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Figtree"/>
      <p:regular r:id="rId48"/>
      <p:bold r:id="rId49"/>
      <p:italic r:id="rId50"/>
      <p:boldItalic r:id="rId51"/>
    </p:embeddedFont>
    <p:embeddedFont>
      <p:font typeface="Figtree Medium"/>
      <p:regular r:id="rId52"/>
      <p:bold r:id="rId53"/>
      <p:italic r:id="rId54"/>
      <p:boldItalic r:id="rId55"/>
    </p:embeddedFont>
    <p:embeddedFont>
      <p:font typeface="Proxima Nova"/>
      <p:regular r:id="rId56"/>
      <p:bold r:id="rId57"/>
      <p:italic r:id="rId58"/>
      <p:boldItalic r:id="rId59"/>
    </p:embeddedFont>
    <p:embeddedFont>
      <p:font typeface="Roboto Medium"/>
      <p:regular r:id="rId60"/>
      <p:bold r:id="rId61"/>
      <p:italic r:id="rId62"/>
      <p:boldItalic r:id="rId63"/>
    </p:embeddedFont>
    <p:embeddedFont>
      <p:font typeface="Amatic SC"/>
      <p:regular r:id="rId64"/>
      <p:bold r:id="rId65"/>
    </p:embeddedFont>
    <p:embeddedFont>
      <p:font typeface="Bebas Neue"/>
      <p:regular r:id="rId66"/>
    </p:embeddedFont>
    <p:embeddedFont>
      <p:font typeface="Eczar"/>
      <p:regular r:id="rId67"/>
      <p:bold r:id="rId6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6E04472-2678-4137-ABD8-79785C95AD73}">
  <a:tblStyle styleId="{F6E04472-2678-4137-ABD8-79785C95AD7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Figtree-regular.fntdata"/><Relationship Id="rId47" Type="http://schemas.openxmlformats.org/officeDocument/2006/relationships/slide" Target="slides/slide41.xml"/><Relationship Id="rId49" Type="http://schemas.openxmlformats.org/officeDocument/2006/relationships/font" Target="fonts/Figtree-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italic.fntdata"/><Relationship Id="rId61" Type="http://schemas.openxmlformats.org/officeDocument/2006/relationships/font" Target="fonts/RobotoMedium-bold.fntdata"/><Relationship Id="rId20" Type="http://schemas.openxmlformats.org/officeDocument/2006/relationships/slide" Target="slides/slide14.xml"/><Relationship Id="rId64" Type="http://schemas.openxmlformats.org/officeDocument/2006/relationships/font" Target="fonts/AmaticSC-regular.fntdata"/><Relationship Id="rId63" Type="http://schemas.openxmlformats.org/officeDocument/2006/relationships/font" Target="fonts/RobotoMedium-boldItalic.fntdata"/><Relationship Id="rId22" Type="http://schemas.openxmlformats.org/officeDocument/2006/relationships/slide" Target="slides/slide16.xml"/><Relationship Id="rId66" Type="http://schemas.openxmlformats.org/officeDocument/2006/relationships/font" Target="fonts/BebasNeue-regular.fntdata"/><Relationship Id="rId21" Type="http://schemas.openxmlformats.org/officeDocument/2006/relationships/slide" Target="slides/slide15.xml"/><Relationship Id="rId65" Type="http://schemas.openxmlformats.org/officeDocument/2006/relationships/font" Target="fonts/AmaticSC-bold.fntdata"/><Relationship Id="rId24" Type="http://schemas.openxmlformats.org/officeDocument/2006/relationships/slide" Target="slides/slide18.xml"/><Relationship Id="rId68" Type="http://schemas.openxmlformats.org/officeDocument/2006/relationships/font" Target="fonts/Eczar-bold.fntdata"/><Relationship Id="rId23" Type="http://schemas.openxmlformats.org/officeDocument/2006/relationships/slide" Target="slides/slide17.xml"/><Relationship Id="rId67" Type="http://schemas.openxmlformats.org/officeDocument/2006/relationships/font" Target="fonts/Eczar-regular.fntdata"/><Relationship Id="rId60" Type="http://schemas.openxmlformats.org/officeDocument/2006/relationships/font" Target="fonts/RobotoMedium-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Figtree-boldItalic.fntdata"/><Relationship Id="rId50" Type="http://schemas.openxmlformats.org/officeDocument/2006/relationships/font" Target="fonts/Figtree-italic.fntdata"/><Relationship Id="rId53" Type="http://schemas.openxmlformats.org/officeDocument/2006/relationships/font" Target="fonts/FigtreeMedium-bold.fntdata"/><Relationship Id="rId52" Type="http://schemas.openxmlformats.org/officeDocument/2006/relationships/font" Target="fonts/FigtreeMedium-regular.fntdata"/><Relationship Id="rId11" Type="http://schemas.openxmlformats.org/officeDocument/2006/relationships/slide" Target="slides/slide5.xml"/><Relationship Id="rId55" Type="http://schemas.openxmlformats.org/officeDocument/2006/relationships/font" Target="fonts/FigtreeMedium-boldItalic.fntdata"/><Relationship Id="rId10" Type="http://schemas.openxmlformats.org/officeDocument/2006/relationships/slide" Target="slides/slide4.xml"/><Relationship Id="rId54" Type="http://schemas.openxmlformats.org/officeDocument/2006/relationships/font" Target="fonts/FigtreeMedium-italic.fntdata"/><Relationship Id="rId13" Type="http://schemas.openxmlformats.org/officeDocument/2006/relationships/slide" Target="slides/slide7.xml"/><Relationship Id="rId57" Type="http://schemas.openxmlformats.org/officeDocument/2006/relationships/font" Target="fonts/ProximaNova-bold.fntdata"/><Relationship Id="rId12" Type="http://schemas.openxmlformats.org/officeDocument/2006/relationships/slide" Target="slides/slide6.xml"/><Relationship Id="rId56" Type="http://schemas.openxmlformats.org/officeDocument/2006/relationships/font" Target="fonts/ProximaNova-regular.fntdata"/><Relationship Id="rId15" Type="http://schemas.openxmlformats.org/officeDocument/2006/relationships/slide" Target="slides/slide9.xml"/><Relationship Id="rId59" Type="http://schemas.openxmlformats.org/officeDocument/2006/relationships/font" Target="fonts/ProximaNova-boldItalic.fntdata"/><Relationship Id="rId14" Type="http://schemas.openxmlformats.org/officeDocument/2006/relationships/slide" Target="slides/slide8.xml"/><Relationship Id="rId58" Type="http://schemas.openxmlformats.org/officeDocument/2006/relationships/font" Target="fonts/ProximaNova-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 name="Shape 375"/>
        <p:cNvGrpSpPr/>
        <p:nvPr/>
      </p:nvGrpSpPr>
      <p:grpSpPr>
        <a:xfrm>
          <a:off x="0" y="0"/>
          <a:ext cx="0" cy="0"/>
          <a:chOff x="0" y="0"/>
          <a:chExt cx="0" cy="0"/>
        </a:xfrm>
      </p:grpSpPr>
      <p:sp>
        <p:nvSpPr>
          <p:cNvPr id="376" name="Google Shape;376;g22dea53e422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 name="Google Shape;377;g22dea53e422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22dea53e422_0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22dea53e422_0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 name="Shape 470"/>
        <p:cNvGrpSpPr/>
        <p:nvPr/>
      </p:nvGrpSpPr>
      <p:grpSpPr>
        <a:xfrm>
          <a:off x="0" y="0"/>
          <a:ext cx="0" cy="0"/>
          <a:chOff x="0" y="0"/>
          <a:chExt cx="0" cy="0"/>
        </a:xfrm>
      </p:grpSpPr>
      <p:sp>
        <p:nvSpPr>
          <p:cNvPr id="471" name="Google Shape;471;g22dea53e422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 name="Google Shape;472;g22dea53e422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 name="Shape 568"/>
        <p:cNvGrpSpPr/>
        <p:nvPr/>
      </p:nvGrpSpPr>
      <p:grpSpPr>
        <a:xfrm>
          <a:off x="0" y="0"/>
          <a:ext cx="0" cy="0"/>
          <a:chOff x="0" y="0"/>
          <a:chExt cx="0" cy="0"/>
        </a:xfrm>
      </p:grpSpPr>
      <p:sp>
        <p:nvSpPr>
          <p:cNvPr id="569" name="Google Shape;569;g22dea53e422_0_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 name="Google Shape;570;g22dea53e422_0_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 name="Shape 640"/>
        <p:cNvGrpSpPr/>
        <p:nvPr/>
      </p:nvGrpSpPr>
      <p:grpSpPr>
        <a:xfrm>
          <a:off x="0" y="0"/>
          <a:ext cx="0" cy="0"/>
          <a:chOff x="0" y="0"/>
          <a:chExt cx="0" cy="0"/>
        </a:xfrm>
      </p:grpSpPr>
      <p:sp>
        <p:nvSpPr>
          <p:cNvPr id="641" name="Google Shape;641;g22dea53e422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2" name="Google Shape;642;g22dea53e422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 name="Shape 736"/>
        <p:cNvGrpSpPr/>
        <p:nvPr/>
      </p:nvGrpSpPr>
      <p:grpSpPr>
        <a:xfrm>
          <a:off x="0" y="0"/>
          <a:ext cx="0" cy="0"/>
          <a:chOff x="0" y="0"/>
          <a:chExt cx="0" cy="0"/>
        </a:xfrm>
      </p:grpSpPr>
      <p:sp>
        <p:nvSpPr>
          <p:cNvPr id="737" name="Google Shape;737;g22e22974ca5_0_15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 name="Google Shape;738;g22e22974ca5_0_15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 name="Shape 773"/>
        <p:cNvGrpSpPr/>
        <p:nvPr/>
      </p:nvGrpSpPr>
      <p:grpSpPr>
        <a:xfrm>
          <a:off x="0" y="0"/>
          <a:ext cx="0" cy="0"/>
          <a:chOff x="0" y="0"/>
          <a:chExt cx="0" cy="0"/>
        </a:xfrm>
      </p:grpSpPr>
      <p:sp>
        <p:nvSpPr>
          <p:cNvPr id="774" name="Google Shape;774;g22e22974ca5_0_15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 name="Google Shape;775;g22e22974ca5_0_15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 name="Shape 837"/>
        <p:cNvGrpSpPr/>
        <p:nvPr/>
      </p:nvGrpSpPr>
      <p:grpSpPr>
        <a:xfrm>
          <a:off x="0" y="0"/>
          <a:ext cx="0" cy="0"/>
          <a:chOff x="0" y="0"/>
          <a:chExt cx="0" cy="0"/>
        </a:xfrm>
      </p:grpSpPr>
      <p:sp>
        <p:nvSpPr>
          <p:cNvPr id="838" name="Google Shape;838;g22e22974ca5_0_15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9" name="Google Shape;839;g22e22974ca5_0_15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 name="Shape 897"/>
        <p:cNvGrpSpPr/>
        <p:nvPr/>
      </p:nvGrpSpPr>
      <p:grpSpPr>
        <a:xfrm>
          <a:off x="0" y="0"/>
          <a:ext cx="0" cy="0"/>
          <a:chOff x="0" y="0"/>
          <a:chExt cx="0" cy="0"/>
        </a:xfrm>
      </p:grpSpPr>
      <p:sp>
        <p:nvSpPr>
          <p:cNvPr id="898" name="Google Shape;898;g22e22974ca5_0_16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9" name="Google Shape;899;g22e22974ca5_0_16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6" name="Shape 986"/>
        <p:cNvGrpSpPr/>
        <p:nvPr/>
      </p:nvGrpSpPr>
      <p:grpSpPr>
        <a:xfrm>
          <a:off x="0" y="0"/>
          <a:ext cx="0" cy="0"/>
          <a:chOff x="0" y="0"/>
          <a:chExt cx="0" cy="0"/>
        </a:xfrm>
      </p:grpSpPr>
      <p:sp>
        <p:nvSpPr>
          <p:cNvPr id="987" name="Google Shape;987;g22e22974ca5_0_16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8" name="Google Shape;988;g22e22974ca5_0_16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0" name="Shape 1020"/>
        <p:cNvGrpSpPr/>
        <p:nvPr/>
      </p:nvGrpSpPr>
      <p:grpSpPr>
        <a:xfrm>
          <a:off x="0" y="0"/>
          <a:ext cx="0" cy="0"/>
          <a:chOff x="0" y="0"/>
          <a:chExt cx="0" cy="0"/>
        </a:xfrm>
      </p:grpSpPr>
      <p:sp>
        <p:nvSpPr>
          <p:cNvPr id="1021" name="Google Shape;1021;g22e22974ca5_0_16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2" name="Google Shape;1022;g22e22974ca5_0_16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9" name="Shape 1089"/>
        <p:cNvGrpSpPr/>
        <p:nvPr/>
      </p:nvGrpSpPr>
      <p:grpSpPr>
        <a:xfrm>
          <a:off x="0" y="0"/>
          <a:ext cx="0" cy="0"/>
          <a:chOff x="0" y="0"/>
          <a:chExt cx="0" cy="0"/>
        </a:xfrm>
      </p:grpSpPr>
      <p:sp>
        <p:nvSpPr>
          <p:cNvPr id="1090" name="Google Shape;1090;g22e22974ca5_0_16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1" name="Google Shape;1091;g22e22974ca5_0_16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0" name="Shape 1100"/>
        <p:cNvGrpSpPr/>
        <p:nvPr/>
      </p:nvGrpSpPr>
      <p:grpSpPr>
        <a:xfrm>
          <a:off x="0" y="0"/>
          <a:ext cx="0" cy="0"/>
          <a:chOff x="0" y="0"/>
          <a:chExt cx="0" cy="0"/>
        </a:xfrm>
      </p:grpSpPr>
      <p:sp>
        <p:nvSpPr>
          <p:cNvPr id="1101" name="Google Shape;1101;g22e22974ca5_0_16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2" name="Google Shape;1102;g22e22974ca5_0_16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1" name="Shape 1201"/>
        <p:cNvGrpSpPr/>
        <p:nvPr/>
      </p:nvGrpSpPr>
      <p:grpSpPr>
        <a:xfrm>
          <a:off x="0" y="0"/>
          <a:ext cx="0" cy="0"/>
          <a:chOff x="0" y="0"/>
          <a:chExt cx="0" cy="0"/>
        </a:xfrm>
      </p:grpSpPr>
      <p:sp>
        <p:nvSpPr>
          <p:cNvPr id="1202" name="Google Shape;1202;g22e22974ca5_0_17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3" name="Google Shape;1203;g22e22974ca5_0_17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5" name="Shape 1225"/>
        <p:cNvGrpSpPr/>
        <p:nvPr/>
      </p:nvGrpSpPr>
      <p:grpSpPr>
        <a:xfrm>
          <a:off x="0" y="0"/>
          <a:ext cx="0" cy="0"/>
          <a:chOff x="0" y="0"/>
          <a:chExt cx="0" cy="0"/>
        </a:xfrm>
      </p:grpSpPr>
      <p:sp>
        <p:nvSpPr>
          <p:cNvPr id="1226" name="Google Shape;1226;g22e22974ca5_0_17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7" name="Google Shape;1227;g22e22974ca5_0_17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0" name="Shape 1300"/>
        <p:cNvGrpSpPr/>
        <p:nvPr/>
      </p:nvGrpSpPr>
      <p:grpSpPr>
        <a:xfrm>
          <a:off x="0" y="0"/>
          <a:ext cx="0" cy="0"/>
          <a:chOff x="0" y="0"/>
          <a:chExt cx="0" cy="0"/>
        </a:xfrm>
      </p:grpSpPr>
      <p:sp>
        <p:nvSpPr>
          <p:cNvPr id="1301" name="Google Shape;1301;g22e22974ca5_0_17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2" name="Google Shape;1302;g22e22974ca5_0_17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6" name="Shape 1306"/>
        <p:cNvGrpSpPr/>
        <p:nvPr/>
      </p:nvGrpSpPr>
      <p:grpSpPr>
        <a:xfrm>
          <a:off x="0" y="0"/>
          <a:ext cx="0" cy="0"/>
          <a:chOff x="0" y="0"/>
          <a:chExt cx="0" cy="0"/>
        </a:xfrm>
      </p:grpSpPr>
      <p:sp>
        <p:nvSpPr>
          <p:cNvPr id="1307" name="Google Shape;1307;g22e22974ca5_0_1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8" name="Google Shape;1308;g22e22974ca5_0_1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2" name="Shape 1322"/>
        <p:cNvGrpSpPr/>
        <p:nvPr/>
      </p:nvGrpSpPr>
      <p:grpSpPr>
        <a:xfrm>
          <a:off x="0" y="0"/>
          <a:ext cx="0" cy="0"/>
          <a:chOff x="0" y="0"/>
          <a:chExt cx="0" cy="0"/>
        </a:xfrm>
      </p:grpSpPr>
      <p:sp>
        <p:nvSpPr>
          <p:cNvPr id="1323" name="Google Shape;1323;g22e22974ca5_0_1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4" name="Google Shape;1324;g22e22974ca5_0_1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4" name="Shape 1394"/>
        <p:cNvGrpSpPr/>
        <p:nvPr/>
      </p:nvGrpSpPr>
      <p:grpSpPr>
        <a:xfrm>
          <a:off x="0" y="0"/>
          <a:ext cx="0" cy="0"/>
          <a:chOff x="0" y="0"/>
          <a:chExt cx="0" cy="0"/>
        </a:xfrm>
      </p:grpSpPr>
      <p:sp>
        <p:nvSpPr>
          <p:cNvPr id="1395" name="Google Shape;1395;g22e22974ca5_0_1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6" name="Google Shape;1396;g22e22974ca5_0_1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2" name="Shape 1402"/>
        <p:cNvGrpSpPr/>
        <p:nvPr/>
      </p:nvGrpSpPr>
      <p:grpSpPr>
        <a:xfrm>
          <a:off x="0" y="0"/>
          <a:ext cx="0" cy="0"/>
          <a:chOff x="0" y="0"/>
          <a:chExt cx="0" cy="0"/>
        </a:xfrm>
      </p:grpSpPr>
      <p:sp>
        <p:nvSpPr>
          <p:cNvPr id="1403" name="Google Shape;1403;g22e22974ca5_0_17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4" name="Google Shape;1404;g22e22974ca5_0_17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4" name="Shape 1494"/>
        <p:cNvGrpSpPr/>
        <p:nvPr/>
      </p:nvGrpSpPr>
      <p:grpSpPr>
        <a:xfrm>
          <a:off x="0" y="0"/>
          <a:ext cx="0" cy="0"/>
          <a:chOff x="0" y="0"/>
          <a:chExt cx="0" cy="0"/>
        </a:xfrm>
      </p:grpSpPr>
      <p:sp>
        <p:nvSpPr>
          <p:cNvPr id="1495" name="Google Shape;1495;g22e22974ca5_0_2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6" name="Google Shape;1496;g22e22974ca5_0_2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1" name="Shape 1721"/>
        <p:cNvGrpSpPr/>
        <p:nvPr/>
      </p:nvGrpSpPr>
      <p:grpSpPr>
        <a:xfrm>
          <a:off x="0" y="0"/>
          <a:ext cx="0" cy="0"/>
          <a:chOff x="0" y="0"/>
          <a:chExt cx="0" cy="0"/>
        </a:xfrm>
      </p:grpSpPr>
      <p:sp>
        <p:nvSpPr>
          <p:cNvPr id="1722" name="Google Shape;1722;g22f98e8b338_0_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3" name="Google Shape;1723;g22f98e8b338_0_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9" name="Shape 1849"/>
        <p:cNvGrpSpPr/>
        <p:nvPr/>
      </p:nvGrpSpPr>
      <p:grpSpPr>
        <a:xfrm>
          <a:off x="0" y="0"/>
          <a:ext cx="0" cy="0"/>
          <a:chOff x="0" y="0"/>
          <a:chExt cx="0" cy="0"/>
        </a:xfrm>
      </p:grpSpPr>
      <p:sp>
        <p:nvSpPr>
          <p:cNvPr id="1850" name="Google Shape;1850;g22f98e8b338_0_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1" name="Google Shape;1851;g22f98e8b338_0_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5" name="Shape 1855"/>
        <p:cNvGrpSpPr/>
        <p:nvPr/>
      </p:nvGrpSpPr>
      <p:grpSpPr>
        <a:xfrm>
          <a:off x="0" y="0"/>
          <a:ext cx="0" cy="0"/>
          <a:chOff x="0" y="0"/>
          <a:chExt cx="0" cy="0"/>
        </a:xfrm>
      </p:grpSpPr>
      <p:sp>
        <p:nvSpPr>
          <p:cNvPr id="1856" name="Google Shape;1856;g22f61468baa_0_138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7" name="Google Shape;1857;g22f61468baa_0_138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1" name="Shape 1861"/>
        <p:cNvGrpSpPr/>
        <p:nvPr/>
      </p:nvGrpSpPr>
      <p:grpSpPr>
        <a:xfrm>
          <a:off x="0" y="0"/>
          <a:ext cx="0" cy="0"/>
          <a:chOff x="0" y="0"/>
          <a:chExt cx="0" cy="0"/>
        </a:xfrm>
      </p:grpSpPr>
      <p:sp>
        <p:nvSpPr>
          <p:cNvPr id="1862" name="Google Shape;1862;g22f61468baa_0_138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3" name="Google Shape;1863;g22f61468baa_0_138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7" name="Shape 1867"/>
        <p:cNvGrpSpPr/>
        <p:nvPr/>
      </p:nvGrpSpPr>
      <p:grpSpPr>
        <a:xfrm>
          <a:off x="0" y="0"/>
          <a:ext cx="0" cy="0"/>
          <a:chOff x="0" y="0"/>
          <a:chExt cx="0" cy="0"/>
        </a:xfrm>
      </p:grpSpPr>
      <p:sp>
        <p:nvSpPr>
          <p:cNvPr id="1868" name="Google Shape;1868;g22f61468baa_0_138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9" name="Google Shape;1869;g22f61468baa_0_138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3" name="Shape 1883"/>
        <p:cNvGrpSpPr/>
        <p:nvPr/>
      </p:nvGrpSpPr>
      <p:grpSpPr>
        <a:xfrm>
          <a:off x="0" y="0"/>
          <a:ext cx="0" cy="0"/>
          <a:chOff x="0" y="0"/>
          <a:chExt cx="0" cy="0"/>
        </a:xfrm>
      </p:grpSpPr>
      <p:sp>
        <p:nvSpPr>
          <p:cNvPr id="1884" name="Google Shape;1884;g22f61468baa_0_13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5" name="Google Shape;1885;g22f61468baa_0_13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9" name="Shape 1899"/>
        <p:cNvGrpSpPr/>
        <p:nvPr/>
      </p:nvGrpSpPr>
      <p:grpSpPr>
        <a:xfrm>
          <a:off x="0" y="0"/>
          <a:ext cx="0" cy="0"/>
          <a:chOff x="0" y="0"/>
          <a:chExt cx="0" cy="0"/>
        </a:xfrm>
      </p:grpSpPr>
      <p:sp>
        <p:nvSpPr>
          <p:cNvPr id="1900" name="Google Shape;1900;g22f61468baa_0_139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1" name="Google Shape;1901;g22f61468baa_0_139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6" name="Shape 2236"/>
        <p:cNvGrpSpPr/>
        <p:nvPr/>
      </p:nvGrpSpPr>
      <p:grpSpPr>
        <a:xfrm>
          <a:off x="0" y="0"/>
          <a:ext cx="0" cy="0"/>
          <a:chOff x="0" y="0"/>
          <a:chExt cx="0" cy="0"/>
        </a:xfrm>
      </p:grpSpPr>
      <p:sp>
        <p:nvSpPr>
          <p:cNvPr id="2237" name="Google Shape;2237;g22f61468baa_0_142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8" name="Google Shape;2238;g22f61468baa_0_142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0" name="Shape 8150"/>
        <p:cNvGrpSpPr/>
        <p:nvPr/>
      </p:nvGrpSpPr>
      <p:grpSpPr>
        <a:xfrm>
          <a:off x="0" y="0"/>
          <a:ext cx="0" cy="0"/>
          <a:chOff x="0" y="0"/>
          <a:chExt cx="0" cy="0"/>
        </a:xfrm>
      </p:grpSpPr>
      <p:sp>
        <p:nvSpPr>
          <p:cNvPr id="8151" name="Google Shape;8151;g22f61468baa_0_201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52" name="Google Shape;8152;g22f61468baa_0_201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7" name="Shape 8577"/>
        <p:cNvGrpSpPr/>
        <p:nvPr/>
      </p:nvGrpSpPr>
      <p:grpSpPr>
        <a:xfrm>
          <a:off x="0" y="0"/>
          <a:ext cx="0" cy="0"/>
          <a:chOff x="0" y="0"/>
          <a:chExt cx="0" cy="0"/>
        </a:xfrm>
      </p:grpSpPr>
      <p:sp>
        <p:nvSpPr>
          <p:cNvPr id="8578" name="Google Shape;8578;g22f61468baa_0_205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79" name="Google Shape;8579;g22f61468baa_0_205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0" name="Shape 8740"/>
        <p:cNvGrpSpPr/>
        <p:nvPr/>
      </p:nvGrpSpPr>
      <p:grpSpPr>
        <a:xfrm>
          <a:off x="0" y="0"/>
          <a:ext cx="0" cy="0"/>
          <a:chOff x="0" y="0"/>
          <a:chExt cx="0" cy="0"/>
        </a:xfrm>
      </p:grpSpPr>
      <p:sp>
        <p:nvSpPr>
          <p:cNvPr id="8741" name="Google Shape;8741;g22f61468baa_0_207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2" name="Google Shape;8742;g22f61468baa_0_207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2" name="Shape 9142"/>
        <p:cNvGrpSpPr/>
        <p:nvPr/>
      </p:nvGrpSpPr>
      <p:grpSpPr>
        <a:xfrm>
          <a:off x="0" y="0"/>
          <a:ext cx="0" cy="0"/>
          <a:chOff x="0" y="0"/>
          <a:chExt cx="0" cy="0"/>
        </a:xfrm>
      </p:grpSpPr>
      <p:sp>
        <p:nvSpPr>
          <p:cNvPr id="9143" name="Google Shape;9143;g22f61468baa_0_21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44" name="Google Shape;9144;g22f61468baa_0_21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13" name="Shape 9513"/>
        <p:cNvGrpSpPr/>
        <p:nvPr/>
      </p:nvGrpSpPr>
      <p:grpSpPr>
        <a:xfrm>
          <a:off x="0" y="0"/>
          <a:ext cx="0" cy="0"/>
          <a:chOff x="0" y="0"/>
          <a:chExt cx="0" cy="0"/>
        </a:xfrm>
      </p:grpSpPr>
      <p:sp>
        <p:nvSpPr>
          <p:cNvPr id="9514" name="Google Shape;9514;g22f61468baa_0_215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15" name="Google Shape;9515;g22f61468baa_0_215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02" name="Shape 9902"/>
        <p:cNvGrpSpPr/>
        <p:nvPr/>
      </p:nvGrpSpPr>
      <p:grpSpPr>
        <a:xfrm>
          <a:off x="0" y="0"/>
          <a:ext cx="0" cy="0"/>
          <a:chOff x="0" y="0"/>
          <a:chExt cx="0" cy="0"/>
        </a:xfrm>
      </p:grpSpPr>
      <p:sp>
        <p:nvSpPr>
          <p:cNvPr id="9903" name="Google Shape;9903;g22f61468baa_0_219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04" name="Google Shape;9904;g22f61468baa_0_219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3" name="Shape 10333"/>
        <p:cNvGrpSpPr/>
        <p:nvPr/>
      </p:nvGrpSpPr>
      <p:grpSpPr>
        <a:xfrm>
          <a:off x="0" y="0"/>
          <a:ext cx="0" cy="0"/>
          <a:chOff x="0" y="0"/>
          <a:chExt cx="0" cy="0"/>
        </a:xfrm>
      </p:grpSpPr>
      <p:sp>
        <p:nvSpPr>
          <p:cNvPr id="10334" name="Google Shape;10334;g22f61468baa_0_22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35" name="Google Shape;10335;g22f61468baa_0_22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6" name="Shape 11126"/>
        <p:cNvGrpSpPr/>
        <p:nvPr/>
      </p:nvGrpSpPr>
      <p:grpSpPr>
        <a:xfrm>
          <a:off x="0" y="0"/>
          <a:ext cx="0" cy="0"/>
          <a:chOff x="0" y="0"/>
          <a:chExt cx="0" cy="0"/>
        </a:xfrm>
      </p:grpSpPr>
      <p:sp>
        <p:nvSpPr>
          <p:cNvPr id="11127" name="Google Shape;11127;g22f61468baa_0_23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28" name="Google Shape;11128;g22f61468baa_0_23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67" name="Shape 11867"/>
        <p:cNvGrpSpPr/>
        <p:nvPr/>
      </p:nvGrpSpPr>
      <p:grpSpPr>
        <a:xfrm>
          <a:off x="0" y="0"/>
          <a:ext cx="0" cy="0"/>
          <a:chOff x="0" y="0"/>
          <a:chExt cx="0" cy="0"/>
        </a:xfrm>
      </p:grpSpPr>
      <p:sp>
        <p:nvSpPr>
          <p:cNvPr id="11868" name="Google Shape;11868;g22f61468baa_0_238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69" name="Google Shape;11869;g22f61468baa_0_238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60" name="Shape 12560"/>
        <p:cNvGrpSpPr/>
        <p:nvPr/>
      </p:nvGrpSpPr>
      <p:grpSpPr>
        <a:xfrm>
          <a:off x="0" y="0"/>
          <a:ext cx="0" cy="0"/>
          <a:chOff x="0" y="0"/>
          <a:chExt cx="0" cy="0"/>
        </a:xfrm>
      </p:grpSpPr>
      <p:sp>
        <p:nvSpPr>
          <p:cNvPr id="12561" name="Google Shape;12561;g22f61468baa_0_245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62" name="Google Shape;12562;g22f61468baa_0_245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62" name="Shape 12862"/>
        <p:cNvGrpSpPr/>
        <p:nvPr/>
      </p:nvGrpSpPr>
      <p:grpSpPr>
        <a:xfrm>
          <a:off x="0" y="0"/>
          <a:ext cx="0" cy="0"/>
          <a:chOff x="0" y="0"/>
          <a:chExt cx="0" cy="0"/>
        </a:xfrm>
      </p:grpSpPr>
      <p:sp>
        <p:nvSpPr>
          <p:cNvPr id="12863" name="Google Shape;12863;g22f61468baa_0_248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64" name="Google Shape;12864;g22f61468baa_0_248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02" name="Shape 13502"/>
        <p:cNvGrpSpPr/>
        <p:nvPr/>
      </p:nvGrpSpPr>
      <p:grpSpPr>
        <a:xfrm>
          <a:off x="0" y="0"/>
          <a:ext cx="0" cy="0"/>
          <a:chOff x="0" y="0"/>
          <a:chExt cx="0" cy="0"/>
        </a:xfrm>
      </p:grpSpPr>
      <p:sp>
        <p:nvSpPr>
          <p:cNvPr id="13503" name="Google Shape;13503;g22f61468baa_0_27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04" name="Google Shape;13504;g22f61468baa_0_27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090088" y="782400"/>
            <a:ext cx="5156700" cy="2565600"/>
          </a:xfrm>
          <a:prstGeom prst="rect">
            <a:avLst/>
          </a:prstGeom>
        </p:spPr>
        <p:txBody>
          <a:bodyPr anchorCtr="0" anchor="ctr" bIns="91425" lIns="91425" spcFirstLastPara="1" rIns="91425" wrap="square" tIns="91425">
            <a:noAutofit/>
          </a:bodyPr>
          <a:lstStyle>
            <a:lvl1pPr lvl="0">
              <a:lnSpc>
                <a:spcPct val="90000"/>
              </a:lnSpc>
              <a:spcBef>
                <a:spcPts val="0"/>
              </a:spcBef>
              <a:spcAft>
                <a:spcPts val="0"/>
              </a:spcAft>
              <a:buClr>
                <a:srgbClr val="191919"/>
              </a:buClr>
              <a:buSzPts val="5200"/>
              <a:buNone/>
              <a:defRPr sz="8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1090088" y="3478975"/>
            <a:ext cx="5156700" cy="3936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SzPts val="1400"/>
              <a:buNone/>
              <a:defRPr sz="1600">
                <a:latin typeface="Figtree Medium"/>
                <a:ea typeface="Figtree Medium"/>
                <a:cs typeface="Figtree Medium"/>
                <a:sym typeface="Figtree Medium"/>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flipH="1" rot="-151740">
            <a:off x="8055905" y="952864"/>
            <a:ext cx="1940608" cy="3563147"/>
          </a:xfrm>
          <a:custGeom>
            <a:rect b="b" l="l" r="r" t="t"/>
            <a:pathLst>
              <a:path extrusionOk="0" h="85564" w="46601">
                <a:moveTo>
                  <a:pt x="34911" y="2531"/>
                </a:moveTo>
                <a:cubicBezTo>
                  <a:pt x="35974" y="2531"/>
                  <a:pt x="36994" y="2879"/>
                  <a:pt x="37694" y="3805"/>
                </a:cubicBezTo>
                <a:cubicBezTo>
                  <a:pt x="38795" y="5273"/>
                  <a:pt x="38895" y="7608"/>
                  <a:pt x="37927" y="9176"/>
                </a:cubicBezTo>
                <a:cubicBezTo>
                  <a:pt x="37394" y="10043"/>
                  <a:pt x="36560" y="10510"/>
                  <a:pt x="35592" y="10543"/>
                </a:cubicBezTo>
                <a:cubicBezTo>
                  <a:pt x="34558" y="10543"/>
                  <a:pt x="33557" y="10043"/>
                  <a:pt x="33157" y="9076"/>
                </a:cubicBezTo>
                <a:cubicBezTo>
                  <a:pt x="32924" y="8542"/>
                  <a:pt x="32857" y="7975"/>
                  <a:pt x="32824" y="7441"/>
                </a:cubicBezTo>
                <a:cubicBezTo>
                  <a:pt x="32805" y="7158"/>
                  <a:pt x="33042" y="6993"/>
                  <a:pt x="33258" y="6993"/>
                </a:cubicBezTo>
                <a:cubicBezTo>
                  <a:pt x="33423" y="6993"/>
                  <a:pt x="33576" y="7090"/>
                  <a:pt x="33591" y="7308"/>
                </a:cubicBezTo>
                <a:cubicBezTo>
                  <a:pt x="33691" y="8342"/>
                  <a:pt x="33858" y="9409"/>
                  <a:pt x="34992" y="9676"/>
                </a:cubicBezTo>
                <a:cubicBezTo>
                  <a:pt x="35183" y="9726"/>
                  <a:pt x="35372" y="9750"/>
                  <a:pt x="35554" y="9750"/>
                </a:cubicBezTo>
                <a:cubicBezTo>
                  <a:pt x="36232" y="9750"/>
                  <a:pt x="36833" y="9420"/>
                  <a:pt x="37227" y="8842"/>
                </a:cubicBezTo>
                <a:cubicBezTo>
                  <a:pt x="38094" y="7508"/>
                  <a:pt x="37961" y="5273"/>
                  <a:pt x="36893" y="4106"/>
                </a:cubicBezTo>
                <a:cubicBezTo>
                  <a:pt x="36359" y="3512"/>
                  <a:pt x="35654" y="3295"/>
                  <a:pt x="34913" y="3295"/>
                </a:cubicBezTo>
                <a:cubicBezTo>
                  <a:pt x="33986" y="3295"/>
                  <a:pt x="33002" y="3635"/>
                  <a:pt x="32223" y="4005"/>
                </a:cubicBezTo>
                <a:cubicBezTo>
                  <a:pt x="30422" y="4906"/>
                  <a:pt x="28954" y="6340"/>
                  <a:pt x="27253" y="7441"/>
                </a:cubicBezTo>
                <a:cubicBezTo>
                  <a:pt x="24819" y="9041"/>
                  <a:pt x="22019" y="9698"/>
                  <a:pt x="19183" y="9698"/>
                </a:cubicBezTo>
                <a:cubicBezTo>
                  <a:pt x="17822" y="9698"/>
                  <a:pt x="16453" y="9546"/>
                  <a:pt x="15111" y="9276"/>
                </a:cubicBezTo>
                <a:cubicBezTo>
                  <a:pt x="13009" y="8842"/>
                  <a:pt x="11008" y="8075"/>
                  <a:pt x="8873" y="7741"/>
                </a:cubicBezTo>
                <a:cubicBezTo>
                  <a:pt x="8432" y="7674"/>
                  <a:pt x="7932" y="7627"/>
                  <a:pt x="7420" y="7627"/>
                </a:cubicBezTo>
                <a:cubicBezTo>
                  <a:pt x="5917" y="7627"/>
                  <a:pt x="4300" y="8025"/>
                  <a:pt x="3703" y="9443"/>
                </a:cubicBezTo>
                <a:cubicBezTo>
                  <a:pt x="2936" y="11177"/>
                  <a:pt x="3536" y="13546"/>
                  <a:pt x="5171" y="14580"/>
                </a:cubicBezTo>
                <a:cubicBezTo>
                  <a:pt x="5641" y="14874"/>
                  <a:pt x="6227" y="15041"/>
                  <a:pt x="6806" y="15041"/>
                </a:cubicBezTo>
                <a:cubicBezTo>
                  <a:pt x="7212" y="15041"/>
                  <a:pt x="7615" y="14959"/>
                  <a:pt x="7973" y="14780"/>
                </a:cubicBezTo>
                <a:cubicBezTo>
                  <a:pt x="8840" y="14346"/>
                  <a:pt x="9240" y="13446"/>
                  <a:pt x="9540" y="12612"/>
                </a:cubicBezTo>
                <a:cubicBezTo>
                  <a:pt x="9601" y="12429"/>
                  <a:pt x="9738" y="12353"/>
                  <a:pt x="9879" y="12353"/>
                </a:cubicBezTo>
                <a:cubicBezTo>
                  <a:pt x="10123" y="12353"/>
                  <a:pt x="10380" y="12582"/>
                  <a:pt x="10274" y="12878"/>
                </a:cubicBezTo>
                <a:cubicBezTo>
                  <a:pt x="9974" y="13712"/>
                  <a:pt x="9574" y="14613"/>
                  <a:pt x="8840" y="15180"/>
                </a:cubicBezTo>
                <a:cubicBezTo>
                  <a:pt x="8266" y="15604"/>
                  <a:pt x="7525" y="15823"/>
                  <a:pt x="6798" y="15823"/>
                </a:cubicBezTo>
                <a:cubicBezTo>
                  <a:pt x="6552" y="15823"/>
                  <a:pt x="6307" y="15798"/>
                  <a:pt x="6071" y="15747"/>
                </a:cubicBezTo>
                <a:cubicBezTo>
                  <a:pt x="4070" y="15347"/>
                  <a:pt x="2802" y="13512"/>
                  <a:pt x="2635" y="11578"/>
                </a:cubicBezTo>
                <a:cubicBezTo>
                  <a:pt x="2569" y="10610"/>
                  <a:pt x="2669" y="9609"/>
                  <a:pt x="3136" y="8776"/>
                </a:cubicBezTo>
                <a:cubicBezTo>
                  <a:pt x="3669" y="7875"/>
                  <a:pt x="4603" y="7341"/>
                  <a:pt x="5571" y="7074"/>
                </a:cubicBezTo>
                <a:cubicBezTo>
                  <a:pt x="6180" y="6907"/>
                  <a:pt x="6798" y="6837"/>
                  <a:pt x="7419" y="6837"/>
                </a:cubicBezTo>
                <a:cubicBezTo>
                  <a:pt x="9147" y="6837"/>
                  <a:pt x="10899" y="7375"/>
                  <a:pt x="12542" y="7842"/>
                </a:cubicBezTo>
                <a:cubicBezTo>
                  <a:pt x="14718" y="8454"/>
                  <a:pt x="16949" y="8954"/>
                  <a:pt x="19211" y="8954"/>
                </a:cubicBezTo>
                <a:cubicBezTo>
                  <a:pt x="19412" y="8954"/>
                  <a:pt x="19613" y="8950"/>
                  <a:pt x="19814" y="8942"/>
                </a:cubicBezTo>
                <a:cubicBezTo>
                  <a:pt x="22316" y="8842"/>
                  <a:pt x="24785" y="8142"/>
                  <a:pt x="26853" y="6741"/>
                </a:cubicBezTo>
                <a:cubicBezTo>
                  <a:pt x="28721" y="5507"/>
                  <a:pt x="30389" y="3872"/>
                  <a:pt x="32523" y="3038"/>
                </a:cubicBezTo>
                <a:cubicBezTo>
                  <a:pt x="33261" y="2735"/>
                  <a:pt x="34098" y="2531"/>
                  <a:pt x="34911" y="2531"/>
                </a:cubicBezTo>
                <a:close/>
                <a:moveTo>
                  <a:pt x="34056" y="13278"/>
                </a:moveTo>
                <a:cubicBezTo>
                  <a:pt x="34530" y="13278"/>
                  <a:pt x="34648" y="14013"/>
                  <a:pt x="34158" y="14046"/>
                </a:cubicBezTo>
                <a:cubicBezTo>
                  <a:pt x="27587" y="14580"/>
                  <a:pt x="21149" y="16047"/>
                  <a:pt x="14711" y="17515"/>
                </a:cubicBezTo>
                <a:cubicBezTo>
                  <a:pt x="14682" y="17521"/>
                  <a:pt x="14655" y="17524"/>
                  <a:pt x="14629" y="17524"/>
                </a:cubicBezTo>
                <a:cubicBezTo>
                  <a:pt x="14230" y="17524"/>
                  <a:pt x="14139" y="16840"/>
                  <a:pt x="14577" y="16715"/>
                </a:cubicBezTo>
                <a:cubicBezTo>
                  <a:pt x="21015" y="15280"/>
                  <a:pt x="27453" y="13812"/>
                  <a:pt x="34024" y="13279"/>
                </a:cubicBezTo>
                <a:cubicBezTo>
                  <a:pt x="34035" y="13278"/>
                  <a:pt x="34046" y="13278"/>
                  <a:pt x="34056" y="13278"/>
                </a:cubicBezTo>
                <a:close/>
                <a:moveTo>
                  <a:pt x="32408" y="16800"/>
                </a:moveTo>
                <a:cubicBezTo>
                  <a:pt x="32577" y="16800"/>
                  <a:pt x="32747" y="16897"/>
                  <a:pt x="32790" y="17115"/>
                </a:cubicBezTo>
                <a:cubicBezTo>
                  <a:pt x="34525" y="27656"/>
                  <a:pt x="36093" y="38197"/>
                  <a:pt x="37727" y="48737"/>
                </a:cubicBezTo>
                <a:cubicBezTo>
                  <a:pt x="38194" y="51673"/>
                  <a:pt x="38661" y="54608"/>
                  <a:pt x="39161" y="57544"/>
                </a:cubicBezTo>
                <a:cubicBezTo>
                  <a:pt x="39199" y="57827"/>
                  <a:pt x="38970" y="57992"/>
                  <a:pt x="38752" y="57992"/>
                </a:cubicBezTo>
                <a:cubicBezTo>
                  <a:pt x="38584" y="57992"/>
                  <a:pt x="38423" y="57895"/>
                  <a:pt x="38394" y="57677"/>
                </a:cubicBezTo>
                <a:cubicBezTo>
                  <a:pt x="36626" y="47170"/>
                  <a:pt x="35092" y="36595"/>
                  <a:pt x="33424" y="26055"/>
                </a:cubicBezTo>
                <a:cubicBezTo>
                  <a:pt x="32957" y="23119"/>
                  <a:pt x="32490" y="20184"/>
                  <a:pt x="32023" y="17248"/>
                </a:cubicBezTo>
                <a:cubicBezTo>
                  <a:pt x="31966" y="16965"/>
                  <a:pt x="32187" y="16800"/>
                  <a:pt x="32408" y="16800"/>
                </a:cubicBezTo>
                <a:close/>
                <a:moveTo>
                  <a:pt x="24769" y="18234"/>
                </a:moveTo>
                <a:cubicBezTo>
                  <a:pt x="24939" y="18234"/>
                  <a:pt x="25108" y="18332"/>
                  <a:pt x="25151" y="18549"/>
                </a:cubicBezTo>
                <a:cubicBezTo>
                  <a:pt x="26019" y="23720"/>
                  <a:pt x="26819" y="28890"/>
                  <a:pt x="27587" y="34094"/>
                </a:cubicBezTo>
                <a:cubicBezTo>
                  <a:pt x="27987" y="36695"/>
                  <a:pt x="28387" y="39331"/>
                  <a:pt x="28821" y="41933"/>
                </a:cubicBezTo>
                <a:cubicBezTo>
                  <a:pt x="29188" y="44468"/>
                  <a:pt x="29621" y="47003"/>
                  <a:pt x="29888" y="49571"/>
                </a:cubicBezTo>
                <a:cubicBezTo>
                  <a:pt x="30188" y="52473"/>
                  <a:pt x="30422" y="55409"/>
                  <a:pt x="30956" y="58311"/>
                </a:cubicBezTo>
                <a:cubicBezTo>
                  <a:pt x="31012" y="58591"/>
                  <a:pt x="30796" y="58746"/>
                  <a:pt x="30578" y="58746"/>
                </a:cubicBezTo>
                <a:cubicBezTo>
                  <a:pt x="30406" y="58746"/>
                  <a:pt x="30232" y="58650"/>
                  <a:pt x="30188" y="58444"/>
                </a:cubicBezTo>
                <a:cubicBezTo>
                  <a:pt x="29721" y="55876"/>
                  <a:pt x="29488" y="53274"/>
                  <a:pt x="29221" y="50672"/>
                </a:cubicBezTo>
                <a:cubicBezTo>
                  <a:pt x="28954" y="48137"/>
                  <a:pt x="28587" y="45602"/>
                  <a:pt x="28187" y="43067"/>
                </a:cubicBezTo>
                <a:cubicBezTo>
                  <a:pt x="27386" y="37896"/>
                  <a:pt x="26586" y="32726"/>
                  <a:pt x="25785" y="27522"/>
                </a:cubicBezTo>
                <a:cubicBezTo>
                  <a:pt x="25318" y="24587"/>
                  <a:pt x="24851" y="21651"/>
                  <a:pt x="24384" y="18683"/>
                </a:cubicBezTo>
                <a:cubicBezTo>
                  <a:pt x="24328" y="18400"/>
                  <a:pt x="24548" y="18234"/>
                  <a:pt x="24769" y="18234"/>
                </a:cubicBezTo>
                <a:close/>
                <a:moveTo>
                  <a:pt x="18623" y="19001"/>
                </a:moveTo>
                <a:cubicBezTo>
                  <a:pt x="18790" y="19001"/>
                  <a:pt x="18951" y="19099"/>
                  <a:pt x="18980" y="19316"/>
                </a:cubicBezTo>
                <a:cubicBezTo>
                  <a:pt x="19981" y="29557"/>
                  <a:pt x="20582" y="39831"/>
                  <a:pt x="21182" y="50105"/>
                </a:cubicBezTo>
                <a:cubicBezTo>
                  <a:pt x="21349" y="53007"/>
                  <a:pt x="21516" y="55909"/>
                  <a:pt x="21682" y="58811"/>
                </a:cubicBezTo>
                <a:cubicBezTo>
                  <a:pt x="21701" y="59089"/>
                  <a:pt x="21472" y="59254"/>
                  <a:pt x="21260" y="59254"/>
                </a:cubicBezTo>
                <a:cubicBezTo>
                  <a:pt x="21090" y="59254"/>
                  <a:pt x="20930" y="59149"/>
                  <a:pt x="20915" y="58911"/>
                </a:cubicBezTo>
                <a:cubicBezTo>
                  <a:pt x="20281" y="48671"/>
                  <a:pt x="19781" y="38397"/>
                  <a:pt x="18980" y="28156"/>
                </a:cubicBezTo>
                <a:cubicBezTo>
                  <a:pt x="18747" y="25254"/>
                  <a:pt x="18480" y="22352"/>
                  <a:pt x="18213" y="19450"/>
                </a:cubicBezTo>
                <a:cubicBezTo>
                  <a:pt x="18175" y="19167"/>
                  <a:pt x="18404" y="19001"/>
                  <a:pt x="18623" y="19001"/>
                </a:cubicBezTo>
                <a:close/>
                <a:moveTo>
                  <a:pt x="34921" y="0"/>
                </a:moveTo>
                <a:cubicBezTo>
                  <a:pt x="33400" y="0"/>
                  <a:pt x="31883" y="213"/>
                  <a:pt x="30389" y="403"/>
                </a:cubicBezTo>
                <a:cubicBezTo>
                  <a:pt x="23917" y="1337"/>
                  <a:pt x="17446" y="2237"/>
                  <a:pt x="10975" y="3138"/>
                </a:cubicBezTo>
                <a:cubicBezTo>
                  <a:pt x="8907" y="3438"/>
                  <a:pt x="6838" y="3739"/>
                  <a:pt x="5004" y="4673"/>
                </a:cubicBezTo>
                <a:cubicBezTo>
                  <a:pt x="2335" y="6040"/>
                  <a:pt x="400" y="8776"/>
                  <a:pt x="200" y="11744"/>
                </a:cubicBezTo>
                <a:cubicBezTo>
                  <a:pt x="0" y="14680"/>
                  <a:pt x="1601" y="17749"/>
                  <a:pt x="4270" y="19083"/>
                </a:cubicBezTo>
                <a:cubicBezTo>
                  <a:pt x="5201" y="19554"/>
                  <a:pt x="6249" y="19784"/>
                  <a:pt x="7301" y="19784"/>
                </a:cubicBezTo>
                <a:cubicBezTo>
                  <a:pt x="9224" y="19784"/>
                  <a:pt x="11158" y="19015"/>
                  <a:pt x="12409" y="17548"/>
                </a:cubicBezTo>
                <a:lnTo>
                  <a:pt x="19047" y="85564"/>
                </a:lnTo>
                <a:cubicBezTo>
                  <a:pt x="28988" y="84029"/>
                  <a:pt x="36526" y="60279"/>
                  <a:pt x="46600" y="60179"/>
                </a:cubicBezTo>
                <a:cubicBezTo>
                  <a:pt x="43098" y="44534"/>
                  <a:pt x="39195" y="28723"/>
                  <a:pt x="35726" y="13079"/>
                </a:cubicBezTo>
                <a:lnTo>
                  <a:pt x="35726" y="13079"/>
                </a:lnTo>
                <a:cubicBezTo>
                  <a:pt x="36037" y="13129"/>
                  <a:pt x="36352" y="13153"/>
                  <a:pt x="36666" y="13153"/>
                </a:cubicBezTo>
                <a:cubicBezTo>
                  <a:pt x="39075" y="13153"/>
                  <a:pt x="41468" y="11726"/>
                  <a:pt x="42531" y="9543"/>
                </a:cubicBezTo>
                <a:cubicBezTo>
                  <a:pt x="43731" y="7074"/>
                  <a:pt x="43098" y="3872"/>
                  <a:pt x="41063" y="2037"/>
                </a:cubicBezTo>
                <a:cubicBezTo>
                  <a:pt x="39695" y="770"/>
                  <a:pt x="37827" y="203"/>
                  <a:pt x="35959" y="36"/>
                </a:cubicBezTo>
                <a:cubicBezTo>
                  <a:pt x="35613" y="11"/>
                  <a:pt x="35267" y="0"/>
                  <a:pt x="349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rot="233233">
            <a:off x="-881101" y="1103575"/>
            <a:ext cx="1857712" cy="3410941"/>
          </a:xfrm>
          <a:custGeom>
            <a:rect b="b" l="l" r="r" t="t"/>
            <a:pathLst>
              <a:path extrusionOk="0" h="85564" w="46601">
                <a:moveTo>
                  <a:pt x="34911" y="2531"/>
                </a:moveTo>
                <a:cubicBezTo>
                  <a:pt x="35974" y="2531"/>
                  <a:pt x="36994" y="2879"/>
                  <a:pt x="37694" y="3805"/>
                </a:cubicBezTo>
                <a:cubicBezTo>
                  <a:pt x="38795" y="5273"/>
                  <a:pt x="38895" y="7608"/>
                  <a:pt x="37927" y="9176"/>
                </a:cubicBezTo>
                <a:cubicBezTo>
                  <a:pt x="37394" y="10043"/>
                  <a:pt x="36560" y="10510"/>
                  <a:pt x="35592" y="10543"/>
                </a:cubicBezTo>
                <a:cubicBezTo>
                  <a:pt x="34558" y="10543"/>
                  <a:pt x="33557" y="10043"/>
                  <a:pt x="33157" y="9076"/>
                </a:cubicBezTo>
                <a:cubicBezTo>
                  <a:pt x="32924" y="8542"/>
                  <a:pt x="32857" y="7975"/>
                  <a:pt x="32824" y="7441"/>
                </a:cubicBezTo>
                <a:cubicBezTo>
                  <a:pt x="32805" y="7158"/>
                  <a:pt x="33042" y="6993"/>
                  <a:pt x="33258" y="6993"/>
                </a:cubicBezTo>
                <a:cubicBezTo>
                  <a:pt x="33423" y="6993"/>
                  <a:pt x="33576" y="7090"/>
                  <a:pt x="33591" y="7308"/>
                </a:cubicBezTo>
                <a:cubicBezTo>
                  <a:pt x="33691" y="8342"/>
                  <a:pt x="33858" y="9409"/>
                  <a:pt x="34992" y="9676"/>
                </a:cubicBezTo>
                <a:cubicBezTo>
                  <a:pt x="35183" y="9726"/>
                  <a:pt x="35372" y="9750"/>
                  <a:pt x="35554" y="9750"/>
                </a:cubicBezTo>
                <a:cubicBezTo>
                  <a:pt x="36232" y="9750"/>
                  <a:pt x="36833" y="9420"/>
                  <a:pt x="37227" y="8842"/>
                </a:cubicBezTo>
                <a:cubicBezTo>
                  <a:pt x="38094" y="7508"/>
                  <a:pt x="37961" y="5273"/>
                  <a:pt x="36893" y="4106"/>
                </a:cubicBezTo>
                <a:cubicBezTo>
                  <a:pt x="36359" y="3512"/>
                  <a:pt x="35654" y="3295"/>
                  <a:pt x="34913" y="3295"/>
                </a:cubicBezTo>
                <a:cubicBezTo>
                  <a:pt x="33986" y="3295"/>
                  <a:pt x="33002" y="3635"/>
                  <a:pt x="32223" y="4005"/>
                </a:cubicBezTo>
                <a:cubicBezTo>
                  <a:pt x="30422" y="4906"/>
                  <a:pt x="28954" y="6340"/>
                  <a:pt x="27253" y="7441"/>
                </a:cubicBezTo>
                <a:cubicBezTo>
                  <a:pt x="24819" y="9041"/>
                  <a:pt x="22019" y="9698"/>
                  <a:pt x="19183" y="9698"/>
                </a:cubicBezTo>
                <a:cubicBezTo>
                  <a:pt x="17822" y="9698"/>
                  <a:pt x="16453" y="9546"/>
                  <a:pt x="15111" y="9276"/>
                </a:cubicBezTo>
                <a:cubicBezTo>
                  <a:pt x="13009" y="8842"/>
                  <a:pt x="11008" y="8075"/>
                  <a:pt x="8873" y="7741"/>
                </a:cubicBezTo>
                <a:cubicBezTo>
                  <a:pt x="8432" y="7674"/>
                  <a:pt x="7932" y="7627"/>
                  <a:pt x="7420" y="7627"/>
                </a:cubicBezTo>
                <a:cubicBezTo>
                  <a:pt x="5917" y="7627"/>
                  <a:pt x="4300" y="8025"/>
                  <a:pt x="3703" y="9443"/>
                </a:cubicBezTo>
                <a:cubicBezTo>
                  <a:pt x="2936" y="11177"/>
                  <a:pt x="3536" y="13546"/>
                  <a:pt x="5171" y="14580"/>
                </a:cubicBezTo>
                <a:cubicBezTo>
                  <a:pt x="5641" y="14874"/>
                  <a:pt x="6227" y="15041"/>
                  <a:pt x="6806" y="15041"/>
                </a:cubicBezTo>
                <a:cubicBezTo>
                  <a:pt x="7212" y="15041"/>
                  <a:pt x="7615" y="14959"/>
                  <a:pt x="7973" y="14780"/>
                </a:cubicBezTo>
                <a:cubicBezTo>
                  <a:pt x="8840" y="14346"/>
                  <a:pt x="9240" y="13446"/>
                  <a:pt x="9540" y="12612"/>
                </a:cubicBezTo>
                <a:cubicBezTo>
                  <a:pt x="9601" y="12429"/>
                  <a:pt x="9738" y="12353"/>
                  <a:pt x="9879" y="12353"/>
                </a:cubicBezTo>
                <a:cubicBezTo>
                  <a:pt x="10123" y="12353"/>
                  <a:pt x="10380" y="12582"/>
                  <a:pt x="10274" y="12878"/>
                </a:cubicBezTo>
                <a:cubicBezTo>
                  <a:pt x="9974" y="13712"/>
                  <a:pt x="9574" y="14613"/>
                  <a:pt x="8840" y="15180"/>
                </a:cubicBezTo>
                <a:cubicBezTo>
                  <a:pt x="8266" y="15604"/>
                  <a:pt x="7525" y="15823"/>
                  <a:pt x="6798" y="15823"/>
                </a:cubicBezTo>
                <a:cubicBezTo>
                  <a:pt x="6552" y="15823"/>
                  <a:pt x="6307" y="15798"/>
                  <a:pt x="6071" y="15747"/>
                </a:cubicBezTo>
                <a:cubicBezTo>
                  <a:pt x="4070" y="15347"/>
                  <a:pt x="2802" y="13512"/>
                  <a:pt x="2635" y="11578"/>
                </a:cubicBezTo>
                <a:cubicBezTo>
                  <a:pt x="2569" y="10610"/>
                  <a:pt x="2669" y="9609"/>
                  <a:pt x="3136" y="8776"/>
                </a:cubicBezTo>
                <a:cubicBezTo>
                  <a:pt x="3669" y="7875"/>
                  <a:pt x="4603" y="7341"/>
                  <a:pt x="5571" y="7074"/>
                </a:cubicBezTo>
                <a:cubicBezTo>
                  <a:pt x="6180" y="6907"/>
                  <a:pt x="6798" y="6837"/>
                  <a:pt x="7419" y="6837"/>
                </a:cubicBezTo>
                <a:cubicBezTo>
                  <a:pt x="9147" y="6837"/>
                  <a:pt x="10899" y="7375"/>
                  <a:pt x="12542" y="7842"/>
                </a:cubicBezTo>
                <a:cubicBezTo>
                  <a:pt x="14718" y="8454"/>
                  <a:pt x="16949" y="8954"/>
                  <a:pt x="19211" y="8954"/>
                </a:cubicBezTo>
                <a:cubicBezTo>
                  <a:pt x="19412" y="8954"/>
                  <a:pt x="19613" y="8950"/>
                  <a:pt x="19814" y="8942"/>
                </a:cubicBezTo>
                <a:cubicBezTo>
                  <a:pt x="22316" y="8842"/>
                  <a:pt x="24785" y="8142"/>
                  <a:pt x="26853" y="6741"/>
                </a:cubicBezTo>
                <a:cubicBezTo>
                  <a:pt x="28721" y="5507"/>
                  <a:pt x="30389" y="3872"/>
                  <a:pt x="32523" y="3038"/>
                </a:cubicBezTo>
                <a:cubicBezTo>
                  <a:pt x="33261" y="2735"/>
                  <a:pt x="34098" y="2531"/>
                  <a:pt x="34911" y="2531"/>
                </a:cubicBezTo>
                <a:close/>
                <a:moveTo>
                  <a:pt x="34056" y="13278"/>
                </a:moveTo>
                <a:cubicBezTo>
                  <a:pt x="34530" y="13278"/>
                  <a:pt x="34648" y="14013"/>
                  <a:pt x="34158" y="14046"/>
                </a:cubicBezTo>
                <a:cubicBezTo>
                  <a:pt x="27587" y="14580"/>
                  <a:pt x="21149" y="16047"/>
                  <a:pt x="14711" y="17515"/>
                </a:cubicBezTo>
                <a:cubicBezTo>
                  <a:pt x="14682" y="17521"/>
                  <a:pt x="14655" y="17524"/>
                  <a:pt x="14629" y="17524"/>
                </a:cubicBezTo>
                <a:cubicBezTo>
                  <a:pt x="14230" y="17524"/>
                  <a:pt x="14139" y="16840"/>
                  <a:pt x="14577" y="16715"/>
                </a:cubicBezTo>
                <a:cubicBezTo>
                  <a:pt x="21015" y="15280"/>
                  <a:pt x="27453" y="13812"/>
                  <a:pt x="34024" y="13279"/>
                </a:cubicBezTo>
                <a:cubicBezTo>
                  <a:pt x="34035" y="13278"/>
                  <a:pt x="34046" y="13278"/>
                  <a:pt x="34056" y="13278"/>
                </a:cubicBezTo>
                <a:close/>
                <a:moveTo>
                  <a:pt x="32408" y="16800"/>
                </a:moveTo>
                <a:cubicBezTo>
                  <a:pt x="32577" y="16800"/>
                  <a:pt x="32747" y="16897"/>
                  <a:pt x="32790" y="17115"/>
                </a:cubicBezTo>
                <a:cubicBezTo>
                  <a:pt x="34525" y="27656"/>
                  <a:pt x="36093" y="38197"/>
                  <a:pt x="37727" y="48737"/>
                </a:cubicBezTo>
                <a:cubicBezTo>
                  <a:pt x="38194" y="51673"/>
                  <a:pt x="38661" y="54608"/>
                  <a:pt x="39161" y="57544"/>
                </a:cubicBezTo>
                <a:cubicBezTo>
                  <a:pt x="39199" y="57827"/>
                  <a:pt x="38970" y="57992"/>
                  <a:pt x="38752" y="57992"/>
                </a:cubicBezTo>
                <a:cubicBezTo>
                  <a:pt x="38584" y="57992"/>
                  <a:pt x="38423" y="57895"/>
                  <a:pt x="38394" y="57677"/>
                </a:cubicBezTo>
                <a:cubicBezTo>
                  <a:pt x="36626" y="47170"/>
                  <a:pt x="35092" y="36595"/>
                  <a:pt x="33424" y="26055"/>
                </a:cubicBezTo>
                <a:cubicBezTo>
                  <a:pt x="32957" y="23119"/>
                  <a:pt x="32490" y="20184"/>
                  <a:pt x="32023" y="17248"/>
                </a:cubicBezTo>
                <a:cubicBezTo>
                  <a:pt x="31966" y="16965"/>
                  <a:pt x="32187" y="16800"/>
                  <a:pt x="32408" y="16800"/>
                </a:cubicBezTo>
                <a:close/>
                <a:moveTo>
                  <a:pt x="24769" y="18234"/>
                </a:moveTo>
                <a:cubicBezTo>
                  <a:pt x="24939" y="18234"/>
                  <a:pt x="25108" y="18332"/>
                  <a:pt x="25151" y="18549"/>
                </a:cubicBezTo>
                <a:cubicBezTo>
                  <a:pt x="26019" y="23720"/>
                  <a:pt x="26819" y="28890"/>
                  <a:pt x="27587" y="34094"/>
                </a:cubicBezTo>
                <a:cubicBezTo>
                  <a:pt x="27987" y="36695"/>
                  <a:pt x="28387" y="39331"/>
                  <a:pt x="28821" y="41933"/>
                </a:cubicBezTo>
                <a:cubicBezTo>
                  <a:pt x="29188" y="44468"/>
                  <a:pt x="29621" y="47003"/>
                  <a:pt x="29888" y="49571"/>
                </a:cubicBezTo>
                <a:cubicBezTo>
                  <a:pt x="30188" y="52473"/>
                  <a:pt x="30422" y="55409"/>
                  <a:pt x="30956" y="58311"/>
                </a:cubicBezTo>
                <a:cubicBezTo>
                  <a:pt x="31012" y="58591"/>
                  <a:pt x="30796" y="58746"/>
                  <a:pt x="30578" y="58746"/>
                </a:cubicBezTo>
                <a:cubicBezTo>
                  <a:pt x="30406" y="58746"/>
                  <a:pt x="30232" y="58650"/>
                  <a:pt x="30188" y="58444"/>
                </a:cubicBezTo>
                <a:cubicBezTo>
                  <a:pt x="29721" y="55876"/>
                  <a:pt x="29488" y="53274"/>
                  <a:pt x="29221" y="50672"/>
                </a:cubicBezTo>
                <a:cubicBezTo>
                  <a:pt x="28954" y="48137"/>
                  <a:pt x="28587" y="45602"/>
                  <a:pt x="28187" y="43067"/>
                </a:cubicBezTo>
                <a:cubicBezTo>
                  <a:pt x="27386" y="37896"/>
                  <a:pt x="26586" y="32726"/>
                  <a:pt x="25785" y="27522"/>
                </a:cubicBezTo>
                <a:cubicBezTo>
                  <a:pt x="25318" y="24587"/>
                  <a:pt x="24851" y="21651"/>
                  <a:pt x="24384" y="18683"/>
                </a:cubicBezTo>
                <a:cubicBezTo>
                  <a:pt x="24328" y="18400"/>
                  <a:pt x="24548" y="18234"/>
                  <a:pt x="24769" y="18234"/>
                </a:cubicBezTo>
                <a:close/>
                <a:moveTo>
                  <a:pt x="18623" y="19001"/>
                </a:moveTo>
                <a:cubicBezTo>
                  <a:pt x="18790" y="19001"/>
                  <a:pt x="18951" y="19099"/>
                  <a:pt x="18980" y="19316"/>
                </a:cubicBezTo>
                <a:cubicBezTo>
                  <a:pt x="19981" y="29557"/>
                  <a:pt x="20582" y="39831"/>
                  <a:pt x="21182" y="50105"/>
                </a:cubicBezTo>
                <a:cubicBezTo>
                  <a:pt x="21349" y="53007"/>
                  <a:pt x="21516" y="55909"/>
                  <a:pt x="21682" y="58811"/>
                </a:cubicBezTo>
                <a:cubicBezTo>
                  <a:pt x="21701" y="59089"/>
                  <a:pt x="21472" y="59254"/>
                  <a:pt x="21260" y="59254"/>
                </a:cubicBezTo>
                <a:cubicBezTo>
                  <a:pt x="21090" y="59254"/>
                  <a:pt x="20930" y="59149"/>
                  <a:pt x="20915" y="58911"/>
                </a:cubicBezTo>
                <a:cubicBezTo>
                  <a:pt x="20281" y="48671"/>
                  <a:pt x="19781" y="38397"/>
                  <a:pt x="18980" y="28156"/>
                </a:cubicBezTo>
                <a:cubicBezTo>
                  <a:pt x="18747" y="25254"/>
                  <a:pt x="18480" y="22352"/>
                  <a:pt x="18213" y="19450"/>
                </a:cubicBezTo>
                <a:cubicBezTo>
                  <a:pt x="18175" y="19167"/>
                  <a:pt x="18404" y="19001"/>
                  <a:pt x="18623" y="19001"/>
                </a:cubicBezTo>
                <a:close/>
                <a:moveTo>
                  <a:pt x="34921" y="0"/>
                </a:moveTo>
                <a:cubicBezTo>
                  <a:pt x="33400" y="0"/>
                  <a:pt x="31883" y="213"/>
                  <a:pt x="30389" y="403"/>
                </a:cubicBezTo>
                <a:cubicBezTo>
                  <a:pt x="23917" y="1337"/>
                  <a:pt x="17446" y="2237"/>
                  <a:pt x="10975" y="3138"/>
                </a:cubicBezTo>
                <a:cubicBezTo>
                  <a:pt x="8907" y="3438"/>
                  <a:pt x="6838" y="3739"/>
                  <a:pt x="5004" y="4673"/>
                </a:cubicBezTo>
                <a:cubicBezTo>
                  <a:pt x="2335" y="6040"/>
                  <a:pt x="400" y="8776"/>
                  <a:pt x="200" y="11744"/>
                </a:cubicBezTo>
                <a:cubicBezTo>
                  <a:pt x="0" y="14680"/>
                  <a:pt x="1601" y="17749"/>
                  <a:pt x="4270" y="19083"/>
                </a:cubicBezTo>
                <a:cubicBezTo>
                  <a:pt x="5201" y="19554"/>
                  <a:pt x="6249" y="19784"/>
                  <a:pt x="7301" y="19784"/>
                </a:cubicBezTo>
                <a:cubicBezTo>
                  <a:pt x="9224" y="19784"/>
                  <a:pt x="11158" y="19015"/>
                  <a:pt x="12409" y="17548"/>
                </a:cubicBezTo>
                <a:lnTo>
                  <a:pt x="19047" y="85564"/>
                </a:lnTo>
                <a:cubicBezTo>
                  <a:pt x="28988" y="84029"/>
                  <a:pt x="36526" y="60279"/>
                  <a:pt x="46600" y="60179"/>
                </a:cubicBezTo>
                <a:cubicBezTo>
                  <a:pt x="43098" y="44534"/>
                  <a:pt x="39195" y="28723"/>
                  <a:pt x="35726" y="13079"/>
                </a:cubicBezTo>
                <a:lnTo>
                  <a:pt x="35726" y="13079"/>
                </a:lnTo>
                <a:cubicBezTo>
                  <a:pt x="36037" y="13129"/>
                  <a:pt x="36352" y="13153"/>
                  <a:pt x="36666" y="13153"/>
                </a:cubicBezTo>
                <a:cubicBezTo>
                  <a:pt x="39075" y="13153"/>
                  <a:pt x="41468" y="11726"/>
                  <a:pt x="42531" y="9543"/>
                </a:cubicBezTo>
                <a:cubicBezTo>
                  <a:pt x="43731" y="7074"/>
                  <a:pt x="43098" y="3872"/>
                  <a:pt x="41063" y="2037"/>
                </a:cubicBezTo>
                <a:cubicBezTo>
                  <a:pt x="39695" y="770"/>
                  <a:pt x="37827" y="203"/>
                  <a:pt x="35959" y="36"/>
                </a:cubicBezTo>
                <a:cubicBezTo>
                  <a:pt x="35613" y="11"/>
                  <a:pt x="35267" y="0"/>
                  <a:pt x="349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364725" y="2977113"/>
            <a:ext cx="9873442" cy="4589605"/>
          </a:xfrm>
          <a:custGeom>
            <a:rect b="b" l="l" r="r" t="t"/>
            <a:pathLst>
              <a:path extrusionOk="0" h="81622" w="171854">
                <a:moveTo>
                  <a:pt x="156847" y="1"/>
                </a:moveTo>
                <a:cubicBezTo>
                  <a:pt x="156425" y="1"/>
                  <a:pt x="156002" y="21"/>
                  <a:pt x="155578" y="62"/>
                </a:cubicBezTo>
                <a:cubicBezTo>
                  <a:pt x="147306" y="896"/>
                  <a:pt x="141101" y="9502"/>
                  <a:pt x="143570" y="16774"/>
                </a:cubicBezTo>
                <a:cubicBezTo>
                  <a:pt x="142844" y="16369"/>
                  <a:pt x="142004" y="16177"/>
                  <a:pt x="141162" y="16177"/>
                </a:cubicBezTo>
                <a:cubicBezTo>
                  <a:pt x="139641" y="16177"/>
                  <a:pt x="138112" y="16804"/>
                  <a:pt x="137232" y="17941"/>
                </a:cubicBezTo>
                <a:cubicBezTo>
                  <a:pt x="136395" y="18998"/>
                  <a:pt x="136189" y="20387"/>
                  <a:pt x="136550" y="21633"/>
                </a:cubicBezTo>
                <a:lnTo>
                  <a:pt x="136550" y="21633"/>
                </a:lnTo>
                <a:cubicBezTo>
                  <a:pt x="135042" y="20218"/>
                  <a:pt x="132798" y="19431"/>
                  <a:pt x="130568" y="19431"/>
                </a:cubicBezTo>
                <a:cubicBezTo>
                  <a:pt x="129365" y="19431"/>
                  <a:pt x="128167" y="19660"/>
                  <a:pt x="127091" y="20143"/>
                </a:cubicBezTo>
                <a:cubicBezTo>
                  <a:pt x="123155" y="21911"/>
                  <a:pt x="121053" y="26214"/>
                  <a:pt x="121420" y="30250"/>
                </a:cubicBezTo>
                <a:cubicBezTo>
                  <a:pt x="121787" y="34253"/>
                  <a:pt x="124256" y="37889"/>
                  <a:pt x="127391" y="40691"/>
                </a:cubicBezTo>
                <a:cubicBezTo>
                  <a:pt x="126881" y="40552"/>
                  <a:pt x="126352" y="40486"/>
                  <a:pt x="125821" y="40486"/>
                </a:cubicBezTo>
                <a:cubicBezTo>
                  <a:pt x="123540" y="40486"/>
                  <a:pt x="121227" y="41705"/>
                  <a:pt x="120253" y="43626"/>
                </a:cubicBezTo>
                <a:cubicBezTo>
                  <a:pt x="119986" y="41391"/>
                  <a:pt x="118251" y="39390"/>
                  <a:pt x="115983" y="38623"/>
                </a:cubicBezTo>
                <a:cubicBezTo>
                  <a:pt x="115266" y="38384"/>
                  <a:pt x="114507" y="38268"/>
                  <a:pt x="113748" y="38268"/>
                </a:cubicBezTo>
                <a:cubicBezTo>
                  <a:pt x="112071" y="38268"/>
                  <a:pt x="110395" y="38834"/>
                  <a:pt x="109178" y="39890"/>
                </a:cubicBezTo>
                <a:cubicBezTo>
                  <a:pt x="110679" y="34720"/>
                  <a:pt x="112180" y="29483"/>
                  <a:pt x="112281" y="24112"/>
                </a:cubicBezTo>
                <a:cubicBezTo>
                  <a:pt x="112381" y="18775"/>
                  <a:pt x="110980" y="13205"/>
                  <a:pt x="107277" y="9068"/>
                </a:cubicBezTo>
                <a:cubicBezTo>
                  <a:pt x="104323" y="5769"/>
                  <a:pt x="99735" y="3552"/>
                  <a:pt x="95155" y="3552"/>
                </a:cubicBezTo>
                <a:cubicBezTo>
                  <a:pt x="93994" y="3552"/>
                  <a:pt x="92833" y="3694"/>
                  <a:pt x="91699" y="3998"/>
                </a:cubicBezTo>
                <a:cubicBezTo>
                  <a:pt x="86095" y="5466"/>
                  <a:pt x="82026" y="11370"/>
                  <a:pt x="83927" y="16440"/>
                </a:cubicBezTo>
                <a:cubicBezTo>
                  <a:pt x="82584" y="15342"/>
                  <a:pt x="80795" y="14790"/>
                  <a:pt x="79007" y="14790"/>
                </a:cubicBezTo>
                <a:cubicBezTo>
                  <a:pt x="77375" y="14790"/>
                  <a:pt x="75743" y="15250"/>
                  <a:pt x="74454" y="16173"/>
                </a:cubicBezTo>
                <a:cubicBezTo>
                  <a:pt x="72478" y="17605"/>
                  <a:pt x="71472" y="20042"/>
                  <a:pt x="71731" y="22335"/>
                </a:cubicBezTo>
                <a:lnTo>
                  <a:pt x="71731" y="22335"/>
                </a:lnTo>
                <a:cubicBezTo>
                  <a:pt x="69699" y="18011"/>
                  <a:pt x="64574" y="14966"/>
                  <a:pt x="59368" y="14966"/>
                </a:cubicBezTo>
                <a:cubicBezTo>
                  <a:pt x="59226" y="14966"/>
                  <a:pt x="59084" y="14968"/>
                  <a:pt x="58942" y="14973"/>
                </a:cubicBezTo>
                <a:cubicBezTo>
                  <a:pt x="52671" y="15173"/>
                  <a:pt x="47001" y="19309"/>
                  <a:pt x="44766" y="24646"/>
                </a:cubicBezTo>
                <a:cubicBezTo>
                  <a:pt x="42531" y="30017"/>
                  <a:pt x="43565" y="36254"/>
                  <a:pt x="46800" y="41125"/>
                </a:cubicBezTo>
                <a:cubicBezTo>
                  <a:pt x="44865" y="40091"/>
                  <a:pt x="42611" y="39550"/>
                  <a:pt x="40354" y="39550"/>
                </a:cubicBezTo>
                <a:cubicBezTo>
                  <a:pt x="39187" y="39550"/>
                  <a:pt x="38019" y="39695"/>
                  <a:pt x="36893" y="39990"/>
                </a:cubicBezTo>
                <a:cubicBezTo>
                  <a:pt x="36405" y="36686"/>
                  <a:pt x="32896" y="34149"/>
                  <a:pt x="29332" y="34149"/>
                </a:cubicBezTo>
                <a:cubicBezTo>
                  <a:pt x="28759" y="34149"/>
                  <a:pt x="28184" y="34214"/>
                  <a:pt x="27620" y="34353"/>
                </a:cubicBezTo>
                <a:cubicBezTo>
                  <a:pt x="29588" y="30717"/>
                  <a:pt x="31289" y="26881"/>
                  <a:pt x="31456" y="22845"/>
                </a:cubicBezTo>
                <a:cubicBezTo>
                  <a:pt x="31590" y="18775"/>
                  <a:pt x="29955" y="14506"/>
                  <a:pt x="26319" y="12171"/>
                </a:cubicBezTo>
                <a:cubicBezTo>
                  <a:pt x="24787" y="11177"/>
                  <a:pt x="22880" y="10673"/>
                  <a:pt x="20997" y="10673"/>
                </a:cubicBezTo>
                <a:cubicBezTo>
                  <a:pt x="18453" y="10673"/>
                  <a:pt x="15953" y="11593"/>
                  <a:pt x="14477" y="13471"/>
                </a:cubicBezTo>
                <a:cubicBezTo>
                  <a:pt x="14544" y="10970"/>
                  <a:pt x="12276" y="8635"/>
                  <a:pt x="9574" y="8368"/>
                </a:cubicBezTo>
                <a:cubicBezTo>
                  <a:pt x="9401" y="8351"/>
                  <a:pt x="9228" y="8342"/>
                  <a:pt x="9055" y="8342"/>
                </a:cubicBezTo>
                <a:cubicBezTo>
                  <a:pt x="6527" y="8342"/>
                  <a:pt x="4071" y="10127"/>
                  <a:pt x="3603" y="12437"/>
                </a:cubicBezTo>
                <a:cubicBezTo>
                  <a:pt x="0" y="29750"/>
                  <a:pt x="10975" y="47963"/>
                  <a:pt x="23817" y="61106"/>
                </a:cubicBezTo>
                <a:cubicBezTo>
                  <a:pt x="31790" y="69245"/>
                  <a:pt x="42531" y="74815"/>
                  <a:pt x="53939" y="77984"/>
                </a:cubicBezTo>
                <a:cubicBezTo>
                  <a:pt x="63340" y="80596"/>
                  <a:pt x="73195" y="81622"/>
                  <a:pt x="83036" y="81622"/>
                </a:cubicBezTo>
                <a:cubicBezTo>
                  <a:pt x="85136" y="81622"/>
                  <a:pt x="87236" y="81575"/>
                  <a:pt x="89331" y="81487"/>
                </a:cubicBezTo>
                <a:cubicBezTo>
                  <a:pt x="110012" y="80686"/>
                  <a:pt x="131027" y="75716"/>
                  <a:pt x="147339" y="64008"/>
                </a:cubicBezTo>
                <a:cubicBezTo>
                  <a:pt x="163617" y="52333"/>
                  <a:pt x="169421" y="32985"/>
                  <a:pt x="171189" y="14072"/>
                </a:cubicBezTo>
                <a:cubicBezTo>
                  <a:pt x="171854" y="6856"/>
                  <a:pt x="164652" y="1"/>
                  <a:pt x="156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72687" y="4855119"/>
            <a:ext cx="9289372" cy="393581"/>
          </a:xfrm>
          <a:custGeom>
            <a:rect b="b" l="l" r="r" t="t"/>
            <a:pathLst>
              <a:path extrusionOk="0" h="23351" w="156446">
                <a:moveTo>
                  <a:pt x="1" y="1"/>
                </a:moveTo>
                <a:lnTo>
                  <a:pt x="1368" y="17947"/>
                </a:lnTo>
                <a:cubicBezTo>
                  <a:pt x="52405" y="19748"/>
                  <a:pt x="103475" y="21550"/>
                  <a:pt x="154511" y="23351"/>
                </a:cubicBezTo>
                <a:cubicBezTo>
                  <a:pt x="155178" y="16846"/>
                  <a:pt x="155745" y="10141"/>
                  <a:pt x="156446" y="3637"/>
                </a:cubicBezTo>
                <a:cubicBezTo>
                  <a:pt x="104275" y="2436"/>
                  <a:pt x="52138" y="123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7924075" y="-44686"/>
            <a:ext cx="1013394" cy="658442"/>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39500" y="-54662"/>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177375" y="762975"/>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6771963" y="227075"/>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8768950" y="696075"/>
            <a:ext cx="114275" cy="172650"/>
          </a:xfrm>
          <a:custGeom>
            <a:rect b="b" l="l" r="r" t="t"/>
            <a:pathLst>
              <a:path extrusionOk="0" h="6906" w="4571">
                <a:moveTo>
                  <a:pt x="2402" y="0"/>
                </a:moveTo>
                <a:lnTo>
                  <a:pt x="2402" y="0"/>
                </a:lnTo>
                <a:cubicBezTo>
                  <a:pt x="2469" y="1468"/>
                  <a:pt x="1335" y="2936"/>
                  <a:pt x="1" y="3536"/>
                </a:cubicBezTo>
                <a:cubicBezTo>
                  <a:pt x="1402" y="4070"/>
                  <a:pt x="2469" y="5404"/>
                  <a:pt x="2636" y="6905"/>
                </a:cubicBezTo>
                <a:cubicBezTo>
                  <a:pt x="2836" y="5671"/>
                  <a:pt x="3570" y="4470"/>
                  <a:pt x="4571" y="3670"/>
                </a:cubicBezTo>
                <a:cubicBezTo>
                  <a:pt x="3336" y="2736"/>
                  <a:pt x="2703" y="1501"/>
                  <a:pt x="2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0" name="Shape 20"/>
        <p:cNvGrpSpPr/>
        <p:nvPr/>
      </p:nvGrpSpPr>
      <p:grpSpPr>
        <a:xfrm>
          <a:off x="0" y="0"/>
          <a:ext cx="0" cy="0"/>
          <a:chOff x="0" y="0"/>
          <a:chExt cx="0" cy="0"/>
        </a:xfrm>
      </p:grpSpPr>
      <p:sp>
        <p:nvSpPr>
          <p:cNvPr id="21" name="Google Shape;21;p3"/>
          <p:cNvSpPr txBox="1"/>
          <p:nvPr>
            <p:ph type="title"/>
          </p:nvPr>
        </p:nvSpPr>
        <p:spPr>
          <a:xfrm>
            <a:off x="713225" y="2330650"/>
            <a:ext cx="4339200" cy="841800"/>
          </a:xfrm>
          <a:prstGeom prst="rect">
            <a:avLst/>
          </a:prstGeom>
          <a:ln>
            <a:noFill/>
          </a:ln>
        </p:spPr>
        <p:txBody>
          <a:bodyPr anchorCtr="0" anchor="ctr" bIns="91425" lIns="91425" spcFirstLastPara="1" rIns="91425" wrap="square" tIns="91425">
            <a:noAutofit/>
          </a:bodyPr>
          <a:lstStyle>
            <a:lvl1pPr lvl="0">
              <a:lnSpc>
                <a:spcPct val="115000"/>
              </a:lnSpc>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2" name="Google Shape;22;p3"/>
          <p:cNvSpPr txBox="1"/>
          <p:nvPr>
            <p:ph hasCustomPrompt="1" idx="2" type="title"/>
          </p:nvPr>
        </p:nvSpPr>
        <p:spPr>
          <a:xfrm>
            <a:off x="821275" y="962225"/>
            <a:ext cx="1268400" cy="12696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15000"/>
              </a:lnSpc>
              <a:spcBef>
                <a:spcPts val="0"/>
              </a:spcBef>
              <a:spcAft>
                <a:spcPts val="0"/>
              </a:spcAft>
              <a:buSzPts val="6000"/>
              <a:buNone/>
              <a:defRPr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3" name="Google Shape;23;p3"/>
          <p:cNvSpPr txBox="1"/>
          <p:nvPr>
            <p:ph idx="1" type="subTitle"/>
          </p:nvPr>
        </p:nvSpPr>
        <p:spPr>
          <a:xfrm>
            <a:off x="713225" y="3172450"/>
            <a:ext cx="4339200" cy="4743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 name="Google Shape;24;p3"/>
          <p:cNvSpPr/>
          <p:nvPr/>
        </p:nvSpPr>
        <p:spPr>
          <a:xfrm>
            <a:off x="-534000" y="-12"/>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p:nvPr/>
        </p:nvSpPr>
        <p:spPr>
          <a:xfrm>
            <a:off x="8152313" y="-347912"/>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p:nvPr/>
        </p:nvSpPr>
        <p:spPr>
          <a:xfrm>
            <a:off x="287788" y="112108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3"/>
          <p:cNvSpPr/>
          <p:nvPr/>
        </p:nvSpPr>
        <p:spPr>
          <a:xfrm>
            <a:off x="2049938" y="111275"/>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3"/>
          <p:cNvSpPr/>
          <p:nvPr/>
        </p:nvSpPr>
        <p:spPr>
          <a:xfrm>
            <a:off x="6817788" y="17463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9" name="Shape 29"/>
        <p:cNvGrpSpPr/>
        <p:nvPr/>
      </p:nvGrpSpPr>
      <p:grpSpPr>
        <a:xfrm>
          <a:off x="0" y="0"/>
          <a:ext cx="0" cy="0"/>
          <a:chOff x="0" y="0"/>
          <a:chExt cx="0" cy="0"/>
        </a:xfrm>
      </p:grpSpPr>
      <p:sp>
        <p:nvSpPr>
          <p:cNvPr id="30" name="Google Shape;30;p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1" name="Google Shape;31;p4"/>
          <p:cNvSpPr txBox="1"/>
          <p:nvPr>
            <p:ph idx="1" type="body"/>
          </p:nvPr>
        </p:nvSpPr>
        <p:spPr>
          <a:xfrm>
            <a:off x="720000" y="1152475"/>
            <a:ext cx="7704000" cy="395700"/>
          </a:xfrm>
          <a:prstGeom prst="rect">
            <a:avLst/>
          </a:prstGeom>
        </p:spPr>
        <p:txBody>
          <a:bodyPr anchorCtr="0" anchor="t" bIns="91425" lIns="91425" spcFirstLastPara="1" rIns="91425" wrap="square" tIns="91425">
            <a:noAutofit/>
          </a:bodyPr>
          <a:lstStyle>
            <a:lvl1pPr indent="-342900" lvl="0" marL="457200" rtl="0" algn="ctr">
              <a:lnSpc>
                <a:spcPct val="115000"/>
              </a:lnSpc>
              <a:spcBef>
                <a:spcPts val="0"/>
              </a:spcBef>
              <a:spcAft>
                <a:spcPts val="0"/>
              </a:spcAft>
              <a:buClr>
                <a:schemeClr val="accent1"/>
              </a:buClr>
              <a:buSzPts val="1800"/>
              <a:buFont typeface="Darker Grotesque SemiBold"/>
              <a:buChar char="●"/>
              <a:defRPr sz="1200"/>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sp>
        <p:nvSpPr>
          <p:cNvPr id="32" name="Google Shape;32;p4"/>
          <p:cNvSpPr/>
          <p:nvPr/>
        </p:nvSpPr>
        <p:spPr>
          <a:xfrm>
            <a:off x="405150" y="240100"/>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4"/>
          <p:cNvSpPr/>
          <p:nvPr/>
        </p:nvSpPr>
        <p:spPr>
          <a:xfrm>
            <a:off x="8519100" y="4604000"/>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4" name="Shape 34"/>
        <p:cNvGrpSpPr/>
        <p:nvPr/>
      </p:nvGrpSpPr>
      <p:grpSpPr>
        <a:xfrm>
          <a:off x="0" y="0"/>
          <a:ext cx="0" cy="0"/>
          <a:chOff x="0" y="0"/>
          <a:chExt cx="0" cy="0"/>
        </a:xfrm>
      </p:grpSpPr>
      <p:sp>
        <p:nvSpPr>
          <p:cNvPr id="35" name="Google Shape;35;p5"/>
          <p:cNvSpPr txBox="1"/>
          <p:nvPr>
            <p:ph idx="1" type="subTitle"/>
          </p:nvPr>
        </p:nvSpPr>
        <p:spPr>
          <a:xfrm>
            <a:off x="1290750" y="2672122"/>
            <a:ext cx="2907600" cy="425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400">
                <a:latin typeface="Eczar"/>
                <a:ea typeface="Eczar"/>
                <a:cs typeface="Eczar"/>
                <a:sym typeface="Eczar"/>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6" name="Google Shape;36;p5"/>
          <p:cNvSpPr txBox="1"/>
          <p:nvPr>
            <p:ph idx="2" type="subTitle"/>
          </p:nvPr>
        </p:nvSpPr>
        <p:spPr>
          <a:xfrm>
            <a:off x="4945625" y="2672122"/>
            <a:ext cx="2907600" cy="42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latin typeface="Eczar"/>
                <a:ea typeface="Eczar"/>
                <a:cs typeface="Eczar"/>
                <a:sym typeface="Eczar"/>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7" name="Google Shape;37;p5"/>
          <p:cNvSpPr txBox="1"/>
          <p:nvPr>
            <p:ph idx="3" type="subTitle"/>
          </p:nvPr>
        </p:nvSpPr>
        <p:spPr>
          <a:xfrm>
            <a:off x="1290750" y="3037925"/>
            <a:ext cx="2907600" cy="11883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 name="Google Shape;38;p5"/>
          <p:cNvSpPr txBox="1"/>
          <p:nvPr>
            <p:ph idx="4" type="subTitle"/>
          </p:nvPr>
        </p:nvSpPr>
        <p:spPr>
          <a:xfrm>
            <a:off x="4945625" y="3037925"/>
            <a:ext cx="2907600" cy="11883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 name="Google Shape;39;p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0" name="Shape 40"/>
        <p:cNvGrpSpPr/>
        <p:nvPr/>
      </p:nvGrpSpPr>
      <p:grpSpPr>
        <a:xfrm>
          <a:off x="0" y="0"/>
          <a:ext cx="0" cy="0"/>
          <a:chOff x="0" y="0"/>
          <a:chExt cx="0" cy="0"/>
        </a:xfrm>
      </p:grpSpPr>
      <p:sp>
        <p:nvSpPr>
          <p:cNvPr id="41" name="Google Shape;41;p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2" name="Google Shape;42;p6"/>
          <p:cNvSpPr/>
          <p:nvPr/>
        </p:nvSpPr>
        <p:spPr>
          <a:xfrm>
            <a:off x="2451738" y="17463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6"/>
          <p:cNvSpPr/>
          <p:nvPr/>
        </p:nvSpPr>
        <p:spPr>
          <a:xfrm>
            <a:off x="6612000" y="114213"/>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6"/>
          <p:cNvSpPr/>
          <p:nvPr/>
        </p:nvSpPr>
        <p:spPr>
          <a:xfrm>
            <a:off x="-116350" y="4995775"/>
            <a:ext cx="10018020" cy="393581"/>
          </a:xfrm>
          <a:custGeom>
            <a:rect b="b" l="l" r="r" t="t"/>
            <a:pathLst>
              <a:path extrusionOk="0" h="23351" w="156446">
                <a:moveTo>
                  <a:pt x="1" y="1"/>
                </a:moveTo>
                <a:lnTo>
                  <a:pt x="1368" y="17947"/>
                </a:lnTo>
                <a:cubicBezTo>
                  <a:pt x="52405" y="19748"/>
                  <a:pt x="103475" y="21550"/>
                  <a:pt x="154511" y="23351"/>
                </a:cubicBezTo>
                <a:cubicBezTo>
                  <a:pt x="155178" y="16846"/>
                  <a:pt x="155745" y="10141"/>
                  <a:pt x="156446" y="3637"/>
                </a:cubicBezTo>
                <a:cubicBezTo>
                  <a:pt x="104275" y="2436"/>
                  <a:pt x="52138" y="123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6"/>
          <p:cNvSpPr/>
          <p:nvPr/>
        </p:nvSpPr>
        <p:spPr>
          <a:xfrm>
            <a:off x="-687325" y="1429800"/>
            <a:ext cx="1509979" cy="874409"/>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6"/>
          <p:cNvSpPr/>
          <p:nvPr/>
        </p:nvSpPr>
        <p:spPr>
          <a:xfrm>
            <a:off x="8146526" y="-497000"/>
            <a:ext cx="2385133" cy="1407865"/>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 name="Google Shape;47;p6"/>
          <p:cNvGrpSpPr/>
          <p:nvPr/>
        </p:nvGrpSpPr>
        <p:grpSpPr>
          <a:xfrm rot="6321600">
            <a:off x="8389419" y="3816439"/>
            <a:ext cx="1088969" cy="1136374"/>
            <a:chOff x="1584938" y="1128250"/>
            <a:chExt cx="708025" cy="738800"/>
          </a:xfrm>
        </p:grpSpPr>
        <p:sp>
          <p:nvSpPr>
            <p:cNvPr id="48" name="Google Shape;48;p6"/>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6"/>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6"/>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6"/>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6"/>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6"/>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6"/>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6"/>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6"/>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6"/>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6"/>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 name="Google Shape;59;p6"/>
          <p:cNvGrpSpPr/>
          <p:nvPr/>
        </p:nvGrpSpPr>
        <p:grpSpPr>
          <a:xfrm rot="-1297749">
            <a:off x="-189548" y="42723"/>
            <a:ext cx="1088936" cy="1136364"/>
            <a:chOff x="1584938" y="1128250"/>
            <a:chExt cx="708025" cy="738800"/>
          </a:xfrm>
        </p:grpSpPr>
        <p:sp>
          <p:nvSpPr>
            <p:cNvPr id="60" name="Google Shape;60;p6"/>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6"/>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6"/>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6"/>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6"/>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6"/>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6"/>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6"/>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6"/>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6"/>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6"/>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 name="Google Shape;71;p6"/>
          <p:cNvSpPr/>
          <p:nvPr/>
        </p:nvSpPr>
        <p:spPr>
          <a:xfrm>
            <a:off x="8752725" y="2485413"/>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6"/>
          <p:cNvSpPr/>
          <p:nvPr/>
        </p:nvSpPr>
        <p:spPr>
          <a:xfrm>
            <a:off x="404075" y="3014563"/>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3" name="Shape 73"/>
        <p:cNvGrpSpPr/>
        <p:nvPr/>
      </p:nvGrpSpPr>
      <p:grpSpPr>
        <a:xfrm>
          <a:off x="0" y="0"/>
          <a:ext cx="0" cy="0"/>
          <a:chOff x="0" y="0"/>
          <a:chExt cx="0" cy="0"/>
        </a:xfrm>
      </p:grpSpPr>
      <p:sp>
        <p:nvSpPr>
          <p:cNvPr id="74" name="Google Shape;74;p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5" name="Google Shape;75;p7"/>
          <p:cNvSpPr txBox="1"/>
          <p:nvPr>
            <p:ph idx="1" type="body"/>
          </p:nvPr>
        </p:nvSpPr>
        <p:spPr>
          <a:xfrm>
            <a:off x="904675" y="1654200"/>
            <a:ext cx="3701100" cy="24354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76" name="Google Shape;76;p7"/>
          <p:cNvSpPr/>
          <p:nvPr>
            <p:ph idx="2" type="pic"/>
          </p:nvPr>
        </p:nvSpPr>
        <p:spPr>
          <a:xfrm>
            <a:off x="5155200" y="1415400"/>
            <a:ext cx="2967900" cy="2913000"/>
          </a:xfrm>
          <a:prstGeom prst="rect">
            <a:avLst/>
          </a:prstGeom>
          <a:noFill/>
          <a:ln cap="flat" cmpd="sng" w="19050">
            <a:solidFill>
              <a:schemeClr val="lt1"/>
            </a:solidFill>
            <a:prstDash val="solid"/>
            <a:round/>
            <a:headEnd len="sm" w="sm" type="none"/>
            <a:tailEnd len="sm" w="sm" type="none"/>
          </a:ln>
        </p:spPr>
      </p:sp>
      <p:sp>
        <p:nvSpPr>
          <p:cNvPr id="77" name="Google Shape;77;p7"/>
          <p:cNvSpPr/>
          <p:nvPr/>
        </p:nvSpPr>
        <p:spPr>
          <a:xfrm>
            <a:off x="8636013" y="1754975"/>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7"/>
          <p:cNvSpPr/>
          <p:nvPr/>
        </p:nvSpPr>
        <p:spPr>
          <a:xfrm>
            <a:off x="3722446" y="4726075"/>
            <a:ext cx="126532" cy="154999"/>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7"/>
          <p:cNvSpPr/>
          <p:nvPr/>
        </p:nvSpPr>
        <p:spPr>
          <a:xfrm>
            <a:off x="122358" y="1969300"/>
            <a:ext cx="126532" cy="154999"/>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7"/>
          <p:cNvSpPr/>
          <p:nvPr/>
        </p:nvSpPr>
        <p:spPr>
          <a:xfrm>
            <a:off x="4301071" y="167550"/>
            <a:ext cx="126532" cy="154999"/>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81" name="Shape 81"/>
        <p:cNvGrpSpPr/>
        <p:nvPr/>
      </p:nvGrpSpPr>
      <p:grpSpPr>
        <a:xfrm>
          <a:off x="0" y="0"/>
          <a:ext cx="0" cy="0"/>
          <a:chOff x="0" y="0"/>
          <a:chExt cx="0" cy="0"/>
        </a:xfrm>
      </p:grpSpPr>
      <p:sp>
        <p:nvSpPr>
          <p:cNvPr id="82" name="Google Shape;82;p8"/>
          <p:cNvSpPr txBox="1"/>
          <p:nvPr>
            <p:ph type="title"/>
          </p:nvPr>
        </p:nvSpPr>
        <p:spPr>
          <a:xfrm>
            <a:off x="2149200" y="1307100"/>
            <a:ext cx="4845600" cy="2529300"/>
          </a:xfrm>
          <a:prstGeom prst="rect">
            <a:avLst/>
          </a:prstGeom>
          <a:ln>
            <a:noFill/>
          </a:ln>
        </p:spPr>
        <p:txBody>
          <a:bodyPr anchorCtr="0" anchor="ctr" bIns="91425" lIns="91425" spcFirstLastPara="1" rIns="91425" wrap="square" tIns="91425">
            <a:noAutofit/>
          </a:bodyPr>
          <a:lstStyle>
            <a:lvl1pPr lvl="0" algn="ctr">
              <a:lnSpc>
                <a:spcPct val="80000"/>
              </a:lnSpc>
              <a:spcBef>
                <a:spcPts val="0"/>
              </a:spcBef>
              <a:spcAft>
                <a:spcPts val="0"/>
              </a:spcAft>
              <a:buSzPts val="6000"/>
              <a:buNone/>
              <a:defRPr sz="72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83" name="Google Shape;83;p8"/>
          <p:cNvSpPr/>
          <p:nvPr/>
        </p:nvSpPr>
        <p:spPr>
          <a:xfrm>
            <a:off x="293325" y="1547600"/>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8"/>
          <p:cNvSpPr/>
          <p:nvPr/>
        </p:nvSpPr>
        <p:spPr>
          <a:xfrm>
            <a:off x="2451738" y="17463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8"/>
          <p:cNvSpPr/>
          <p:nvPr/>
        </p:nvSpPr>
        <p:spPr>
          <a:xfrm>
            <a:off x="8109875" y="268413"/>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8"/>
          <p:cNvSpPr/>
          <p:nvPr/>
        </p:nvSpPr>
        <p:spPr>
          <a:xfrm>
            <a:off x="8792000" y="2866825"/>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 name="Google Shape;87;p8"/>
          <p:cNvGrpSpPr/>
          <p:nvPr/>
        </p:nvGrpSpPr>
        <p:grpSpPr>
          <a:xfrm>
            <a:off x="7347985" y="763540"/>
            <a:ext cx="3522052" cy="4187528"/>
            <a:chOff x="5426062" y="495936"/>
            <a:chExt cx="3793271" cy="4509993"/>
          </a:xfrm>
        </p:grpSpPr>
        <p:sp>
          <p:nvSpPr>
            <p:cNvPr id="88" name="Google Shape;88;p8"/>
            <p:cNvSpPr/>
            <p:nvPr/>
          </p:nvSpPr>
          <p:spPr>
            <a:xfrm>
              <a:off x="5426062" y="495936"/>
              <a:ext cx="1856539" cy="4509993"/>
            </a:xfrm>
            <a:custGeom>
              <a:rect b="b" l="l" r="r" t="t"/>
              <a:pathLst>
                <a:path extrusionOk="0" h="84362" w="34726">
                  <a:moveTo>
                    <a:pt x="28911" y="1"/>
                  </a:moveTo>
                  <a:cubicBezTo>
                    <a:pt x="28892" y="1"/>
                    <a:pt x="28873" y="1"/>
                    <a:pt x="28855" y="2"/>
                  </a:cubicBezTo>
                  <a:lnTo>
                    <a:pt x="5738" y="769"/>
                  </a:lnTo>
                  <a:cubicBezTo>
                    <a:pt x="4437" y="802"/>
                    <a:pt x="4037" y="2003"/>
                    <a:pt x="4404" y="2970"/>
                  </a:cubicBezTo>
                  <a:lnTo>
                    <a:pt x="4104" y="3004"/>
                  </a:lnTo>
                  <a:cubicBezTo>
                    <a:pt x="1" y="3171"/>
                    <a:pt x="368" y="9041"/>
                    <a:pt x="3970" y="9742"/>
                  </a:cubicBezTo>
                  <a:cubicBezTo>
                    <a:pt x="3803" y="10576"/>
                    <a:pt x="4204" y="11543"/>
                    <a:pt x="5104" y="11877"/>
                  </a:cubicBezTo>
                  <a:lnTo>
                    <a:pt x="8173" y="84362"/>
                  </a:lnTo>
                  <a:lnTo>
                    <a:pt x="12943" y="83828"/>
                  </a:lnTo>
                  <a:cubicBezTo>
                    <a:pt x="12776" y="80059"/>
                    <a:pt x="12610" y="76290"/>
                    <a:pt x="12409" y="72487"/>
                  </a:cubicBezTo>
                  <a:cubicBezTo>
                    <a:pt x="11676" y="56876"/>
                    <a:pt x="10942" y="41264"/>
                    <a:pt x="10208" y="25653"/>
                  </a:cubicBezTo>
                  <a:cubicBezTo>
                    <a:pt x="10172" y="24803"/>
                    <a:pt x="10871" y="24336"/>
                    <a:pt x="11530" y="24336"/>
                  </a:cubicBezTo>
                  <a:cubicBezTo>
                    <a:pt x="12086" y="24336"/>
                    <a:pt x="12612" y="24669"/>
                    <a:pt x="12643" y="25386"/>
                  </a:cubicBezTo>
                  <a:cubicBezTo>
                    <a:pt x="12843" y="29756"/>
                    <a:pt x="13077" y="34159"/>
                    <a:pt x="13277" y="38563"/>
                  </a:cubicBezTo>
                  <a:cubicBezTo>
                    <a:pt x="13977" y="53573"/>
                    <a:pt x="14678" y="68584"/>
                    <a:pt x="15378" y="83595"/>
                  </a:cubicBezTo>
                  <a:lnTo>
                    <a:pt x="17747" y="83328"/>
                  </a:lnTo>
                  <a:cubicBezTo>
                    <a:pt x="17680" y="79692"/>
                    <a:pt x="17613" y="76089"/>
                    <a:pt x="17546" y="72487"/>
                  </a:cubicBezTo>
                  <a:cubicBezTo>
                    <a:pt x="17380" y="63714"/>
                    <a:pt x="17213" y="54908"/>
                    <a:pt x="17013" y="46135"/>
                  </a:cubicBezTo>
                  <a:cubicBezTo>
                    <a:pt x="16846" y="37362"/>
                    <a:pt x="16679" y="28555"/>
                    <a:pt x="16512" y="19782"/>
                  </a:cubicBezTo>
                  <a:cubicBezTo>
                    <a:pt x="16512" y="19115"/>
                    <a:pt x="16913" y="18515"/>
                    <a:pt x="17613" y="18448"/>
                  </a:cubicBezTo>
                  <a:cubicBezTo>
                    <a:pt x="17651" y="18444"/>
                    <a:pt x="17690" y="18442"/>
                    <a:pt x="17729" y="18442"/>
                  </a:cubicBezTo>
                  <a:cubicBezTo>
                    <a:pt x="18304" y="18442"/>
                    <a:pt x="18947" y="18891"/>
                    <a:pt x="18947" y="19516"/>
                  </a:cubicBezTo>
                  <a:cubicBezTo>
                    <a:pt x="19048" y="24486"/>
                    <a:pt x="19148" y="29456"/>
                    <a:pt x="19248" y="34393"/>
                  </a:cubicBezTo>
                  <a:cubicBezTo>
                    <a:pt x="19414" y="43199"/>
                    <a:pt x="19581" y="51972"/>
                    <a:pt x="19748" y="60745"/>
                  </a:cubicBezTo>
                  <a:cubicBezTo>
                    <a:pt x="19881" y="68184"/>
                    <a:pt x="20048" y="75622"/>
                    <a:pt x="20182" y="83061"/>
                  </a:cubicBezTo>
                  <a:lnTo>
                    <a:pt x="23951" y="82661"/>
                  </a:lnTo>
                  <a:cubicBezTo>
                    <a:pt x="23918" y="78858"/>
                    <a:pt x="23918" y="75055"/>
                    <a:pt x="23884" y="71253"/>
                  </a:cubicBezTo>
                  <a:cubicBezTo>
                    <a:pt x="23784" y="55775"/>
                    <a:pt x="23684" y="40297"/>
                    <a:pt x="23617" y="24819"/>
                  </a:cubicBezTo>
                  <a:cubicBezTo>
                    <a:pt x="23584" y="24152"/>
                    <a:pt x="23984" y="23552"/>
                    <a:pt x="24685" y="23452"/>
                  </a:cubicBezTo>
                  <a:cubicBezTo>
                    <a:pt x="24721" y="23448"/>
                    <a:pt x="24758" y="23446"/>
                    <a:pt x="24794" y="23446"/>
                  </a:cubicBezTo>
                  <a:cubicBezTo>
                    <a:pt x="25371" y="23446"/>
                    <a:pt x="26019" y="23925"/>
                    <a:pt x="26019" y="24553"/>
                  </a:cubicBezTo>
                  <a:cubicBezTo>
                    <a:pt x="26053" y="28856"/>
                    <a:pt x="26086" y="33192"/>
                    <a:pt x="26119" y="37495"/>
                  </a:cubicBezTo>
                  <a:cubicBezTo>
                    <a:pt x="26219" y="52473"/>
                    <a:pt x="26286" y="67417"/>
                    <a:pt x="26386" y="82394"/>
                  </a:cubicBezTo>
                  <a:lnTo>
                    <a:pt x="30356" y="81960"/>
                  </a:lnTo>
                  <a:lnTo>
                    <a:pt x="30089" y="11043"/>
                  </a:lnTo>
                  <a:cubicBezTo>
                    <a:pt x="30189" y="11043"/>
                    <a:pt x="30289" y="11043"/>
                    <a:pt x="30422" y="11009"/>
                  </a:cubicBezTo>
                  <a:cubicBezTo>
                    <a:pt x="31790" y="10976"/>
                    <a:pt x="32157" y="9608"/>
                    <a:pt x="31690" y="8641"/>
                  </a:cubicBezTo>
                  <a:cubicBezTo>
                    <a:pt x="34725" y="7607"/>
                    <a:pt x="34058" y="2570"/>
                    <a:pt x="30689" y="2036"/>
                  </a:cubicBezTo>
                  <a:cubicBezTo>
                    <a:pt x="30788" y="1083"/>
                    <a:pt x="30142" y="1"/>
                    <a:pt x="289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8"/>
            <p:cNvSpPr/>
            <p:nvPr/>
          </p:nvSpPr>
          <p:spPr>
            <a:xfrm>
              <a:off x="7777877" y="1045077"/>
              <a:ext cx="1441456" cy="3506121"/>
            </a:xfrm>
            <a:custGeom>
              <a:rect b="b" l="l" r="r" t="t"/>
              <a:pathLst>
                <a:path extrusionOk="0" h="65584" w="26962">
                  <a:moveTo>
                    <a:pt x="4739" y="0"/>
                  </a:moveTo>
                  <a:cubicBezTo>
                    <a:pt x="3784" y="0"/>
                    <a:pt x="3418" y="865"/>
                    <a:pt x="3611" y="1605"/>
                  </a:cubicBezTo>
                  <a:lnTo>
                    <a:pt x="3378" y="1605"/>
                  </a:lnTo>
                  <a:cubicBezTo>
                    <a:pt x="3310" y="1601"/>
                    <a:pt x="3243" y="1598"/>
                    <a:pt x="3177" y="1598"/>
                  </a:cubicBezTo>
                  <a:cubicBezTo>
                    <a:pt x="135" y="1598"/>
                    <a:pt x="0" y="6059"/>
                    <a:pt x="2711" y="6875"/>
                  </a:cubicBezTo>
                  <a:cubicBezTo>
                    <a:pt x="2510" y="7476"/>
                    <a:pt x="2777" y="8310"/>
                    <a:pt x="3444" y="8610"/>
                  </a:cubicBezTo>
                  <a:lnTo>
                    <a:pt x="9" y="65584"/>
                  </a:lnTo>
                  <a:lnTo>
                    <a:pt x="3778" y="65551"/>
                  </a:lnTo>
                  <a:cubicBezTo>
                    <a:pt x="3945" y="62582"/>
                    <a:pt x="4112" y="59613"/>
                    <a:pt x="4278" y="56644"/>
                  </a:cubicBezTo>
                  <a:cubicBezTo>
                    <a:pt x="4979" y="44369"/>
                    <a:pt x="5646" y="32093"/>
                    <a:pt x="6347" y="19818"/>
                  </a:cubicBezTo>
                  <a:cubicBezTo>
                    <a:pt x="6380" y="19192"/>
                    <a:pt x="6885" y="18875"/>
                    <a:pt x="7367" y="18875"/>
                  </a:cubicBezTo>
                  <a:cubicBezTo>
                    <a:pt x="7835" y="18875"/>
                    <a:pt x="8281" y="19176"/>
                    <a:pt x="8248" y="19784"/>
                  </a:cubicBezTo>
                  <a:cubicBezTo>
                    <a:pt x="8081" y="23254"/>
                    <a:pt x="7881" y="26689"/>
                    <a:pt x="7681" y="30159"/>
                  </a:cubicBezTo>
                  <a:cubicBezTo>
                    <a:pt x="7047" y="41967"/>
                    <a:pt x="6380" y="53742"/>
                    <a:pt x="5713" y="65551"/>
                  </a:cubicBezTo>
                  <a:lnTo>
                    <a:pt x="7581" y="65551"/>
                  </a:lnTo>
                  <a:cubicBezTo>
                    <a:pt x="7814" y="62715"/>
                    <a:pt x="8048" y="59880"/>
                    <a:pt x="8315" y="57044"/>
                  </a:cubicBezTo>
                  <a:cubicBezTo>
                    <a:pt x="8882" y="50173"/>
                    <a:pt x="9449" y="43268"/>
                    <a:pt x="10016" y="36396"/>
                  </a:cubicBezTo>
                  <a:cubicBezTo>
                    <a:pt x="10583" y="29491"/>
                    <a:pt x="11150" y="22620"/>
                    <a:pt x="11750" y="15715"/>
                  </a:cubicBezTo>
                  <a:cubicBezTo>
                    <a:pt x="11784" y="15215"/>
                    <a:pt x="12151" y="14781"/>
                    <a:pt x="12684" y="14748"/>
                  </a:cubicBezTo>
                  <a:cubicBezTo>
                    <a:pt x="13185" y="14748"/>
                    <a:pt x="13718" y="15215"/>
                    <a:pt x="13652" y="15715"/>
                  </a:cubicBezTo>
                  <a:cubicBezTo>
                    <a:pt x="13352" y="19618"/>
                    <a:pt x="13018" y="23487"/>
                    <a:pt x="12684" y="27390"/>
                  </a:cubicBezTo>
                  <a:cubicBezTo>
                    <a:pt x="12117" y="34261"/>
                    <a:pt x="11550" y="41166"/>
                    <a:pt x="10983" y="48038"/>
                  </a:cubicBezTo>
                  <a:cubicBezTo>
                    <a:pt x="10483" y="53876"/>
                    <a:pt x="10016" y="59713"/>
                    <a:pt x="9515" y="65551"/>
                  </a:cubicBezTo>
                  <a:lnTo>
                    <a:pt x="12518" y="65517"/>
                  </a:lnTo>
                  <a:cubicBezTo>
                    <a:pt x="12784" y="62548"/>
                    <a:pt x="13085" y="59580"/>
                    <a:pt x="13385" y="56577"/>
                  </a:cubicBezTo>
                  <a:cubicBezTo>
                    <a:pt x="14552" y="44469"/>
                    <a:pt x="15720" y="32360"/>
                    <a:pt x="16887" y="20251"/>
                  </a:cubicBezTo>
                  <a:cubicBezTo>
                    <a:pt x="16921" y="19718"/>
                    <a:pt x="17288" y="19284"/>
                    <a:pt x="17855" y="19284"/>
                  </a:cubicBezTo>
                  <a:cubicBezTo>
                    <a:pt x="17871" y="19283"/>
                    <a:pt x="17886" y="19282"/>
                    <a:pt x="17902" y="19282"/>
                  </a:cubicBezTo>
                  <a:cubicBezTo>
                    <a:pt x="18357" y="19282"/>
                    <a:pt x="18854" y="19735"/>
                    <a:pt x="18822" y="20218"/>
                  </a:cubicBezTo>
                  <a:cubicBezTo>
                    <a:pt x="18489" y="23621"/>
                    <a:pt x="18155" y="26990"/>
                    <a:pt x="17821" y="30359"/>
                  </a:cubicBezTo>
                  <a:cubicBezTo>
                    <a:pt x="16687" y="42067"/>
                    <a:pt x="15553" y="53809"/>
                    <a:pt x="14419" y="65517"/>
                  </a:cubicBezTo>
                  <a:lnTo>
                    <a:pt x="17588" y="65484"/>
                  </a:lnTo>
                  <a:lnTo>
                    <a:pt x="23058" y="9977"/>
                  </a:lnTo>
                  <a:cubicBezTo>
                    <a:pt x="23159" y="9977"/>
                    <a:pt x="23225" y="9977"/>
                    <a:pt x="23325" y="10011"/>
                  </a:cubicBezTo>
                  <a:cubicBezTo>
                    <a:pt x="23358" y="10013"/>
                    <a:pt x="23391" y="10014"/>
                    <a:pt x="23422" y="10014"/>
                  </a:cubicBezTo>
                  <a:cubicBezTo>
                    <a:pt x="24417" y="10014"/>
                    <a:pt x="24785" y="9018"/>
                    <a:pt x="24526" y="8210"/>
                  </a:cubicBezTo>
                  <a:cubicBezTo>
                    <a:pt x="26961" y="7676"/>
                    <a:pt x="26828" y="3673"/>
                    <a:pt x="24259" y="3006"/>
                  </a:cubicBezTo>
                  <a:cubicBezTo>
                    <a:pt x="24393" y="2239"/>
                    <a:pt x="23959" y="1338"/>
                    <a:pt x="22992" y="1271"/>
                  </a:cubicBezTo>
                  <a:cubicBezTo>
                    <a:pt x="16921" y="838"/>
                    <a:pt x="10883" y="404"/>
                    <a:pt x="4845" y="4"/>
                  </a:cubicBezTo>
                  <a:cubicBezTo>
                    <a:pt x="4809" y="1"/>
                    <a:pt x="4773" y="0"/>
                    <a:pt x="4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8"/>
            <p:cNvSpPr/>
            <p:nvPr/>
          </p:nvSpPr>
          <p:spPr>
            <a:xfrm>
              <a:off x="6888422" y="1198614"/>
              <a:ext cx="1169920" cy="1200177"/>
            </a:xfrm>
            <a:custGeom>
              <a:rect b="b" l="l" r="r" t="t"/>
              <a:pathLst>
                <a:path extrusionOk="0" h="22450" w="21883">
                  <a:moveTo>
                    <a:pt x="0" y="0"/>
                  </a:moveTo>
                  <a:lnTo>
                    <a:pt x="0" y="0"/>
                  </a:lnTo>
                  <a:cubicBezTo>
                    <a:pt x="1502" y="6372"/>
                    <a:pt x="2002" y="13410"/>
                    <a:pt x="1935" y="19948"/>
                  </a:cubicBezTo>
                  <a:cubicBezTo>
                    <a:pt x="3203" y="20115"/>
                    <a:pt x="4570" y="20282"/>
                    <a:pt x="5838" y="20482"/>
                  </a:cubicBezTo>
                  <a:cubicBezTo>
                    <a:pt x="5971" y="19181"/>
                    <a:pt x="6105" y="17880"/>
                    <a:pt x="6572" y="16679"/>
                  </a:cubicBezTo>
                  <a:cubicBezTo>
                    <a:pt x="7005" y="15445"/>
                    <a:pt x="7806" y="14311"/>
                    <a:pt x="8974" y="13710"/>
                  </a:cubicBezTo>
                  <a:cubicBezTo>
                    <a:pt x="9559" y="13417"/>
                    <a:pt x="10209" y="13282"/>
                    <a:pt x="10867" y="13282"/>
                  </a:cubicBezTo>
                  <a:cubicBezTo>
                    <a:pt x="11783" y="13282"/>
                    <a:pt x="12714" y="13544"/>
                    <a:pt x="13510" y="14010"/>
                  </a:cubicBezTo>
                  <a:cubicBezTo>
                    <a:pt x="14844" y="14811"/>
                    <a:pt x="15845" y="16112"/>
                    <a:pt x="16512" y="17546"/>
                  </a:cubicBezTo>
                  <a:cubicBezTo>
                    <a:pt x="17179" y="18981"/>
                    <a:pt x="17446" y="20548"/>
                    <a:pt x="17813" y="22083"/>
                  </a:cubicBezTo>
                  <a:cubicBezTo>
                    <a:pt x="18781" y="22250"/>
                    <a:pt x="19715" y="22316"/>
                    <a:pt x="20682" y="22450"/>
                  </a:cubicBezTo>
                  <a:cubicBezTo>
                    <a:pt x="21449" y="18047"/>
                    <a:pt x="21883" y="13410"/>
                    <a:pt x="21749" y="8940"/>
                  </a:cubicBezTo>
                  <a:cubicBezTo>
                    <a:pt x="14511" y="5938"/>
                    <a:pt x="7239" y="296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 name="Google Shape;91;p8"/>
          <p:cNvGrpSpPr/>
          <p:nvPr/>
        </p:nvGrpSpPr>
        <p:grpSpPr>
          <a:xfrm>
            <a:off x="-1081545" y="1603757"/>
            <a:ext cx="3152064" cy="3539731"/>
            <a:chOff x="-253889" y="304282"/>
            <a:chExt cx="3812827" cy="4591091"/>
          </a:xfrm>
        </p:grpSpPr>
        <p:sp>
          <p:nvSpPr>
            <p:cNvPr id="92" name="Google Shape;92;p8"/>
            <p:cNvSpPr/>
            <p:nvPr/>
          </p:nvSpPr>
          <p:spPr>
            <a:xfrm>
              <a:off x="1563343" y="304282"/>
              <a:ext cx="1995595" cy="4591091"/>
            </a:xfrm>
            <a:custGeom>
              <a:rect b="b" l="l" r="r" t="t"/>
              <a:pathLst>
                <a:path extrusionOk="0" h="85879" w="37327">
                  <a:moveTo>
                    <a:pt x="8587" y="0"/>
                  </a:moveTo>
                  <a:cubicBezTo>
                    <a:pt x="7501" y="0"/>
                    <a:pt x="6838" y="986"/>
                    <a:pt x="6838" y="1885"/>
                  </a:cubicBezTo>
                  <a:cubicBezTo>
                    <a:pt x="3436" y="2086"/>
                    <a:pt x="2335" y="7022"/>
                    <a:pt x="5237" y="8357"/>
                  </a:cubicBezTo>
                  <a:cubicBezTo>
                    <a:pt x="4703" y="9291"/>
                    <a:pt x="4937" y="10658"/>
                    <a:pt x="6305" y="10858"/>
                  </a:cubicBezTo>
                  <a:cubicBezTo>
                    <a:pt x="6438" y="10858"/>
                    <a:pt x="6538" y="10858"/>
                    <a:pt x="6638" y="10892"/>
                  </a:cubicBezTo>
                  <a:lnTo>
                    <a:pt x="0" y="81509"/>
                  </a:lnTo>
                  <a:lnTo>
                    <a:pt x="3903" y="82276"/>
                  </a:lnTo>
                  <a:cubicBezTo>
                    <a:pt x="5337" y="67399"/>
                    <a:pt x="6772" y="52488"/>
                    <a:pt x="8206" y="37611"/>
                  </a:cubicBezTo>
                  <a:cubicBezTo>
                    <a:pt x="8640" y="33308"/>
                    <a:pt x="9040" y="29005"/>
                    <a:pt x="9473" y="24702"/>
                  </a:cubicBezTo>
                  <a:cubicBezTo>
                    <a:pt x="9503" y="24103"/>
                    <a:pt x="10151" y="23719"/>
                    <a:pt x="10718" y="23719"/>
                  </a:cubicBezTo>
                  <a:cubicBezTo>
                    <a:pt x="10783" y="23719"/>
                    <a:pt x="10846" y="23724"/>
                    <a:pt x="10908" y="23734"/>
                  </a:cubicBezTo>
                  <a:cubicBezTo>
                    <a:pt x="11608" y="23868"/>
                    <a:pt x="11909" y="24535"/>
                    <a:pt x="11842" y="25169"/>
                  </a:cubicBezTo>
                  <a:cubicBezTo>
                    <a:pt x="10374" y="40580"/>
                    <a:pt x="8873" y="55991"/>
                    <a:pt x="7405" y="71402"/>
                  </a:cubicBezTo>
                  <a:cubicBezTo>
                    <a:pt x="7038" y="75205"/>
                    <a:pt x="6671" y="78974"/>
                    <a:pt x="6305" y="82743"/>
                  </a:cubicBezTo>
                  <a:lnTo>
                    <a:pt x="10041" y="83510"/>
                  </a:lnTo>
                  <a:cubicBezTo>
                    <a:pt x="10841" y="76105"/>
                    <a:pt x="11675" y="68733"/>
                    <a:pt x="12476" y="61328"/>
                  </a:cubicBezTo>
                  <a:cubicBezTo>
                    <a:pt x="13443" y="52588"/>
                    <a:pt x="14377" y="43849"/>
                    <a:pt x="15344" y="35143"/>
                  </a:cubicBezTo>
                  <a:cubicBezTo>
                    <a:pt x="15878" y="30206"/>
                    <a:pt x="16412" y="25269"/>
                    <a:pt x="16979" y="20332"/>
                  </a:cubicBezTo>
                  <a:cubicBezTo>
                    <a:pt x="17039" y="19733"/>
                    <a:pt x="17636" y="19349"/>
                    <a:pt x="18216" y="19349"/>
                  </a:cubicBezTo>
                  <a:cubicBezTo>
                    <a:pt x="18282" y="19349"/>
                    <a:pt x="18348" y="19354"/>
                    <a:pt x="18413" y="19365"/>
                  </a:cubicBezTo>
                  <a:cubicBezTo>
                    <a:pt x="19114" y="19498"/>
                    <a:pt x="19447" y="20165"/>
                    <a:pt x="19347" y="20799"/>
                  </a:cubicBezTo>
                  <a:cubicBezTo>
                    <a:pt x="18413" y="29539"/>
                    <a:pt x="17446" y="38278"/>
                    <a:pt x="16478" y="47018"/>
                  </a:cubicBezTo>
                  <a:cubicBezTo>
                    <a:pt x="15544" y="55724"/>
                    <a:pt x="14577" y="64464"/>
                    <a:pt x="13610" y="73203"/>
                  </a:cubicBezTo>
                  <a:cubicBezTo>
                    <a:pt x="13209" y="76806"/>
                    <a:pt x="12843" y="80375"/>
                    <a:pt x="12442" y="83977"/>
                  </a:cubicBezTo>
                  <a:lnTo>
                    <a:pt x="14777" y="84444"/>
                  </a:lnTo>
                  <a:cubicBezTo>
                    <a:pt x="16812" y="69567"/>
                    <a:pt x="18880" y="54690"/>
                    <a:pt x="20915" y="39813"/>
                  </a:cubicBezTo>
                  <a:cubicBezTo>
                    <a:pt x="21515" y="35443"/>
                    <a:pt x="22116" y="31073"/>
                    <a:pt x="22716" y="26737"/>
                  </a:cubicBezTo>
                  <a:cubicBezTo>
                    <a:pt x="22801" y="26072"/>
                    <a:pt x="23282" y="25779"/>
                    <a:pt x="23792" y="25779"/>
                  </a:cubicBezTo>
                  <a:cubicBezTo>
                    <a:pt x="24485" y="25779"/>
                    <a:pt x="25233" y="26320"/>
                    <a:pt x="25118" y="27204"/>
                  </a:cubicBezTo>
                  <a:cubicBezTo>
                    <a:pt x="22983" y="42715"/>
                    <a:pt x="20848" y="58192"/>
                    <a:pt x="18713" y="73670"/>
                  </a:cubicBezTo>
                  <a:cubicBezTo>
                    <a:pt x="18213" y="77439"/>
                    <a:pt x="17679" y="81175"/>
                    <a:pt x="17179" y="84945"/>
                  </a:cubicBezTo>
                  <a:lnTo>
                    <a:pt x="21882" y="85879"/>
                  </a:lnTo>
                  <a:lnTo>
                    <a:pt x="31456" y="13961"/>
                  </a:lnTo>
                  <a:cubicBezTo>
                    <a:pt x="32356" y="13727"/>
                    <a:pt x="32857" y="12760"/>
                    <a:pt x="32790" y="11926"/>
                  </a:cubicBezTo>
                  <a:cubicBezTo>
                    <a:pt x="36426" y="11592"/>
                    <a:pt x="37327" y="5721"/>
                    <a:pt x="33257" y="5221"/>
                  </a:cubicBezTo>
                  <a:cubicBezTo>
                    <a:pt x="33157" y="5188"/>
                    <a:pt x="33057" y="5188"/>
                    <a:pt x="32957" y="5154"/>
                  </a:cubicBezTo>
                  <a:cubicBezTo>
                    <a:pt x="33391" y="4220"/>
                    <a:pt x="33090" y="2986"/>
                    <a:pt x="31789" y="2853"/>
                  </a:cubicBezTo>
                  <a:cubicBezTo>
                    <a:pt x="24151" y="1885"/>
                    <a:pt x="16512" y="951"/>
                    <a:pt x="8840" y="17"/>
                  </a:cubicBezTo>
                  <a:cubicBezTo>
                    <a:pt x="8753" y="6"/>
                    <a:pt x="8669" y="0"/>
                    <a:pt x="85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8"/>
            <p:cNvSpPr/>
            <p:nvPr/>
          </p:nvSpPr>
          <p:spPr>
            <a:xfrm>
              <a:off x="-253889" y="723056"/>
              <a:ext cx="1457067" cy="3536272"/>
            </a:xfrm>
            <a:custGeom>
              <a:rect b="b" l="l" r="r" t="t"/>
              <a:pathLst>
                <a:path extrusionOk="0" h="66148" w="27254">
                  <a:moveTo>
                    <a:pt x="4537" y="0"/>
                  </a:moveTo>
                  <a:cubicBezTo>
                    <a:pt x="3537" y="0"/>
                    <a:pt x="3036" y="868"/>
                    <a:pt x="3103" y="1635"/>
                  </a:cubicBezTo>
                  <a:cubicBezTo>
                    <a:pt x="468" y="2069"/>
                    <a:pt x="1" y="6038"/>
                    <a:pt x="2369" y="6805"/>
                  </a:cubicBezTo>
                  <a:cubicBezTo>
                    <a:pt x="2036" y="7573"/>
                    <a:pt x="2336" y="8640"/>
                    <a:pt x="3403" y="8673"/>
                  </a:cubicBezTo>
                  <a:lnTo>
                    <a:pt x="3670" y="8673"/>
                  </a:lnTo>
                  <a:lnTo>
                    <a:pt x="4137" y="64480"/>
                  </a:lnTo>
                  <a:lnTo>
                    <a:pt x="7273" y="64747"/>
                  </a:lnTo>
                  <a:cubicBezTo>
                    <a:pt x="7206" y="53005"/>
                    <a:pt x="7139" y="41230"/>
                    <a:pt x="7039" y="29455"/>
                  </a:cubicBezTo>
                  <a:cubicBezTo>
                    <a:pt x="7039" y="26052"/>
                    <a:pt x="7006" y="22650"/>
                    <a:pt x="6973" y="19281"/>
                  </a:cubicBezTo>
                  <a:cubicBezTo>
                    <a:pt x="6973" y="18768"/>
                    <a:pt x="7527" y="18378"/>
                    <a:pt x="7985" y="18378"/>
                  </a:cubicBezTo>
                  <a:cubicBezTo>
                    <a:pt x="8003" y="18378"/>
                    <a:pt x="8022" y="18379"/>
                    <a:pt x="8040" y="18380"/>
                  </a:cubicBezTo>
                  <a:cubicBezTo>
                    <a:pt x="8607" y="18447"/>
                    <a:pt x="8907" y="18914"/>
                    <a:pt x="8907" y="19448"/>
                  </a:cubicBezTo>
                  <a:cubicBezTo>
                    <a:pt x="8974" y="31623"/>
                    <a:pt x="9074" y="43798"/>
                    <a:pt x="9141" y="55974"/>
                  </a:cubicBezTo>
                  <a:cubicBezTo>
                    <a:pt x="9141" y="58976"/>
                    <a:pt x="9174" y="61945"/>
                    <a:pt x="9208" y="64947"/>
                  </a:cubicBezTo>
                  <a:lnTo>
                    <a:pt x="12176" y="65214"/>
                  </a:lnTo>
                  <a:cubicBezTo>
                    <a:pt x="12210" y="59376"/>
                    <a:pt x="12243" y="53539"/>
                    <a:pt x="12276" y="47668"/>
                  </a:cubicBezTo>
                  <a:cubicBezTo>
                    <a:pt x="12343" y="40763"/>
                    <a:pt x="12376" y="33858"/>
                    <a:pt x="12443" y="26953"/>
                  </a:cubicBezTo>
                  <a:cubicBezTo>
                    <a:pt x="12443" y="23050"/>
                    <a:pt x="12477" y="19148"/>
                    <a:pt x="12510" y="15245"/>
                  </a:cubicBezTo>
                  <a:cubicBezTo>
                    <a:pt x="12510" y="14750"/>
                    <a:pt x="12997" y="14370"/>
                    <a:pt x="13466" y="14370"/>
                  </a:cubicBezTo>
                  <a:cubicBezTo>
                    <a:pt x="13504" y="14370"/>
                    <a:pt x="13541" y="14373"/>
                    <a:pt x="13577" y="14377"/>
                  </a:cubicBezTo>
                  <a:cubicBezTo>
                    <a:pt x="14111" y="14411"/>
                    <a:pt x="14445" y="14911"/>
                    <a:pt x="14445" y="15412"/>
                  </a:cubicBezTo>
                  <a:cubicBezTo>
                    <a:pt x="14378" y="22316"/>
                    <a:pt x="14345" y="29255"/>
                    <a:pt x="14278" y="36160"/>
                  </a:cubicBezTo>
                  <a:cubicBezTo>
                    <a:pt x="14244" y="43065"/>
                    <a:pt x="14178" y="49970"/>
                    <a:pt x="14144" y="56875"/>
                  </a:cubicBezTo>
                  <a:cubicBezTo>
                    <a:pt x="14111" y="59710"/>
                    <a:pt x="14111" y="62579"/>
                    <a:pt x="14078" y="65414"/>
                  </a:cubicBezTo>
                  <a:lnTo>
                    <a:pt x="15946" y="65581"/>
                  </a:lnTo>
                  <a:cubicBezTo>
                    <a:pt x="16346" y="53772"/>
                    <a:pt x="16780" y="41964"/>
                    <a:pt x="17180" y="30155"/>
                  </a:cubicBezTo>
                  <a:cubicBezTo>
                    <a:pt x="17280" y="26686"/>
                    <a:pt x="17413" y="23250"/>
                    <a:pt x="17547" y="19781"/>
                  </a:cubicBezTo>
                  <a:cubicBezTo>
                    <a:pt x="17562" y="19214"/>
                    <a:pt x="17972" y="18950"/>
                    <a:pt x="18408" y="18950"/>
                  </a:cubicBezTo>
                  <a:cubicBezTo>
                    <a:pt x="18919" y="18950"/>
                    <a:pt x="19466" y="19315"/>
                    <a:pt x="19448" y="19981"/>
                  </a:cubicBezTo>
                  <a:cubicBezTo>
                    <a:pt x="19015" y="32257"/>
                    <a:pt x="18614" y="44566"/>
                    <a:pt x="18181" y="56841"/>
                  </a:cubicBezTo>
                  <a:cubicBezTo>
                    <a:pt x="18081" y="59810"/>
                    <a:pt x="17980" y="62812"/>
                    <a:pt x="17880" y="65781"/>
                  </a:cubicBezTo>
                  <a:lnTo>
                    <a:pt x="21616" y="66148"/>
                  </a:lnTo>
                  <a:lnTo>
                    <a:pt x="23351" y="9074"/>
                  </a:lnTo>
                  <a:cubicBezTo>
                    <a:pt x="24051" y="8840"/>
                    <a:pt x="24352" y="8040"/>
                    <a:pt x="24218" y="7406"/>
                  </a:cubicBezTo>
                  <a:cubicBezTo>
                    <a:pt x="27020" y="6839"/>
                    <a:pt x="27254" y="2202"/>
                    <a:pt x="24051" y="2102"/>
                  </a:cubicBezTo>
                  <a:lnTo>
                    <a:pt x="23818" y="2102"/>
                  </a:lnTo>
                  <a:cubicBezTo>
                    <a:pt x="24051" y="1335"/>
                    <a:pt x="23751" y="401"/>
                    <a:pt x="22717" y="367"/>
                  </a:cubicBezTo>
                  <a:lnTo>
                    <a:pt x="45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8"/>
            <p:cNvSpPr/>
            <p:nvPr/>
          </p:nvSpPr>
          <p:spPr>
            <a:xfrm>
              <a:off x="825026" y="1009580"/>
              <a:ext cx="1228782" cy="1098550"/>
            </a:xfrm>
            <a:custGeom>
              <a:rect b="b" l="l" r="r" t="t"/>
              <a:pathLst>
                <a:path extrusionOk="0" h="20549" w="22984">
                  <a:moveTo>
                    <a:pt x="22983" y="0"/>
                  </a:moveTo>
                  <a:lnTo>
                    <a:pt x="22983" y="0"/>
                  </a:lnTo>
                  <a:cubicBezTo>
                    <a:pt x="15511" y="2335"/>
                    <a:pt x="8006" y="4637"/>
                    <a:pt x="534" y="6972"/>
                  </a:cubicBezTo>
                  <a:cubicBezTo>
                    <a:pt x="0" y="11442"/>
                    <a:pt x="34" y="16079"/>
                    <a:pt x="400" y="20549"/>
                  </a:cubicBezTo>
                  <a:cubicBezTo>
                    <a:pt x="1334" y="20482"/>
                    <a:pt x="2302" y="20482"/>
                    <a:pt x="3269" y="20448"/>
                  </a:cubicBezTo>
                  <a:cubicBezTo>
                    <a:pt x="3770" y="18947"/>
                    <a:pt x="4170" y="17413"/>
                    <a:pt x="4970" y="16045"/>
                  </a:cubicBezTo>
                  <a:cubicBezTo>
                    <a:pt x="5771" y="14678"/>
                    <a:pt x="6872" y="13443"/>
                    <a:pt x="8306" y="12776"/>
                  </a:cubicBezTo>
                  <a:cubicBezTo>
                    <a:pt x="9008" y="12450"/>
                    <a:pt x="9789" y="12267"/>
                    <a:pt x="10560" y="12267"/>
                  </a:cubicBezTo>
                  <a:cubicBezTo>
                    <a:pt x="11366" y="12267"/>
                    <a:pt x="12161" y="12467"/>
                    <a:pt x="12843" y="12910"/>
                  </a:cubicBezTo>
                  <a:cubicBezTo>
                    <a:pt x="13910" y="13577"/>
                    <a:pt x="14611" y="14811"/>
                    <a:pt x="14944" y="16045"/>
                  </a:cubicBezTo>
                  <a:cubicBezTo>
                    <a:pt x="15278" y="17280"/>
                    <a:pt x="15311" y="18614"/>
                    <a:pt x="15344" y="19881"/>
                  </a:cubicBezTo>
                  <a:cubicBezTo>
                    <a:pt x="16612" y="19848"/>
                    <a:pt x="17980" y="19781"/>
                    <a:pt x="19281" y="19715"/>
                  </a:cubicBezTo>
                  <a:cubicBezTo>
                    <a:pt x="19781" y="13210"/>
                    <a:pt x="20915" y="6238"/>
                    <a:pt x="229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 name="Google Shape;95;p8"/>
          <p:cNvSpPr/>
          <p:nvPr/>
        </p:nvSpPr>
        <p:spPr>
          <a:xfrm>
            <a:off x="-630300" y="4086425"/>
            <a:ext cx="9873442" cy="4589605"/>
          </a:xfrm>
          <a:custGeom>
            <a:rect b="b" l="l" r="r" t="t"/>
            <a:pathLst>
              <a:path extrusionOk="0" h="81622" w="171854">
                <a:moveTo>
                  <a:pt x="156847" y="1"/>
                </a:moveTo>
                <a:cubicBezTo>
                  <a:pt x="156425" y="1"/>
                  <a:pt x="156002" y="21"/>
                  <a:pt x="155578" y="62"/>
                </a:cubicBezTo>
                <a:cubicBezTo>
                  <a:pt x="147306" y="896"/>
                  <a:pt x="141101" y="9502"/>
                  <a:pt x="143570" y="16774"/>
                </a:cubicBezTo>
                <a:cubicBezTo>
                  <a:pt x="142844" y="16369"/>
                  <a:pt x="142004" y="16177"/>
                  <a:pt x="141162" y="16177"/>
                </a:cubicBezTo>
                <a:cubicBezTo>
                  <a:pt x="139641" y="16177"/>
                  <a:pt x="138112" y="16804"/>
                  <a:pt x="137232" y="17941"/>
                </a:cubicBezTo>
                <a:cubicBezTo>
                  <a:pt x="136395" y="18998"/>
                  <a:pt x="136189" y="20387"/>
                  <a:pt x="136550" y="21633"/>
                </a:cubicBezTo>
                <a:lnTo>
                  <a:pt x="136550" y="21633"/>
                </a:lnTo>
                <a:cubicBezTo>
                  <a:pt x="135042" y="20218"/>
                  <a:pt x="132798" y="19431"/>
                  <a:pt x="130568" y="19431"/>
                </a:cubicBezTo>
                <a:cubicBezTo>
                  <a:pt x="129365" y="19431"/>
                  <a:pt x="128167" y="19660"/>
                  <a:pt x="127091" y="20143"/>
                </a:cubicBezTo>
                <a:cubicBezTo>
                  <a:pt x="123155" y="21911"/>
                  <a:pt x="121053" y="26214"/>
                  <a:pt x="121420" y="30250"/>
                </a:cubicBezTo>
                <a:cubicBezTo>
                  <a:pt x="121787" y="34253"/>
                  <a:pt x="124256" y="37889"/>
                  <a:pt x="127391" y="40691"/>
                </a:cubicBezTo>
                <a:cubicBezTo>
                  <a:pt x="126881" y="40552"/>
                  <a:pt x="126352" y="40486"/>
                  <a:pt x="125821" y="40486"/>
                </a:cubicBezTo>
                <a:cubicBezTo>
                  <a:pt x="123540" y="40486"/>
                  <a:pt x="121227" y="41705"/>
                  <a:pt x="120253" y="43626"/>
                </a:cubicBezTo>
                <a:cubicBezTo>
                  <a:pt x="119986" y="41391"/>
                  <a:pt x="118251" y="39390"/>
                  <a:pt x="115983" y="38623"/>
                </a:cubicBezTo>
                <a:cubicBezTo>
                  <a:pt x="115266" y="38384"/>
                  <a:pt x="114507" y="38268"/>
                  <a:pt x="113748" y="38268"/>
                </a:cubicBezTo>
                <a:cubicBezTo>
                  <a:pt x="112071" y="38268"/>
                  <a:pt x="110395" y="38834"/>
                  <a:pt x="109178" y="39890"/>
                </a:cubicBezTo>
                <a:cubicBezTo>
                  <a:pt x="110679" y="34720"/>
                  <a:pt x="112180" y="29483"/>
                  <a:pt x="112281" y="24112"/>
                </a:cubicBezTo>
                <a:cubicBezTo>
                  <a:pt x="112381" y="18775"/>
                  <a:pt x="110980" y="13205"/>
                  <a:pt x="107277" y="9068"/>
                </a:cubicBezTo>
                <a:cubicBezTo>
                  <a:pt x="104323" y="5769"/>
                  <a:pt x="99735" y="3552"/>
                  <a:pt x="95155" y="3552"/>
                </a:cubicBezTo>
                <a:cubicBezTo>
                  <a:pt x="93994" y="3552"/>
                  <a:pt x="92833" y="3694"/>
                  <a:pt x="91699" y="3998"/>
                </a:cubicBezTo>
                <a:cubicBezTo>
                  <a:pt x="86095" y="5466"/>
                  <a:pt x="82026" y="11370"/>
                  <a:pt x="83927" y="16440"/>
                </a:cubicBezTo>
                <a:cubicBezTo>
                  <a:pt x="82584" y="15342"/>
                  <a:pt x="80795" y="14790"/>
                  <a:pt x="79007" y="14790"/>
                </a:cubicBezTo>
                <a:cubicBezTo>
                  <a:pt x="77375" y="14790"/>
                  <a:pt x="75743" y="15250"/>
                  <a:pt x="74454" y="16173"/>
                </a:cubicBezTo>
                <a:cubicBezTo>
                  <a:pt x="72478" y="17605"/>
                  <a:pt x="71472" y="20042"/>
                  <a:pt x="71731" y="22335"/>
                </a:cubicBezTo>
                <a:lnTo>
                  <a:pt x="71731" y="22335"/>
                </a:lnTo>
                <a:cubicBezTo>
                  <a:pt x="69699" y="18011"/>
                  <a:pt x="64574" y="14966"/>
                  <a:pt x="59368" y="14966"/>
                </a:cubicBezTo>
                <a:cubicBezTo>
                  <a:pt x="59226" y="14966"/>
                  <a:pt x="59084" y="14968"/>
                  <a:pt x="58942" y="14973"/>
                </a:cubicBezTo>
                <a:cubicBezTo>
                  <a:pt x="52671" y="15173"/>
                  <a:pt x="47001" y="19309"/>
                  <a:pt x="44766" y="24646"/>
                </a:cubicBezTo>
                <a:cubicBezTo>
                  <a:pt x="42531" y="30017"/>
                  <a:pt x="43565" y="36254"/>
                  <a:pt x="46800" y="41125"/>
                </a:cubicBezTo>
                <a:cubicBezTo>
                  <a:pt x="44865" y="40091"/>
                  <a:pt x="42611" y="39550"/>
                  <a:pt x="40354" y="39550"/>
                </a:cubicBezTo>
                <a:cubicBezTo>
                  <a:pt x="39187" y="39550"/>
                  <a:pt x="38019" y="39695"/>
                  <a:pt x="36893" y="39990"/>
                </a:cubicBezTo>
                <a:cubicBezTo>
                  <a:pt x="36405" y="36686"/>
                  <a:pt x="32896" y="34149"/>
                  <a:pt x="29332" y="34149"/>
                </a:cubicBezTo>
                <a:cubicBezTo>
                  <a:pt x="28759" y="34149"/>
                  <a:pt x="28184" y="34214"/>
                  <a:pt x="27620" y="34353"/>
                </a:cubicBezTo>
                <a:cubicBezTo>
                  <a:pt x="29588" y="30717"/>
                  <a:pt x="31289" y="26881"/>
                  <a:pt x="31456" y="22845"/>
                </a:cubicBezTo>
                <a:cubicBezTo>
                  <a:pt x="31590" y="18775"/>
                  <a:pt x="29955" y="14506"/>
                  <a:pt x="26319" y="12171"/>
                </a:cubicBezTo>
                <a:cubicBezTo>
                  <a:pt x="24787" y="11177"/>
                  <a:pt x="22880" y="10673"/>
                  <a:pt x="20997" y="10673"/>
                </a:cubicBezTo>
                <a:cubicBezTo>
                  <a:pt x="18453" y="10673"/>
                  <a:pt x="15953" y="11593"/>
                  <a:pt x="14477" y="13471"/>
                </a:cubicBezTo>
                <a:cubicBezTo>
                  <a:pt x="14544" y="10970"/>
                  <a:pt x="12276" y="8635"/>
                  <a:pt x="9574" y="8368"/>
                </a:cubicBezTo>
                <a:cubicBezTo>
                  <a:pt x="9401" y="8351"/>
                  <a:pt x="9228" y="8342"/>
                  <a:pt x="9055" y="8342"/>
                </a:cubicBezTo>
                <a:cubicBezTo>
                  <a:pt x="6527" y="8342"/>
                  <a:pt x="4071" y="10127"/>
                  <a:pt x="3603" y="12437"/>
                </a:cubicBezTo>
                <a:cubicBezTo>
                  <a:pt x="0" y="29750"/>
                  <a:pt x="10975" y="47963"/>
                  <a:pt x="23817" y="61106"/>
                </a:cubicBezTo>
                <a:cubicBezTo>
                  <a:pt x="31790" y="69245"/>
                  <a:pt x="42531" y="74815"/>
                  <a:pt x="53939" y="77984"/>
                </a:cubicBezTo>
                <a:cubicBezTo>
                  <a:pt x="63340" y="80596"/>
                  <a:pt x="73195" y="81622"/>
                  <a:pt x="83036" y="81622"/>
                </a:cubicBezTo>
                <a:cubicBezTo>
                  <a:pt x="85136" y="81622"/>
                  <a:pt x="87236" y="81575"/>
                  <a:pt x="89331" y="81487"/>
                </a:cubicBezTo>
                <a:cubicBezTo>
                  <a:pt x="110012" y="80686"/>
                  <a:pt x="131027" y="75716"/>
                  <a:pt x="147339" y="64008"/>
                </a:cubicBezTo>
                <a:cubicBezTo>
                  <a:pt x="163617" y="52333"/>
                  <a:pt x="169421" y="32985"/>
                  <a:pt x="171189" y="14072"/>
                </a:cubicBezTo>
                <a:cubicBezTo>
                  <a:pt x="171854" y="6856"/>
                  <a:pt x="164652" y="1"/>
                  <a:pt x="156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96" name="Shape 96"/>
        <p:cNvGrpSpPr/>
        <p:nvPr/>
      </p:nvGrpSpPr>
      <p:grpSpPr>
        <a:xfrm>
          <a:off x="0" y="0"/>
          <a:ext cx="0" cy="0"/>
          <a:chOff x="0" y="0"/>
          <a:chExt cx="0" cy="0"/>
        </a:xfrm>
      </p:grpSpPr>
      <p:sp>
        <p:nvSpPr>
          <p:cNvPr id="97" name="Google Shape;97;p9"/>
          <p:cNvSpPr txBox="1"/>
          <p:nvPr>
            <p:ph idx="1" type="subTitle"/>
          </p:nvPr>
        </p:nvSpPr>
        <p:spPr>
          <a:xfrm>
            <a:off x="720075" y="1357125"/>
            <a:ext cx="3693300" cy="2571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8" name="Google Shape;98;p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9" name="Google Shape;99;p9"/>
          <p:cNvSpPr txBox="1"/>
          <p:nvPr>
            <p:ph idx="2" type="subTitle"/>
          </p:nvPr>
        </p:nvSpPr>
        <p:spPr>
          <a:xfrm>
            <a:off x="4730625" y="1357125"/>
            <a:ext cx="3693300" cy="2571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grpSp>
        <p:nvGrpSpPr>
          <p:cNvPr id="100" name="Google Shape;100;p9"/>
          <p:cNvGrpSpPr/>
          <p:nvPr/>
        </p:nvGrpSpPr>
        <p:grpSpPr>
          <a:xfrm rot="6321600">
            <a:off x="8349644" y="2359239"/>
            <a:ext cx="1088969" cy="1136374"/>
            <a:chOff x="1584938" y="1128250"/>
            <a:chExt cx="708025" cy="738800"/>
          </a:xfrm>
        </p:grpSpPr>
        <p:sp>
          <p:nvSpPr>
            <p:cNvPr id="101" name="Google Shape;101;p9"/>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9"/>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9"/>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9"/>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9"/>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9"/>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9"/>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9"/>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9"/>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9"/>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9"/>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 name="Google Shape;112;p9"/>
          <p:cNvSpPr/>
          <p:nvPr/>
        </p:nvSpPr>
        <p:spPr>
          <a:xfrm>
            <a:off x="198075" y="1880975"/>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9"/>
          <p:cNvSpPr/>
          <p:nvPr/>
        </p:nvSpPr>
        <p:spPr>
          <a:xfrm>
            <a:off x="2451738" y="17463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9"/>
          <p:cNvSpPr/>
          <p:nvPr/>
        </p:nvSpPr>
        <p:spPr>
          <a:xfrm>
            <a:off x="1251250" y="4718875"/>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9"/>
          <p:cNvSpPr/>
          <p:nvPr/>
        </p:nvSpPr>
        <p:spPr>
          <a:xfrm>
            <a:off x="8762700" y="277113"/>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9"/>
          <p:cNvSpPr/>
          <p:nvPr/>
        </p:nvSpPr>
        <p:spPr>
          <a:xfrm>
            <a:off x="-540750" y="4125450"/>
            <a:ext cx="9873442" cy="4589605"/>
          </a:xfrm>
          <a:custGeom>
            <a:rect b="b" l="l" r="r" t="t"/>
            <a:pathLst>
              <a:path extrusionOk="0" h="81622" w="171854">
                <a:moveTo>
                  <a:pt x="156847" y="1"/>
                </a:moveTo>
                <a:cubicBezTo>
                  <a:pt x="156425" y="1"/>
                  <a:pt x="156002" y="21"/>
                  <a:pt x="155578" y="62"/>
                </a:cubicBezTo>
                <a:cubicBezTo>
                  <a:pt x="147306" y="896"/>
                  <a:pt x="141101" y="9502"/>
                  <a:pt x="143570" y="16774"/>
                </a:cubicBezTo>
                <a:cubicBezTo>
                  <a:pt x="142844" y="16369"/>
                  <a:pt x="142004" y="16177"/>
                  <a:pt x="141162" y="16177"/>
                </a:cubicBezTo>
                <a:cubicBezTo>
                  <a:pt x="139641" y="16177"/>
                  <a:pt x="138112" y="16804"/>
                  <a:pt x="137232" y="17941"/>
                </a:cubicBezTo>
                <a:cubicBezTo>
                  <a:pt x="136395" y="18998"/>
                  <a:pt x="136189" y="20387"/>
                  <a:pt x="136550" y="21633"/>
                </a:cubicBezTo>
                <a:lnTo>
                  <a:pt x="136550" y="21633"/>
                </a:lnTo>
                <a:cubicBezTo>
                  <a:pt x="135042" y="20218"/>
                  <a:pt x="132798" y="19431"/>
                  <a:pt x="130568" y="19431"/>
                </a:cubicBezTo>
                <a:cubicBezTo>
                  <a:pt x="129365" y="19431"/>
                  <a:pt x="128167" y="19660"/>
                  <a:pt x="127091" y="20143"/>
                </a:cubicBezTo>
                <a:cubicBezTo>
                  <a:pt x="123155" y="21911"/>
                  <a:pt x="121053" y="26214"/>
                  <a:pt x="121420" y="30250"/>
                </a:cubicBezTo>
                <a:cubicBezTo>
                  <a:pt x="121787" y="34253"/>
                  <a:pt x="124256" y="37889"/>
                  <a:pt x="127391" y="40691"/>
                </a:cubicBezTo>
                <a:cubicBezTo>
                  <a:pt x="126881" y="40552"/>
                  <a:pt x="126352" y="40486"/>
                  <a:pt x="125821" y="40486"/>
                </a:cubicBezTo>
                <a:cubicBezTo>
                  <a:pt x="123540" y="40486"/>
                  <a:pt x="121227" y="41705"/>
                  <a:pt x="120253" y="43626"/>
                </a:cubicBezTo>
                <a:cubicBezTo>
                  <a:pt x="119986" y="41391"/>
                  <a:pt x="118251" y="39390"/>
                  <a:pt x="115983" y="38623"/>
                </a:cubicBezTo>
                <a:cubicBezTo>
                  <a:pt x="115266" y="38384"/>
                  <a:pt x="114507" y="38268"/>
                  <a:pt x="113748" y="38268"/>
                </a:cubicBezTo>
                <a:cubicBezTo>
                  <a:pt x="112071" y="38268"/>
                  <a:pt x="110395" y="38834"/>
                  <a:pt x="109178" y="39890"/>
                </a:cubicBezTo>
                <a:cubicBezTo>
                  <a:pt x="110679" y="34720"/>
                  <a:pt x="112180" y="29483"/>
                  <a:pt x="112281" y="24112"/>
                </a:cubicBezTo>
                <a:cubicBezTo>
                  <a:pt x="112381" y="18775"/>
                  <a:pt x="110980" y="13205"/>
                  <a:pt x="107277" y="9068"/>
                </a:cubicBezTo>
                <a:cubicBezTo>
                  <a:pt x="104323" y="5769"/>
                  <a:pt x="99735" y="3552"/>
                  <a:pt x="95155" y="3552"/>
                </a:cubicBezTo>
                <a:cubicBezTo>
                  <a:pt x="93994" y="3552"/>
                  <a:pt x="92833" y="3694"/>
                  <a:pt x="91699" y="3998"/>
                </a:cubicBezTo>
                <a:cubicBezTo>
                  <a:pt x="86095" y="5466"/>
                  <a:pt x="82026" y="11370"/>
                  <a:pt x="83927" y="16440"/>
                </a:cubicBezTo>
                <a:cubicBezTo>
                  <a:pt x="82584" y="15342"/>
                  <a:pt x="80795" y="14790"/>
                  <a:pt x="79007" y="14790"/>
                </a:cubicBezTo>
                <a:cubicBezTo>
                  <a:pt x="77375" y="14790"/>
                  <a:pt x="75743" y="15250"/>
                  <a:pt x="74454" y="16173"/>
                </a:cubicBezTo>
                <a:cubicBezTo>
                  <a:pt x="72478" y="17605"/>
                  <a:pt x="71472" y="20042"/>
                  <a:pt x="71731" y="22335"/>
                </a:cubicBezTo>
                <a:lnTo>
                  <a:pt x="71731" y="22335"/>
                </a:lnTo>
                <a:cubicBezTo>
                  <a:pt x="69699" y="18011"/>
                  <a:pt x="64574" y="14966"/>
                  <a:pt x="59368" y="14966"/>
                </a:cubicBezTo>
                <a:cubicBezTo>
                  <a:pt x="59226" y="14966"/>
                  <a:pt x="59084" y="14968"/>
                  <a:pt x="58942" y="14973"/>
                </a:cubicBezTo>
                <a:cubicBezTo>
                  <a:pt x="52671" y="15173"/>
                  <a:pt x="47001" y="19309"/>
                  <a:pt x="44766" y="24646"/>
                </a:cubicBezTo>
                <a:cubicBezTo>
                  <a:pt x="42531" y="30017"/>
                  <a:pt x="43565" y="36254"/>
                  <a:pt x="46800" y="41125"/>
                </a:cubicBezTo>
                <a:cubicBezTo>
                  <a:pt x="44865" y="40091"/>
                  <a:pt x="42611" y="39550"/>
                  <a:pt x="40354" y="39550"/>
                </a:cubicBezTo>
                <a:cubicBezTo>
                  <a:pt x="39187" y="39550"/>
                  <a:pt x="38019" y="39695"/>
                  <a:pt x="36893" y="39990"/>
                </a:cubicBezTo>
                <a:cubicBezTo>
                  <a:pt x="36405" y="36686"/>
                  <a:pt x="32896" y="34149"/>
                  <a:pt x="29332" y="34149"/>
                </a:cubicBezTo>
                <a:cubicBezTo>
                  <a:pt x="28759" y="34149"/>
                  <a:pt x="28184" y="34214"/>
                  <a:pt x="27620" y="34353"/>
                </a:cubicBezTo>
                <a:cubicBezTo>
                  <a:pt x="29588" y="30717"/>
                  <a:pt x="31289" y="26881"/>
                  <a:pt x="31456" y="22845"/>
                </a:cubicBezTo>
                <a:cubicBezTo>
                  <a:pt x="31590" y="18775"/>
                  <a:pt x="29955" y="14506"/>
                  <a:pt x="26319" y="12171"/>
                </a:cubicBezTo>
                <a:cubicBezTo>
                  <a:pt x="24787" y="11177"/>
                  <a:pt x="22880" y="10673"/>
                  <a:pt x="20997" y="10673"/>
                </a:cubicBezTo>
                <a:cubicBezTo>
                  <a:pt x="18453" y="10673"/>
                  <a:pt x="15953" y="11593"/>
                  <a:pt x="14477" y="13471"/>
                </a:cubicBezTo>
                <a:cubicBezTo>
                  <a:pt x="14544" y="10970"/>
                  <a:pt x="12276" y="8635"/>
                  <a:pt x="9574" y="8368"/>
                </a:cubicBezTo>
                <a:cubicBezTo>
                  <a:pt x="9401" y="8351"/>
                  <a:pt x="9228" y="8342"/>
                  <a:pt x="9055" y="8342"/>
                </a:cubicBezTo>
                <a:cubicBezTo>
                  <a:pt x="6527" y="8342"/>
                  <a:pt x="4071" y="10127"/>
                  <a:pt x="3603" y="12437"/>
                </a:cubicBezTo>
                <a:cubicBezTo>
                  <a:pt x="0" y="29750"/>
                  <a:pt x="10975" y="47963"/>
                  <a:pt x="23817" y="61106"/>
                </a:cubicBezTo>
                <a:cubicBezTo>
                  <a:pt x="31790" y="69245"/>
                  <a:pt x="42531" y="74815"/>
                  <a:pt x="53939" y="77984"/>
                </a:cubicBezTo>
                <a:cubicBezTo>
                  <a:pt x="63340" y="80596"/>
                  <a:pt x="73195" y="81622"/>
                  <a:pt x="83036" y="81622"/>
                </a:cubicBezTo>
                <a:cubicBezTo>
                  <a:pt x="85136" y="81622"/>
                  <a:pt x="87236" y="81575"/>
                  <a:pt x="89331" y="81487"/>
                </a:cubicBezTo>
                <a:cubicBezTo>
                  <a:pt x="110012" y="80686"/>
                  <a:pt x="131027" y="75716"/>
                  <a:pt x="147339" y="64008"/>
                </a:cubicBezTo>
                <a:cubicBezTo>
                  <a:pt x="163617" y="52333"/>
                  <a:pt x="169421" y="32985"/>
                  <a:pt x="171189" y="14072"/>
                </a:cubicBezTo>
                <a:cubicBezTo>
                  <a:pt x="171854" y="6856"/>
                  <a:pt x="164652" y="1"/>
                  <a:pt x="156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7" name="Shape 117"/>
        <p:cNvGrpSpPr/>
        <p:nvPr/>
      </p:nvGrpSpPr>
      <p:grpSpPr>
        <a:xfrm>
          <a:off x="0" y="0"/>
          <a:ext cx="0" cy="0"/>
          <a:chOff x="0" y="0"/>
          <a:chExt cx="0" cy="0"/>
        </a:xfrm>
      </p:grpSpPr>
      <p:sp>
        <p:nvSpPr>
          <p:cNvPr id="118" name="Google Shape;118;p10"/>
          <p:cNvSpPr/>
          <p:nvPr>
            <p:ph idx="2" type="pic"/>
          </p:nvPr>
        </p:nvSpPr>
        <p:spPr>
          <a:xfrm flipH="1">
            <a:off x="3" y="0"/>
            <a:ext cx="9144000" cy="5143500"/>
          </a:xfrm>
          <a:prstGeom prst="rect">
            <a:avLst/>
          </a:prstGeom>
          <a:noFill/>
          <a:ln>
            <a:noFill/>
          </a:ln>
        </p:spPr>
      </p:sp>
      <p:sp>
        <p:nvSpPr>
          <p:cNvPr id="119" name="Google Shape;119;p10"/>
          <p:cNvSpPr txBox="1"/>
          <p:nvPr>
            <p:ph type="title"/>
          </p:nvPr>
        </p:nvSpPr>
        <p:spPr>
          <a:xfrm>
            <a:off x="713225" y="1468200"/>
            <a:ext cx="3284100" cy="1808400"/>
          </a:xfrm>
          <a:prstGeom prst="rect">
            <a:avLst/>
          </a:prstGeom>
          <a:solidFill>
            <a:schemeClr val="accen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500"/>
              <a:buNone/>
              <a:defRPr>
                <a:solidFill>
                  <a:schemeClr val="l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20" name="Shape 120"/>
        <p:cNvGrpSpPr/>
        <p:nvPr/>
      </p:nvGrpSpPr>
      <p:grpSpPr>
        <a:xfrm>
          <a:off x="0" y="0"/>
          <a:ext cx="0" cy="0"/>
          <a:chOff x="0" y="0"/>
          <a:chExt cx="0" cy="0"/>
        </a:xfrm>
      </p:grpSpPr>
      <p:sp>
        <p:nvSpPr>
          <p:cNvPr id="121" name="Google Shape;121;p11"/>
          <p:cNvSpPr txBox="1"/>
          <p:nvPr>
            <p:ph hasCustomPrompt="1" type="title"/>
          </p:nvPr>
        </p:nvSpPr>
        <p:spPr>
          <a:xfrm>
            <a:off x="1284000" y="1406275"/>
            <a:ext cx="6576000" cy="15249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91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22" name="Google Shape;122;p11"/>
          <p:cNvSpPr txBox="1"/>
          <p:nvPr>
            <p:ph idx="1" type="subTitle"/>
          </p:nvPr>
        </p:nvSpPr>
        <p:spPr>
          <a:xfrm>
            <a:off x="1284000" y="2995100"/>
            <a:ext cx="6576000" cy="374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23" name="Google Shape;123;p11"/>
          <p:cNvSpPr/>
          <p:nvPr/>
        </p:nvSpPr>
        <p:spPr>
          <a:xfrm>
            <a:off x="-493125" y="3445075"/>
            <a:ext cx="9873442" cy="4589605"/>
          </a:xfrm>
          <a:custGeom>
            <a:rect b="b" l="l" r="r" t="t"/>
            <a:pathLst>
              <a:path extrusionOk="0" h="81622" w="171854">
                <a:moveTo>
                  <a:pt x="156847" y="1"/>
                </a:moveTo>
                <a:cubicBezTo>
                  <a:pt x="156425" y="1"/>
                  <a:pt x="156002" y="21"/>
                  <a:pt x="155578" y="62"/>
                </a:cubicBezTo>
                <a:cubicBezTo>
                  <a:pt x="147306" y="896"/>
                  <a:pt x="141101" y="9502"/>
                  <a:pt x="143570" y="16774"/>
                </a:cubicBezTo>
                <a:cubicBezTo>
                  <a:pt x="142844" y="16369"/>
                  <a:pt x="142004" y="16177"/>
                  <a:pt x="141162" y="16177"/>
                </a:cubicBezTo>
                <a:cubicBezTo>
                  <a:pt x="139641" y="16177"/>
                  <a:pt x="138112" y="16804"/>
                  <a:pt x="137232" y="17941"/>
                </a:cubicBezTo>
                <a:cubicBezTo>
                  <a:pt x="136395" y="18998"/>
                  <a:pt x="136189" y="20387"/>
                  <a:pt x="136550" y="21633"/>
                </a:cubicBezTo>
                <a:lnTo>
                  <a:pt x="136550" y="21633"/>
                </a:lnTo>
                <a:cubicBezTo>
                  <a:pt x="135042" y="20218"/>
                  <a:pt x="132798" y="19431"/>
                  <a:pt x="130568" y="19431"/>
                </a:cubicBezTo>
                <a:cubicBezTo>
                  <a:pt x="129365" y="19431"/>
                  <a:pt x="128167" y="19660"/>
                  <a:pt x="127091" y="20143"/>
                </a:cubicBezTo>
                <a:cubicBezTo>
                  <a:pt x="123155" y="21911"/>
                  <a:pt x="121053" y="26214"/>
                  <a:pt x="121420" y="30250"/>
                </a:cubicBezTo>
                <a:cubicBezTo>
                  <a:pt x="121787" y="34253"/>
                  <a:pt x="124256" y="37889"/>
                  <a:pt x="127391" y="40691"/>
                </a:cubicBezTo>
                <a:cubicBezTo>
                  <a:pt x="126881" y="40552"/>
                  <a:pt x="126352" y="40486"/>
                  <a:pt x="125821" y="40486"/>
                </a:cubicBezTo>
                <a:cubicBezTo>
                  <a:pt x="123540" y="40486"/>
                  <a:pt x="121227" y="41705"/>
                  <a:pt x="120253" y="43626"/>
                </a:cubicBezTo>
                <a:cubicBezTo>
                  <a:pt x="119986" y="41391"/>
                  <a:pt x="118251" y="39390"/>
                  <a:pt x="115983" y="38623"/>
                </a:cubicBezTo>
                <a:cubicBezTo>
                  <a:pt x="115266" y="38384"/>
                  <a:pt x="114507" y="38268"/>
                  <a:pt x="113748" y="38268"/>
                </a:cubicBezTo>
                <a:cubicBezTo>
                  <a:pt x="112071" y="38268"/>
                  <a:pt x="110395" y="38834"/>
                  <a:pt x="109178" y="39890"/>
                </a:cubicBezTo>
                <a:cubicBezTo>
                  <a:pt x="110679" y="34720"/>
                  <a:pt x="112180" y="29483"/>
                  <a:pt x="112281" y="24112"/>
                </a:cubicBezTo>
                <a:cubicBezTo>
                  <a:pt x="112381" y="18775"/>
                  <a:pt x="110980" y="13205"/>
                  <a:pt x="107277" y="9068"/>
                </a:cubicBezTo>
                <a:cubicBezTo>
                  <a:pt x="104323" y="5769"/>
                  <a:pt x="99735" y="3552"/>
                  <a:pt x="95155" y="3552"/>
                </a:cubicBezTo>
                <a:cubicBezTo>
                  <a:pt x="93994" y="3552"/>
                  <a:pt x="92833" y="3694"/>
                  <a:pt x="91699" y="3998"/>
                </a:cubicBezTo>
                <a:cubicBezTo>
                  <a:pt x="86095" y="5466"/>
                  <a:pt x="82026" y="11370"/>
                  <a:pt x="83927" y="16440"/>
                </a:cubicBezTo>
                <a:cubicBezTo>
                  <a:pt x="82584" y="15342"/>
                  <a:pt x="80795" y="14790"/>
                  <a:pt x="79007" y="14790"/>
                </a:cubicBezTo>
                <a:cubicBezTo>
                  <a:pt x="77375" y="14790"/>
                  <a:pt x="75743" y="15250"/>
                  <a:pt x="74454" y="16173"/>
                </a:cubicBezTo>
                <a:cubicBezTo>
                  <a:pt x="72478" y="17605"/>
                  <a:pt x="71472" y="20042"/>
                  <a:pt x="71731" y="22335"/>
                </a:cubicBezTo>
                <a:lnTo>
                  <a:pt x="71731" y="22335"/>
                </a:lnTo>
                <a:cubicBezTo>
                  <a:pt x="69699" y="18011"/>
                  <a:pt x="64574" y="14966"/>
                  <a:pt x="59368" y="14966"/>
                </a:cubicBezTo>
                <a:cubicBezTo>
                  <a:pt x="59226" y="14966"/>
                  <a:pt x="59084" y="14968"/>
                  <a:pt x="58942" y="14973"/>
                </a:cubicBezTo>
                <a:cubicBezTo>
                  <a:pt x="52671" y="15173"/>
                  <a:pt x="47001" y="19309"/>
                  <a:pt x="44766" y="24646"/>
                </a:cubicBezTo>
                <a:cubicBezTo>
                  <a:pt x="42531" y="30017"/>
                  <a:pt x="43565" y="36254"/>
                  <a:pt x="46800" y="41125"/>
                </a:cubicBezTo>
                <a:cubicBezTo>
                  <a:pt x="44865" y="40091"/>
                  <a:pt x="42611" y="39550"/>
                  <a:pt x="40354" y="39550"/>
                </a:cubicBezTo>
                <a:cubicBezTo>
                  <a:pt x="39187" y="39550"/>
                  <a:pt x="38019" y="39695"/>
                  <a:pt x="36893" y="39990"/>
                </a:cubicBezTo>
                <a:cubicBezTo>
                  <a:pt x="36405" y="36686"/>
                  <a:pt x="32896" y="34149"/>
                  <a:pt x="29332" y="34149"/>
                </a:cubicBezTo>
                <a:cubicBezTo>
                  <a:pt x="28759" y="34149"/>
                  <a:pt x="28184" y="34214"/>
                  <a:pt x="27620" y="34353"/>
                </a:cubicBezTo>
                <a:cubicBezTo>
                  <a:pt x="29588" y="30717"/>
                  <a:pt x="31289" y="26881"/>
                  <a:pt x="31456" y="22845"/>
                </a:cubicBezTo>
                <a:cubicBezTo>
                  <a:pt x="31590" y="18775"/>
                  <a:pt x="29955" y="14506"/>
                  <a:pt x="26319" y="12171"/>
                </a:cubicBezTo>
                <a:cubicBezTo>
                  <a:pt x="24787" y="11177"/>
                  <a:pt x="22880" y="10673"/>
                  <a:pt x="20997" y="10673"/>
                </a:cubicBezTo>
                <a:cubicBezTo>
                  <a:pt x="18453" y="10673"/>
                  <a:pt x="15953" y="11593"/>
                  <a:pt x="14477" y="13471"/>
                </a:cubicBezTo>
                <a:cubicBezTo>
                  <a:pt x="14544" y="10970"/>
                  <a:pt x="12276" y="8635"/>
                  <a:pt x="9574" y="8368"/>
                </a:cubicBezTo>
                <a:cubicBezTo>
                  <a:pt x="9401" y="8351"/>
                  <a:pt x="9228" y="8342"/>
                  <a:pt x="9055" y="8342"/>
                </a:cubicBezTo>
                <a:cubicBezTo>
                  <a:pt x="6527" y="8342"/>
                  <a:pt x="4071" y="10127"/>
                  <a:pt x="3603" y="12437"/>
                </a:cubicBezTo>
                <a:cubicBezTo>
                  <a:pt x="0" y="29750"/>
                  <a:pt x="10975" y="47963"/>
                  <a:pt x="23817" y="61106"/>
                </a:cubicBezTo>
                <a:cubicBezTo>
                  <a:pt x="31790" y="69245"/>
                  <a:pt x="42531" y="74815"/>
                  <a:pt x="53939" y="77984"/>
                </a:cubicBezTo>
                <a:cubicBezTo>
                  <a:pt x="63340" y="80596"/>
                  <a:pt x="73195" y="81622"/>
                  <a:pt x="83036" y="81622"/>
                </a:cubicBezTo>
                <a:cubicBezTo>
                  <a:pt x="85136" y="81622"/>
                  <a:pt x="87236" y="81575"/>
                  <a:pt x="89331" y="81487"/>
                </a:cubicBezTo>
                <a:cubicBezTo>
                  <a:pt x="110012" y="80686"/>
                  <a:pt x="131027" y="75716"/>
                  <a:pt x="147339" y="64008"/>
                </a:cubicBezTo>
                <a:cubicBezTo>
                  <a:pt x="163617" y="52333"/>
                  <a:pt x="169421" y="32985"/>
                  <a:pt x="171189" y="14072"/>
                </a:cubicBezTo>
                <a:cubicBezTo>
                  <a:pt x="171854" y="6856"/>
                  <a:pt x="164652" y="1"/>
                  <a:pt x="156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1"/>
          <p:cNvSpPr/>
          <p:nvPr/>
        </p:nvSpPr>
        <p:spPr>
          <a:xfrm>
            <a:off x="-201087" y="4603996"/>
            <a:ext cx="9289372" cy="750092"/>
          </a:xfrm>
          <a:custGeom>
            <a:rect b="b" l="l" r="r" t="t"/>
            <a:pathLst>
              <a:path extrusionOk="0" h="23351" w="156446">
                <a:moveTo>
                  <a:pt x="1" y="1"/>
                </a:moveTo>
                <a:lnTo>
                  <a:pt x="1368" y="17947"/>
                </a:lnTo>
                <a:cubicBezTo>
                  <a:pt x="52405" y="19748"/>
                  <a:pt x="103475" y="21550"/>
                  <a:pt x="154511" y="23351"/>
                </a:cubicBezTo>
                <a:cubicBezTo>
                  <a:pt x="155178" y="16846"/>
                  <a:pt x="155745" y="10141"/>
                  <a:pt x="156446" y="3637"/>
                </a:cubicBezTo>
                <a:cubicBezTo>
                  <a:pt x="104275" y="2436"/>
                  <a:pt x="52138" y="123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dk1"/>
        </a:solidFill>
      </p:bgPr>
    </p:bg>
    <p:spTree>
      <p:nvGrpSpPr>
        <p:cNvPr id="125" name="Shape 12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26" name="Shape 126"/>
        <p:cNvGrpSpPr/>
        <p:nvPr/>
      </p:nvGrpSpPr>
      <p:grpSpPr>
        <a:xfrm>
          <a:off x="0" y="0"/>
          <a:ext cx="0" cy="0"/>
          <a:chOff x="0" y="0"/>
          <a:chExt cx="0" cy="0"/>
        </a:xfrm>
      </p:grpSpPr>
      <p:sp>
        <p:nvSpPr>
          <p:cNvPr id="127" name="Google Shape;127;p13"/>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8" name="Google Shape;128;p13"/>
          <p:cNvSpPr/>
          <p:nvPr/>
        </p:nvSpPr>
        <p:spPr>
          <a:xfrm>
            <a:off x="2451738" y="17463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3"/>
          <p:cNvSpPr/>
          <p:nvPr/>
        </p:nvSpPr>
        <p:spPr>
          <a:xfrm>
            <a:off x="6612000" y="114213"/>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3"/>
          <p:cNvSpPr/>
          <p:nvPr/>
        </p:nvSpPr>
        <p:spPr>
          <a:xfrm>
            <a:off x="8424000" y="1751313"/>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3"/>
          <p:cNvSpPr/>
          <p:nvPr/>
        </p:nvSpPr>
        <p:spPr>
          <a:xfrm>
            <a:off x="-1031625" y="2076875"/>
            <a:ext cx="1676754" cy="989751"/>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 name="Google Shape;132;p13"/>
          <p:cNvGrpSpPr/>
          <p:nvPr/>
        </p:nvGrpSpPr>
        <p:grpSpPr>
          <a:xfrm rot="3806347">
            <a:off x="-153335" y="-356486"/>
            <a:ext cx="953194" cy="1234912"/>
            <a:chOff x="2946350" y="614000"/>
            <a:chExt cx="387050" cy="501425"/>
          </a:xfrm>
        </p:grpSpPr>
        <p:sp>
          <p:nvSpPr>
            <p:cNvPr id="133" name="Google Shape;133;p13"/>
            <p:cNvSpPr/>
            <p:nvPr/>
          </p:nvSpPr>
          <p:spPr>
            <a:xfrm>
              <a:off x="2946350" y="681450"/>
              <a:ext cx="363700" cy="408625"/>
            </a:xfrm>
            <a:custGeom>
              <a:rect b="b" l="l" r="r" t="t"/>
              <a:pathLst>
                <a:path extrusionOk="0" h="16345" w="14548">
                  <a:moveTo>
                    <a:pt x="7804" y="0"/>
                  </a:moveTo>
                  <a:cubicBezTo>
                    <a:pt x="7718" y="0"/>
                    <a:pt x="7631" y="45"/>
                    <a:pt x="7604" y="143"/>
                  </a:cubicBezTo>
                  <a:cubicBezTo>
                    <a:pt x="7203" y="1944"/>
                    <a:pt x="7103" y="3812"/>
                    <a:pt x="7303" y="5647"/>
                  </a:cubicBezTo>
                  <a:cubicBezTo>
                    <a:pt x="7303" y="5680"/>
                    <a:pt x="7303" y="5680"/>
                    <a:pt x="7303" y="5680"/>
                  </a:cubicBezTo>
                  <a:cubicBezTo>
                    <a:pt x="6369" y="6848"/>
                    <a:pt x="5569" y="8115"/>
                    <a:pt x="4935" y="9483"/>
                  </a:cubicBezTo>
                  <a:cubicBezTo>
                    <a:pt x="4935" y="9516"/>
                    <a:pt x="4902" y="9550"/>
                    <a:pt x="4902" y="9583"/>
                  </a:cubicBezTo>
                  <a:cubicBezTo>
                    <a:pt x="4168" y="9950"/>
                    <a:pt x="3434" y="10350"/>
                    <a:pt x="2733" y="10784"/>
                  </a:cubicBezTo>
                  <a:cubicBezTo>
                    <a:pt x="1833" y="11318"/>
                    <a:pt x="966" y="11951"/>
                    <a:pt x="165" y="12585"/>
                  </a:cubicBezTo>
                  <a:cubicBezTo>
                    <a:pt x="0" y="12722"/>
                    <a:pt x="129" y="12995"/>
                    <a:pt x="291" y="12995"/>
                  </a:cubicBezTo>
                  <a:cubicBezTo>
                    <a:pt x="326" y="12995"/>
                    <a:pt x="363" y="12982"/>
                    <a:pt x="398" y="12952"/>
                  </a:cubicBezTo>
                  <a:cubicBezTo>
                    <a:pt x="2567" y="11184"/>
                    <a:pt x="5002" y="9816"/>
                    <a:pt x="7604" y="8882"/>
                  </a:cubicBezTo>
                  <a:cubicBezTo>
                    <a:pt x="8304" y="9383"/>
                    <a:pt x="9038" y="9850"/>
                    <a:pt x="9772" y="10250"/>
                  </a:cubicBezTo>
                  <a:cubicBezTo>
                    <a:pt x="9772" y="10283"/>
                    <a:pt x="9772" y="10283"/>
                    <a:pt x="9772" y="10283"/>
                  </a:cubicBezTo>
                  <a:cubicBezTo>
                    <a:pt x="10172" y="12385"/>
                    <a:pt x="10906" y="14386"/>
                    <a:pt x="11973" y="16254"/>
                  </a:cubicBezTo>
                  <a:cubicBezTo>
                    <a:pt x="12010" y="16318"/>
                    <a:pt x="12061" y="16345"/>
                    <a:pt x="12114" y="16345"/>
                  </a:cubicBezTo>
                  <a:cubicBezTo>
                    <a:pt x="12254" y="16345"/>
                    <a:pt x="12404" y="16157"/>
                    <a:pt x="12307" y="15988"/>
                  </a:cubicBezTo>
                  <a:cubicBezTo>
                    <a:pt x="11306" y="14286"/>
                    <a:pt x="10639" y="12452"/>
                    <a:pt x="10239" y="10517"/>
                  </a:cubicBezTo>
                  <a:lnTo>
                    <a:pt x="10239" y="10517"/>
                  </a:lnTo>
                  <a:cubicBezTo>
                    <a:pt x="11506" y="11217"/>
                    <a:pt x="12807" y="11818"/>
                    <a:pt x="14175" y="12285"/>
                  </a:cubicBezTo>
                  <a:cubicBezTo>
                    <a:pt x="14203" y="12297"/>
                    <a:pt x="14229" y="12302"/>
                    <a:pt x="14254" y="12302"/>
                  </a:cubicBezTo>
                  <a:cubicBezTo>
                    <a:pt x="14442" y="12302"/>
                    <a:pt x="14548" y="12006"/>
                    <a:pt x="14342" y="11918"/>
                  </a:cubicBezTo>
                  <a:cubicBezTo>
                    <a:pt x="12140" y="11117"/>
                    <a:pt x="10039" y="10050"/>
                    <a:pt x="8104" y="8716"/>
                  </a:cubicBezTo>
                  <a:cubicBezTo>
                    <a:pt x="8704" y="8516"/>
                    <a:pt x="9305" y="8349"/>
                    <a:pt x="9905" y="8182"/>
                  </a:cubicBezTo>
                  <a:cubicBezTo>
                    <a:pt x="10906" y="7915"/>
                    <a:pt x="11907" y="7715"/>
                    <a:pt x="12941" y="7615"/>
                  </a:cubicBezTo>
                  <a:cubicBezTo>
                    <a:pt x="13198" y="7583"/>
                    <a:pt x="13176" y="7179"/>
                    <a:pt x="12936" y="7179"/>
                  </a:cubicBezTo>
                  <a:cubicBezTo>
                    <a:pt x="12927" y="7179"/>
                    <a:pt x="12917" y="7180"/>
                    <a:pt x="12907" y="7181"/>
                  </a:cubicBezTo>
                  <a:cubicBezTo>
                    <a:pt x="12174" y="7281"/>
                    <a:pt x="11440" y="7415"/>
                    <a:pt x="10706" y="7582"/>
                  </a:cubicBezTo>
                  <a:cubicBezTo>
                    <a:pt x="11373" y="6281"/>
                    <a:pt x="12440" y="5213"/>
                    <a:pt x="13741" y="4546"/>
                  </a:cubicBezTo>
                  <a:cubicBezTo>
                    <a:pt x="13971" y="4431"/>
                    <a:pt x="13880" y="4119"/>
                    <a:pt x="13701" y="4119"/>
                  </a:cubicBezTo>
                  <a:cubicBezTo>
                    <a:pt x="13672" y="4119"/>
                    <a:pt x="13640" y="4127"/>
                    <a:pt x="13608" y="4146"/>
                  </a:cubicBezTo>
                  <a:cubicBezTo>
                    <a:pt x="12107" y="4913"/>
                    <a:pt x="10873" y="6147"/>
                    <a:pt x="10172" y="7682"/>
                  </a:cubicBezTo>
                  <a:cubicBezTo>
                    <a:pt x="8571" y="8082"/>
                    <a:pt x="7003" y="8616"/>
                    <a:pt x="5502" y="9316"/>
                  </a:cubicBezTo>
                  <a:cubicBezTo>
                    <a:pt x="6936" y="6381"/>
                    <a:pt x="9171" y="3846"/>
                    <a:pt x="11940" y="2078"/>
                  </a:cubicBezTo>
                  <a:cubicBezTo>
                    <a:pt x="12108" y="1966"/>
                    <a:pt x="11971" y="1713"/>
                    <a:pt x="11784" y="1713"/>
                  </a:cubicBezTo>
                  <a:cubicBezTo>
                    <a:pt x="11749" y="1713"/>
                    <a:pt x="11711" y="1722"/>
                    <a:pt x="11673" y="1744"/>
                  </a:cubicBezTo>
                  <a:cubicBezTo>
                    <a:pt x="10172" y="2711"/>
                    <a:pt x="8838" y="3879"/>
                    <a:pt x="7670" y="5247"/>
                  </a:cubicBezTo>
                  <a:cubicBezTo>
                    <a:pt x="7537" y="3579"/>
                    <a:pt x="7637" y="1877"/>
                    <a:pt x="8004" y="243"/>
                  </a:cubicBezTo>
                  <a:cubicBezTo>
                    <a:pt x="8043" y="88"/>
                    <a:pt x="7923" y="0"/>
                    <a:pt x="7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3"/>
            <p:cNvSpPr/>
            <p:nvPr/>
          </p:nvSpPr>
          <p:spPr>
            <a:xfrm>
              <a:off x="3196625" y="1036425"/>
              <a:ext cx="76750" cy="67800"/>
            </a:xfrm>
            <a:custGeom>
              <a:rect b="b" l="l" r="r" t="t"/>
              <a:pathLst>
                <a:path extrusionOk="0" h="2712" w="3070">
                  <a:moveTo>
                    <a:pt x="1600" y="1"/>
                  </a:moveTo>
                  <a:cubicBezTo>
                    <a:pt x="1276" y="1"/>
                    <a:pt x="943" y="110"/>
                    <a:pt x="667" y="324"/>
                  </a:cubicBezTo>
                  <a:cubicBezTo>
                    <a:pt x="100" y="825"/>
                    <a:pt x="0" y="1692"/>
                    <a:pt x="501" y="2259"/>
                  </a:cubicBezTo>
                  <a:cubicBezTo>
                    <a:pt x="749" y="2560"/>
                    <a:pt x="1100" y="2711"/>
                    <a:pt x="1466" y="2711"/>
                  </a:cubicBezTo>
                  <a:cubicBezTo>
                    <a:pt x="1788" y="2711"/>
                    <a:pt x="2121" y="2594"/>
                    <a:pt x="2402" y="2359"/>
                  </a:cubicBezTo>
                  <a:cubicBezTo>
                    <a:pt x="3002" y="1892"/>
                    <a:pt x="3069" y="1025"/>
                    <a:pt x="2602" y="458"/>
                  </a:cubicBezTo>
                  <a:cubicBezTo>
                    <a:pt x="2350" y="151"/>
                    <a:pt x="1981" y="1"/>
                    <a:pt x="16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3"/>
            <p:cNvSpPr/>
            <p:nvPr/>
          </p:nvSpPr>
          <p:spPr>
            <a:xfrm>
              <a:off x="3238325" y="1072500"/>
              <a:ext cx="46725" cy="42925"/>
            </a:xfrm>
            <a:custGeom>
              <a:rect b="b" l="l" r="r" t="t"/>
              <a:pathLst>
                <a:path extrusionOk="0" h="1717" w="1869">
                  <a:moveTo>
                    <a:pt x="991" y="1"/>
                  </a:moveTo>
                  <a:cubicBezTo>
                    <a:pt x="934" y="1"/>
                    <a:pt x="867" y="16"/>
                    <a:pt x="801" y="16"/>
                  </a:cubicBezTo>
                  <a:cubicBezTo>
                    <a:pt x="501" y="82"/>
                    <a:pt x="267" y="282"/>
                    <a:pt x="134" y="549"/>
                  </a:cubicBezTo>
                  <a:cubicBezTo>
                    <a:pt x="0" y="850"/>
                    <a:pt x="0" y="1183"/>
                    <a:pt x="134" y="1450"/>
                  </a:cubicBezTo>
                  <a:cubicBezTo>
                    <a:pt x="200" y="1550"/>
                    <a:pt x="300" y="1650"/>
                    <a:pt x="434" y="1683"/>
                  </a:cubicBezTo>
                  <a:cubicBezTo>
                    <a:pt x="478" y="1706"/>
                    <a:pt x="534" y="1717"/>
                    <a:pt x="592" y="1717"/>
                  </a:cubicBezTo>
                  <a:cubicBezTo>
                    <a:pt x="708" y="1717"/>
                    <a:pt x="834" y="1672"/>
                    <a:pt x="901" y="1583"/>
                  </a:cubicBezTo>
                  <a:cubicBezTo>
                    <a:pt x="1001" y="1417"/>
                    <a:pt x="1001" y="1216"/>
                    <a:pt x="901" y="1083"/>
                  </a:cubicBezTo>
                  <a:lnTo>
                    <a:pt x="901" y="1083"/>
                  </a:lnTo>
                  <a:cubicBezTo>
                    <a:pt x="946" y="1113"/>
                    <a:pt x="1004" y="1129"/>
                    <a:pt x="1061" y="1129"/>
                  </a:cubicBezTo>
                  <a:cubicBezTo>
                    <a:pt x="1131" y="1129"/>
                    <a:pt x="1198" y="1105"/>
                    <a:pt x="1234" y="1050"/>
                  </a:cubicBezTo>
                  <a:cubicBezTo>
                    <a:pt x="1334" y="950"/>
                    <a:pt x="1301" y="783"/>
                    <a:pt x="1201" y="683"/>
                  </a:cubicBezTo>
                  <a:lnTo>
                    <a:pt x="1201" y="683"/>
                  </a:lnTo>
                  <a:cubicBezTo>
                    <a:pt x="1301" y="749"/>
                    <a:pt x="1401" y="816"/>
                    <a:pt x="1535" y="816"/>
                  </a:cubicBezTo>
                  <a:cubicBezTo>
                    <a:pt x="1635" y="816"/>
                    <a:pt x="1768" y="783"/>
                    <a:pt x="1835" y="683"/>
                  </a:cubicBezTo>
                  <a:cubicBezTo>
                    <a:pt x="1868" y="616"/>
                    <a:pt x="1868" y="516"/>
                    <a:pt x="1835" y="449"/>
                  </a:cubicBezTo>
                  <a:cubicBezTo>
                    <a:pt x="1701" y="149"/>
                    <a:pt x="1368" y="16"/>
                    <a:pt x="1068" y="16"/>
                  </a:cubicBezTo>
                  <a:cubicBezTo>
                    <a:pt x="1045" y="4"/>
                    <a:pt x="1019" y="1"/>
                    <a:pt x="9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3"/>
            <p:cNvSpPr/>
            <p:nvPr/>
          </p:nvSpPr>
          <p:spPr>
            <a:xfrm>
              <a:off x="3250825" y="932750"/>
              <a:ext cx="67575" cy="68475"/>
            </a:xfrm>
            <a:custGeom>
              <a:rect b="b" l="l" r="r" t="t"/>
              <a:pathLst>
                <a:path extrusionOk="0" h="2739" w="2703">
                  <a:moveTo>
                    <a:pt x="1310" y="0"/>
                  </a:moveTo>
                  <a:cubicBezTo>
                    <a:pt x="603" y="0"/>
                    <a:pt x="34" y="589"/>
                    <a:pt x="34" y="1336"/>
                  </a:cubicBezTo>
                  <a:cubicBezTo>
                    <a:pt x="1" y="2103"/>
                    <a:pt x="601" y="2737"/>
                    <a:pt x="1335" y="2737"/>
                  </a:cubicBezTo>
                  <a:cubicBezTo>
                    <a:pt x="1354" y="2738"/>
                    <a:pt x="1374" y="2738"/>
                    <a:pt x="1393" y="2738"/>
                  </a:cubicBezTo>
                  <a:cubicBezTo>
                    <a:pt x="2100" y="2738"/>
                    <a:pt x="2669" y="2149"/>
                    <a:pt x="2669" y="1403"/>
                  </a:cubicBezTo>
                  <a:cubicBezTo>
                    <a:pt x="2702" y="635"/>
                    <a:pt x="2102" y="2"/>
                    <a:pt x="1368" y="2"/>
                  </a:cubicBezTo>
                  <a:cubicBezTo>
                    <a:pt x="1349" y="1"/>
                    <a:pt x="1329" y="0"/>
                    <a:pt x="1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3"/>
            <p:cNvSpPr/>
            <p:nvPr/>
          </p:nvSpPr>
          <p:spPr>
            <a:xfrm>
              <a:off x="3297525" y="937875"/>
              <a:ext cx="35875" cy="49675"/>
            </a:xfrm>
            <a:custGeom>
              <a:rect b="b" l="l" r="r" t="t"/>
              <a:pathLst>
                <a:path extrusionOk="0" h="1987" w="1435">
                  <a:moveTo>
                    <a:pt x="983" y="0"/>
                  </a:moveTo>
                  <a:cubicBezTo>
                    <a:pt x="738" y="0"/>
                    <a:pt x="494" y="144"/>
                    <a:pt x="334" y="330"/>
                  </a:cubicBezTo>
                  <a:cubicBezTo>
                    <a:pt x="267" y="397"/>
                    <a:pt x="234" y="464"/>
                    <a:pt x="167" y="530"/>
                  </a:cubicBezTo>
                  <a:cubicBezTo>
                    <a:pt x="34" y="797"/>
                    <a:pt x="1" y="1131"/>
                    <a:pt x="134" y="1398"/>
                  </a:cubicBezTo>
                  <a:cubicBezTo>
                    <a:pt x="234" y="1698"/>
                    <a:pt x="501" y="1898"/>
                    <a:pt x="801" y="1965"/>
                  </a:cubicBezTo>
                  <a:cubicBezTo>
                    <a:pt x="856" y="1979"/>
                    <a:pt x="912" y="1987"/>
                    <a:pt x="965" y="1987"/>
                  </a:cubicBezTo>
                  <a:cubicBezTo>
                    <a:pt x="1039" y="1987"/>
                    <a:pt x="1109" y="1971"/>
                    <a:pt x="1168" y="1931"/>
                  </a:cubicBezTo>
                  <a:cubicBezTo>
                    <a:pt x="1335" y="1865"/>
                    <a:pt x="1435" y="1665"/>
                    <a:pt x="1402" y="1498"/>
                  </a:cubicBezTo>
                  <a:cubicBezTo>
                    <a:pt x="1368" y="1331"/>
                    <a:pt x="1201" y="1198"/>
                    <a:pt x="1035" y="1164"/>
                  </a:cubicBezTo>
                  <a:cubicBezTo>
                    <a:pt x="1168" y="1131"/>
                    <a:pt x="1235" y="997"/>
                    <a:pt x="1235" y="864"/>
                  </a:cubicBezTo>
                  <a:cubicBezTo>
                    <a:pt x="1201" y="764"/>
                    <a:pt x="1068" y="664"/>
                    <a:pt x="935" y="664"/>
                  </a:cubicBezTo>
                  <a:cubicBezTo>
                    <a:pt x="1035" y="630"/>
                    <a:pt x="1168" y="597"/>
                    <a:pt x="1235" y="530"/>
                  </a:cubicBezTo>
                  <a:cubicBezTo>
                    <a:pt x="1335" y="464"/>
                    <a:pt x="1368" y="330"/>
                    <a:pt x="1335" y="230"/>
                  </a:cubicBezTo>
                  <a:cubicBezTo>
                    <a:pt x="1335" y="130"/>
                    <a:pt x="1235" y="63"/>
                    <a:pt x="1168" y="30"/>
                  </a:cubicBezTo>
                  <a:cubicBezTo>
                    <a:pt x="1107" y="10"/>
                    <a:pt x="1045" y="0"/>
                    <a:pt x="9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3"/>
            <p:cNvSpPr/>
            <p:nvPr/>
          </p:nvSpPr>
          <p:spPr>
            <a:xfrm>
              <a:off x="3228300" y="815200"/>
              <a:ext cx="67575" cy="69275"/>
            </a:xfrm>
            <a:custGeom>
              <a:rect b="b" l="l" r="r" t="t"/>
              <a:pathLst>
                <a:path extrusionOk="0" h="2771" w="2703">
                  <a:moveTo>
                    <a:pt x="1369" y="0"/>
                  </a:moveTo>
                  <a:cubicBezTo>
                    <a:pt x="635" y="0"/>
                    <a:pt x="34" y="601"/>
                    <a:pt x="34" y="1368"/>
                  </a:cubicBezTo>
                  <a:cubicBezTo>
                    <a:pt x="1" y="2135"/>
                    <a:pt x="601" y="2769"/>
                    <a:pt x="1335" y="2769"/>
                  </a:cubicBezTo>
                  <a:cubicBezTo>
                    <a:pt x="1354" y="2770"/>
                    <a:pt x="1372" y="2770"/>
                    <a:pt x="1391" y="2770"/>
                  </a:cubicBezTo>
                  <a:cubicBezTo>
                    <a:pt x="2099" y="2770"/>
                    <a:pt x="2669" y="2149"/>
                    <a:pt x="2669" y="1401"/>
                  </a:cubicBezTo>
                  <a:cubicBezTo>
                    <a:pt x="2703" y="667"/>
                    <a:pt x="2102" y="34"/>
                    <a:pt x="13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3"/>
            <p:cNvSpPr/>
            <p:nvPr/>
          </p:nvSpPr>
          <p:spPr>
            <a:xfrm>
              <a:off x="3275000" y="821125"/>
              <a:ext cx="35050" cy="49475"/>
            </a:xfrm>
            <a:custGeom>
              <a:rect b="b" l="l" r="r" t="t"/>
              <a:pathLst>
                <a:path extrusionOk="0" h="1979" w="1402">
                  <a:moveTo>
                    <a:pt x="980" y="0"/>
                  </a:moveTo>
                  <a:cubicBezTo>
                    <a:pt x="736" y="0"/>
                    <a:pt x="493" y="138"/>
                    <a:pt x="334" y="297"/>
                  </a:cubicBezTo>
                  <a:cubicBezTo>
                    <a:pt x="268" y="364"/>
                    <a:pt x="234" y="430"/>
                    <a:pt x="168" y="530"/>
                  </a:cubicBezTo>
                  <a:cubicBezTo>
                    <a:pt x="34" y="797"/>
                    <a:pt x="1" y="1131"/>
                    <a:pt x="134" y="1398"/>
                  </a:cubicBezTo>
                  <a:cubicBezTo>
                    <a:pt x="234" y="1665"/>
                    <a:pt x="501" y="1898"/>
                    <a:pt x="801" y="1965"/>
                  </a:cubicBezTo>
                  <a:cubicBezTo>
                    <a:pt x="841" y="1975"/>
                    <a:pt x="880" y="1979"/>
                    <a:pt x="918" y="1979"/>
                  </a:cubicBezTo>
                  <a:cubicBezTo>
                    <a:pt x="1010" y="1979"/>
                    <a:pt x="1098" y="1955"/>
                    <a:pt x="1168" y="1931"/>
                  </a:cubicBezTo>
                  <a:cubicBezTo>
                    <a:pt x="1335" y="1831"/>
                    <a:pt x="1402" y="1665"/>
                    <a:pt x="1369" y="1498"/>
                  </a:cubicBezTo>
                  <a:cubicBezTo>
                    <a:pt x="1335" y="1298"/>
                    <a:pt x="1202" y="1164"/>
                    <a:pt x="1035" y="1164"/>
                  </a:cubicBezTo>
                  <a:cubicBezTo>
                    <a:pt x="1135" y="1131"/>
                    <a:pt x="1235" y="997"/>
                    <a:pt x="1202" y="864"/>
                  </a:cubicBezTo>
                  <a:cubicBezTo>
                    <a:pt x="1202" y="748"/>
                    <a:pt x="1101" y="657"/>
                    <a:pt x="987" y="657"/>
                  </a:cubicBezTo>
                  <a:cubicBezTo>
                    <a:pt x="970" y="657"/>
                    <a:pt x="952" y="659"/>
                    <a:pt x="935" y="664"/>
                  </a:cubicBezTo>
                  <a:cubicBezTo>
                    <a:pt x="1035" y="630"/>
                    <a:pt x="1135" y="597"/>
                    <a:pt x="1235" y="497"/>
                  </a:cubicBezTo>
                  <a:cubicBezTo>
                    <a:pt x="1335" y="430"/>
                    <a:pt x="1369" y="297"/>
                    <a:pt x="1335" y="197"/>
                  </a:cubicBezTo>
                  <a:cubicBezTo>
                    <a:pt x="1302" y="130"/>
                    <a:pt x="1235" y="63"/>
                    <a:pt x="1168" y="30"/>
                  </a:cubicBezTo>
                  <a:cubicBezTo>
                    <a:pt x="1107" y="9"/>
                    <a:pt x="1043" y="0"/>
                    <a:pt x="9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3"/>
            <p:cNvSpPr/>
            <p:nvPr/>
          </p:nvSpPr>
          <p:spPr>
            <a:xfrm>
              <a:off x="3245000" y="744150"/>
              <a:ext cx="76725" cy="68725"/>
            </a:xfrm>
            <a:custGeom>
              <a:rect b="b" l="l" r="r" t="t"/>
              <a:pathLst>
                <a:path extrusionOk="0" h="2749" w="3069">
                  <a:moveTo>
                    <a:pt x="1482" y="0"/>
                  </a:moveTo>
                  <a:cubicBezTo>
                    <a:pt x="1260" y="0"/>
                    <a:pt x="1037" y="56"/>
                    <a:pt x="834" y="174"/>
                  </a:cubicBezTo>
                  <a:cubicBezTo>
                    <a:pt x="200" y="541"/>
                    <a:pt x="0" y="1374"/>
                    <a:pt x="400" y="2042"/>
                  </a:cubicBezTo>
                  <a:cubicBezTo>
                    <a:pt x="650" y="2495"/>
                    <a:pt x="1116" y="2749"/>
                    <a:pt x="1587" y="2749"/>
                  </a:cubicBezTo>
                  <a:cubicBezTo>
                    <a:pt x="1809" y="2749"/>
                    <a:pt x="2032" y="2693"/>
                    <a:pt x="2235" y="2575"/>
                  </a:cubicBezTo>
                  <a:cubicBezTo>
                    <a:pt x="2869" y="2175"/>
                    <a:pt x="3069" y="1341"/>
                    <a:pt x="2669" y="707"/>
                  </a:cubicBezTo>
                  <a:cubicBezTo>
                    <a:pt x="2419" y="254"/>
                    <a:pt x="1953" y="0"/>
                    <a:pt x="14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3"/>
            <p:cNvSpPr/>
            <p:nvPr/>
          </p:nvSpPr>
          <p:spPr>
            <a:xfrm>
              <a:off x="3290025" y="731800"/>
              <a:ext cx="41725" cy="47900"/>
            </a:xfrm>
            <a:custGeom>
              <a:rect b="b" l="l" r="r" t="t"/>
              <a:pathLst>
                <a:path extrusionOk="0" h="1916" w="1669">
                  <a:moveTo>
                    <a:pt x="567" y="0"/>
                  </a:moveTo>
                  <a:cubicBezTo>
                    <a:pt x="267" y="67"/>
                    <a:pt x="67" y="401"/>
                    <a:pt x="0" y="701"/>
                  </a:cubicBezTo>
                  <a:cubicBezTo>
                    <a:pt x="0" y="768"/>
                    <a:pt x="0" y="868"/>
                    <a:pt x="0" y="968"/>
                  </a:cubicBezTo>
                  <a:cubicBezTo>
                    <a:pt x="0" y="1268"/>
                    <a:pt x="167" y="1568"/>
                    <a:pt x="401" y="1735"/>
                  </a:cubicBezTo>
                  <a:cubicBezTo>
                    <a:pt x="582" y="1848"/>
                    <a:pt x="794" y="1915"/>
                    <a:pt x="995" y="1915"/>
                  </a:cubicBezTo>
                  <a:cubicBezTo>
                    <a:pt x="1090" y="1915"/>
                    <a:pt x="1182" y="1901"/>
                    <a:pt x="1268" y="1868"/>
                  </a:cubicBezTo>
                  <a:cubicBezTo>
                    <a:pt x="1401" y="1802"/>
                    <a:pt x="1501" y="1735"/>
                    <a:pt x="1568" y="1635"/>
                  </a:cubicBezTo>
                  <a:cubicBezTo>
                    <a:pt x="1668" y="1468"/>
                    <a:pt x="1635" y="1268"/>
                    <a:pt x="1535" y="1135"/>
                  </a:cubicBezTo>
                  <a:cubicBezTo>
                    <a:pt x="1446" y="1046"/>
                    <a:pt x="1327" y="1001"/>
                    <a:pt x="1209" y="1001"/>
                  </a:cubicBezTo>
                  <a:cubicBezTo>
                    <a:pt x="1149" y="1001"/>
                    <a:pt x="1090" y="1012"/>
                    <a:pt x="1034" y="1035"/>
                  </a:cubicBezTo>
                  <a:cubicBezTo>
                    <a:pt x="1134" y="968"/>
                    <a:pt x="1134" y="801"/>
                    <a:pt x="1068" y="701"/>
                  </a:cubicBezTo>
                  <a:cubicBezTo>
                    <a:pt x="1013" y="646"/>
                    <a:pt x="937" y="621"/>
                    <a:pt x="864" y="621"/>
                  </a:cubicBezTo>
                  <a:cubicBezTo>
                    <a:pt x="804" y="621"/>
                    <a:pt x="746" y="638"/>
                    <a:pt x="701" y="668"/>
                  </a:cubicBezTo>
                  <a:cubicBezTo>
                    <a:pt x="768" y="601"/>
                    <a:pt x="868" y="501"/>
                    <a:pt x="901" y="401"/>
                  </a:cubicBezTo>
                  <a:cubicBezTo>
                    <a:pt x="934" y="267"/>
                    <a:pt x="901" y="134"/>
                    <a:pt x="801" y="67"/>
                  </a:cubicBezTo>
                  <a:cubicBezTo>
                    <a:pt x="734" y="0"/>
                    <a:pt x="66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13"/>
            <p:cNvSpPr/>
            <p:nvPr/>
          </p:nvSpPr>
          <p:spPr>
            <a:xfrm>
              <a:off x="3187450" y="684925"/>
              <a:ext cx="76750" cy="68750"/>
            </a:xfrm>
            <a:custGeom>
              <a:rect b="b" l="l" r="r" t="t"/>
              <a:pathLst>
                <a:path extrusionOk="0" h="2750" w="3070">
                  <a:moveTo>
                    <a:pt x="1482" y="1"/>
                  </a:moveTo>
                  <a:cubicBezTo>
                    <a:pt x="1260" y="1"/>
                    <a:pt x="1037" y="57"/>
                    <a:pt x="834" y="174"/>
                  </a:cubicBezTo>
                  <a:cubicBezTo>
                    <a:pt x="201" y="541"/>
                    <a:pt x="0" y="1408"/>
                    <a:pt x="401" y="2042"/>
                  </a:cubicBezTo>
                  <a:cubicBezTo>
                    <a:pt x="650" y="2496"/>
                    <a:pt x="1116" y="2749"/>
                    <a:pt x="1588" y="2749"/>
                  </a:cubicBezTo>
                  <a:cubicBezTo>
                    <a:pt x="1810" y="2749"/>
                    <a:pt x="2033" y="2693"/>
                    <a:pt x="2235" y="2576"/>
                  </a:cubicBezTo>
                  <a:cubicBezTo>
                    <a:pt x="2869" y="2209"/>
                    <a:pt x="3069" y="1375"/>
                    <a:pt x="2669" y="708"/>
                  </a:cubicBezTo>
                  <a:cubicBezTo>
                    <a:pt x="2419" y="254"/>
                    <a:pt x="1954" y="1"/>
                    <a:pt x="1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3"/>
            <p:cNvSpPr/>
            <p:nvPr/>
          </p:nvSpPr>
          <p:spPr>
            <a:xfrm>
              <a:off x="3232475" y="673075"/>
              <a:ext cx="41725" cy="47425"/>
            </a:xfrm>
            <a:custGeom>
              <a:rect b="b" l="l" r="r" t="t"/>
              <a:pathLst>
                <a:path extrusionOk="0" h="1897" w="1669">
                  <a:moveTo>
                    <a:pt x="655" y="1"/>
                  </a:moveTo>
                  <a:cubicBezTo>
                    <a:pt x="626" y="1"/>
                    <a:pt x="597" y="5"/>
                    <a:pt x="568" y="14"/>
                  </a:cubicBezTo>
                  <a:cubicBezTo>
                    <a:pt x="268" y="81"/>
                    <a:pt x="67" y="381"/>
                    <a:pt x="1" y="682"/>
                  </a:cubicBezTo>
                  <a:cubicBezTo>
                    <a:pt x="1" y="748"/>
                    <a:pt x="1" y="848"/>
                    <a:pt x="1" y="948"/>
                  </a:cubicBezTo>
                  <a:cubicBezTo>
                    <a:pt x="1" y="1249"/>
                    <a:pt x="167" y="1549"/>
                    <a:pt x="401" y="1716"/>
                  </a:cubicBezTo>
                  <a:cubicBezTo>
                    <a:pt x="582" y="1829"/>
                    <a:pt x="794" y="1896"/>
                    <a:pt x="995" y="1896"/>
                  </a:cubicBezTo>
                  <a:cubicBezTo>
                    <a:pt x="1090" y="1896"/>
                    <a:pt x="1183" y="1881"/>
                    <a:pt x="1268" y="1849"/>
                  </a:cubicBezTo>
                  <a:cubicBezTo>
                    <a:pt x="1402" y="1816"/>
                    <a:pt x="1502" y="1716"/>
                    <a:pt x="1568" y="1616"/>
                  </a:cubicBezTo>
                  <a:cubicBezTo>
                    <a:pt x="1669" y="1449"/>
                    <a:pt x="1635" y="1249"/>
                    <a:pt x="1535" y="1115"/>
                  </a:cubicBezTo>
                  <a:cubicBezTo>
                    <a:pt x="1448" y="1050"/>
                    <a:pt x="1333" y="999"/>
                    <a:pt x="1217" y="999"/>
                  </a:cubicBezTo>
                  <a:cubicBezTo>
                    <a:pt x="1155" y="999"/>
                    <a:pt x="1093" y="1014"/>
                    <a:pt x="1035" y="1049"/>
                  </a:cubicBezTo>
                  <a:cubicBezTo>
                    <a:pt x="1135" y="948"/>
                    <a:pt x="1135" y="782"/>
                    <a:pt x="1068" y="682"/>
                  </a:cubicBezTo>
                  <a:cubicBezTo>
                    <a:pt x="1018" y="632"/>
                    <a:pt x="951" y="607"/>
                    <a:pt x="885" y="607"/>
                  </a:cubicBezTo>
                  <a:cubicBezTo>
                    <a:pt x="818" y="607"/>
                    <a:pt x="751" y="632"/>
                    <a:pt x="701" y="682"/>
                  </a:cubicBezTo>
                  <a:cubicBezTo>
                    <a:pt x="801" y="582"/>
                    <a:pt x="868" y="481"/>
                    <a:pt x="901" y="381"/>
                  </a:cubicBezTo>
                  <a:cubicBezTo>
                    <a:pt x="935" y="281"/>
                    <a:pt x="901" y="148"/>
                    <a:pt x="835" y="48"/>
                  </a:cubicBezTo>
                  <a:cubicBezTo>
                    <a:pt x="787" y="24"/>
                    <a:pt x="724" y="1"/>
                    <a:pt x="6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3"/>
            <p:cNvSpPr/>
            <p:nvPr/>
          </p:nvSpPr>
          <p:spPr>
            <a:xfrm>
              <a:off x="3093225" y="633200"/>
              <a:ext cx="78400" cy="67125"/>
            </a:xfrm>
            <a:custGeom>
              <a:rect b="b" l="l" r="r" t="t"/>
              <a:pathLst>
                <a:path extrusionOk="0" h="2685" w="3136">
                  <a:moveTo>
                    <a:pt x="1524" y="1"/>
                  </a:moveTo>
                  <a:cubicBezTo>
                    <a:pt x="1045" y="1"/>
                    <a:pt x="582" y="246"/>
                    <a:pt x="334" y="675"/>
                  </a:cubicBezTo>
                  <a:cubicBezTo>
                    <a:pt x="0" y="1309"/>
                    <a:pt x="234" y="2143"/>
                    <a:pt x="901" y="2510"/>
                  </a:cubicBezTo>
                  <a:cubicBezTo>
                    <a:pt x="1127" y="2629"/>
                    <a:pt x="1364" y="2684"/>
                    <a:pt x="1593" y="2684"/>
                  </a:cubicBezTo>
                  <a:cubicBezTo>
                    <a:pt x="2073" y="2684"/>
                    <a:pt x="2520" y="2439"/>
                    <a:pt x="2769" y="2010"/>
                  </a:cubicBezTo>
                  <a:cubicBezTo>
                    <a:pt x="3136" y="1376"/>
                    <a:pt x="2869" y="542"/>
                    <a:pt x="2202" y="175"/>
                  </a:cubicBezTo>
                  <a:cubicBezTo>
                    <a:pt x="1986" y="57"/>
                    <a:pt x="1753" y="1"/>
                    <a:pt x="1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3"/>
            <p:cNvSpPr/>
            <p:nvPr/>
          </p:nvSpPr>
          <p:spPr>
            <a:xfrm>
              <a:off x="3120725" y="614000"/>
              <a:ext cx="47575" cy="41225"/>
            </a:xfrm>
            <a:custGeom>
              <a:rect b="b" l="l" r="r" t="t"/>
              <a:pathLst>
                <a:path extrusionOk="0" h="1649" w="1903">
                  <a:moveTo>
                    <a:pt x="414" y="0"/>
                  </a:moveTo>
                  <a:cubicBezTo>
                    <a:pt x="342" y="0"/>
                    <a:pt x="288" y="49"/>
                    <a:pt x="234" y="76"/>
                  </a:cubicBezTo>
                  <a:cubicBezTo>
                    <a:pt x="1" y="309"/>
                    <a:pt x="1" y="676"/>
                    <a:pt x="101" y="943"/>
                  </a:cubicBezTo>
                  <a:cubicBezTo>
                    <a:pt x="134" y="1043"/>
                    <a:pt x="168" y="1110"/>
                    <a:pt x="201" y="1210"/>
                  </a:cubicBezTo>
                  <a:cubicBezTo>
                    <a:pt x="368" y="1443"/>
                    <a:pt x="668" y="1610"/>
                    <a:pt x="968" y="1644"/>
                  </a:cubicBezTo>
                  <a:cubicBezTo>
                    <a:pt x="999" y="1647"/>
                    <a:pt x="1029" y="1649"/>
                    <a:pt x="1060" y="1649"/>
                  </a:cubicBezTo>
                  <a:cubicBezTo>
                    <a:pt x="1329" y="1649"/>
                    <a:pt x="1589" y="1520"/>
                    <a:pt x="1769" y="1310"/>
                  </a:cubicBezTo>
                  <a:cubicBezTo>
                    <a:pt x="1869" y="1210"/>
                    <a:pt x="1902" y="1077"/>
                    <a:pt x="1902" y="943"/>
                  </a:cubicBezTo>
                  <a:cubicBezTo>
                    <a:pt x="1902" y="776"/>
                    <a:pt x="1802" y="610"/>
                    <a:pt x="1635" y="576"/>
                  </a:cubicBezTo>
                  <a:cubicBezTo>
                    <a:pt x="1592" y="559"/>
                    <a:pt x="1547" y="551"/>
                    <a:pt x="1502" y="551"/>
                  </a:cubicBezTo>
                  <a:cubicBezTo>
                    <a:pt x="1372" y="551"/>
                    <a:pt x="1243" y="619"/>
                    <a:pt x="1168" y="743"/>
                  </a:cubicBezTo>
                  <a:cubicBezTo>
                    <a:pt x="1202" y="610"/>
                    <a:pt x="1135" y="476"/>
                    <a:pt x="1002" y="443"/>
                  </a:cubicBezTo>
                  <a:cubicBezTo>
                    <a:pt x="971" y="428"/>
                    <a:pt x="941" y="421"/>
                    <a:pt x="912" y="421"/>
                  </a:cubicBezTo>
                  <a:cubicBezTo>
                    <a:pt x="813" y="421"/>
                    <a:pt x="727" y="499"/>
                    <a:pt x="701" y="576"/>
                  </a:cubicBezTo>
                  <a:cubicBezTo>
                    <a:pt x="701" y="476"/>
                    <a:pt x="735" y="343"/>
                    <a:pt x="701" y="243"/>
                  </a:cubicBezTo>
                  <a:cubicBezTo>
                    <a:pt x="668" y="143"/>
                    <a:pt x="568" y="42"/>
                    <a:pt x="468" y="9"/>
                  </a:cubicBezTo>
                  <a:cubicBezTo>
                    <a:pt x="449" y="3"/>
                    <a:pt x="431" y="0"/>
                    <a:pt x="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 name="Google Shape;146;p13"/>
          <p:cNvGrpSpPr/>
          <p:nvPr/>
        </p:nvGrpSpPr>
        <p:grpSpPr>
          <a:xfrm rot="-6351547">
            <a:off x="8269627" y="4317042"/>
            <a:ext cx="953204" cy="1234914"/>
            <a:chOff x="2946350" y="614000"/>
            <a:chExt cx="387050" cy="501425"/>
          </a:xfrm>
        </p:grpSpPr>
        <p:sp>
          <p:nvSpPr>
            <p:cNvPr id="147" name="Google Shape;147;p13"/>
            <p:cNvSpPr/>
            <p:nvPr/>
          </p:nvSpPr>
          <p:spPr>
            <a:xfrm>
              <a:off x="2946350" y="681450"/>
              <a:ext cx="363700" cy="408625"/>
            </a:xfrm>
            <a:custGeom>
              <a:rect b="b" l="l" r="r" t="t"/>
              <a:pathLst>
                <a:path extrusionOk="0" h="16345" w="14548">
                  <a:moveTo>
                    <a:pt x="7804" y="0"/>
                  </a:moveTo>
                  <a:cubicBezTo>
                    <a:pt x="7718" y="0"/>
                    <a:pt x="7631" y="45"/>
                    <a:pt x="7604" y="143"/>
                  </a:cubicBezTo>
                  <a:cubicBezTo>
                    <a:pt x="7203" y="1944"/>
                    <a:pt x="7103" y="3812"/>
                    <a:pt x="7303" y="5647"/>
                  </a:cubicBezTo>
                  <a:cubicBezTo>
                    <a:pt x="7303" y="5680"/>
                    <a:pt x="7303" y="5680"/>
                    <a:pt x="7303" y="5680"/>
                  </a:cubicBezTo>
                  <a:cubicBezTo>
                    <a:pt x="6369" y="6848"/>
                    <a:pt x="5569" y="8115"/>
                    <a:pt x="4935" y="9483"/>
                  </a:cubicBezTo>
                  <a:cubicBezTo>
                    <a:pt x="4935" y="9516"/>
                    <a:pt x="4902" y="9550"/>
                    <a:pt x="4902" y="9583"/>
                  </a:cubicBezTo>
                  <a:cubicBezTo>
                    <a:pt x="4168" y="9950"/>
                    <a:pt x="3434" y="10350"/>
                    <a:pt x="2733" y="10784"/>
                  </a:cubicBezTo>
                  <a:cubicBezTo>
                    <a:pt x="1833" y="11318"/>
                    <a:pt x="966" y="11951"/>
                    <a:pt x="165" y="12585"/>
                  </a:cubicBezTo>
                  <a:cubicBezTo>
                    <a:pt x="0" y="12722"/>
                    <a:pt x="129" y="12995"/>
                    <a:pt x="291" y="12995"/>
                  </a:cubicBezTo>
                  <a:cubicBezTo>
                    <a:pt x="326" y="12995"/>
                    <a:pt x="363" y="12982"/>
                    <a:pt x="398" y="12952"/>
                  </a:cubicBezTo>
                  <a:cubicBezTo>
                    <a:pt x="2567" y="11184"/>
                    <a:pt x="5002" y="9816"/>
                    <a:pt x="7604" y="8882"/>
                  </a:cubicBezTo>
                  <a:cubicBezTo>
                    <a:pt x="8304" y="9383"/>
                    <a:pt x="9038" y="9850"/>
                    <a:pt x="9772" y="10250"/>
                  </a:cubicBezTo>
                  <a:cubicBezTo>
                    <a:pt x="9772" y="10283"/>
                    <a:pt x="9772" y="10283"/>
                    <a:pt x="9772" y="10283"/>
                  </a:cubicBezTo>
                  <a:cubicBezTo>
                    <a:pt x="10172" y="12385"/>
                    <a:pt x="10906" y="14386"/>
                    <a:pt x="11973" y="16254"/>
                  </a:cubicBezTo>
                  <a:cubicBezTo>
                    <a:pt x="12010" y="16318"/>
                    <a:pt x="12061" y="16345"/>
                    <a:pt x="12114" y="16345"/>
                  </a:cubicBezTo>
                  <a:cubicBezTo>
                    <a:pt x="12254" y="16345"/>
                    <a:pt x="12404" y="16157"/>
                    <a:pt x="12307" y="15988"/>
                  </a:cubicBezTo>
                  <a:cubicBezTo>
                    <a:pt x="11306" y="14286"/>
                    <a:pt x="10639" y="12452"/>
                    <a:pt x="10239" y="10517"/>
                  </a:cubicBezTo>
                  <a:lnTo>
                    <a:pt x="10239" y="10517"/>
                  </a:lnTo>
                  <a:cubicBezTo>
                    <a:pt x="11506" y="11217"/>
                    <a:pt x="12807" y="11818"/>
                    <a:pt x="14175" y="12285"/>
                  </a:cubicBezTo>
                  <a:cubicBezTo>
                    <a:pt x="14203" y="12297"/>
                    <a:pt x="14229" y="12302"/>
                    <a:pt x="14254" y="12302"/>
                  </a:cubicBezTo>
                  <a:cubicBezTo>
                    <a:pt x="14442" y="12302"/>
                    <a:pt x="14548" y="12006"/>
                    <a:pt x="14342" y="11918"/>
                  </a:cubicBezTo>
                  <a:cubicBezTo>
                    <a:pt x="12140" y="11117"/>
                    <a:pt x="10039" y="10050"/>
                    <a:pt x="8104" y="8716"/>
                  </a:cubicBezTo>
                  <a:cubicBezTo>
                    <a:pt x="8704" y="8516"/>
                    <a:pt x="9305" y="8349"/>
                    <a:pt x="9905" y="8182"/>
                  </a:cubicBezTo>
                  <a:cubicBezTo>
                    <a:pt x="10906" y="7915"/>
                    <a:pt x="11907" y="7715"/>
                    <a:pt x="12941" y="7615"/>
                  </a:cubicBezTo>
                  <a:cubicBezTo>
                    <a:pt x="13198" y="7583"/>
                    <a:pt x="13176" y="7179"/>
                    <a:pt x="12936" y="7179"/>
                  </a:cubicBezTo>
                  <a:cubicBezTo>
                    <a:pt x="12927" y="7179"/>
                    <a:pt x="12917" y="7180"/>
                    <a:pt x="12907" y="7181"/>
                  </a:cubicBezTo>
                  <a:cubicBezTo>
                    <a:pt x="12174" y="7281"/>
                    <a:pt x="11440" y="7415"/>
                    <a:pt x="10706" y="7582"/>
                  </a:cubicBezTo>
                  <a:cubicBezTo>
                    <a:pt x="11373" y="6281"/>
                    <a:pt x="12440" y="5213"/>
                    <a:pt x="13741" y="4546"/>
                  </a:cubicBezTo>
                  <a:cubicBezTo>
                    <a:pt x="13971" y="4431"/>
                    <a:pt x="13880" y="4119"/>
                    <a:pt x="13701" y="4119"/>
                  </a:cubicBezTo>
                  <a:cubicBezTo>
                    <a:pt x="13672" y="4119"/>
                    <a:pt x="13640" y="4127"/>
                    <a:pt x="13608" y="4146"/>
                  </a:cubicBezTo>
                  <a:cubicBezTo>
                    <a:pt x="12107" y="4913"/>
                    <a:pt x="10873" y="6147"/>
                    <a:pt x="10172" y="7682"/>
                  </a:cubicBezTo>
                  <a:cubicBezTo>
                    <a:pt x="8571" y="8082"/>
                    <a:pt x="7003" y="8616"/>
                    <a:pt x="5502" y="9316"/>
                  </a:cubicBezTo>
                  <a:cubicBezTo>
                    <a:pt x="6936" y="6381"/>
                    <a:pt x="9171" y="3846"/>
                    <a:pt x="11940" y="2078"/>
                  </a:cubicBezTo>
                  <a:cubicBezTo>
                    <a:pt x="12108" y="1966"/>
                    <a:pt x="11971" y="1713"/>
                    <a:pt x="11784" y="1713"/>
                  </a:cubicBezTo>
                  <a:cubicBezTo>
                    <a:pt x="11749" y="1713"/>
                    <a:pt x="11711" y="1722"/>
                    <a:pt x="11673" y="1744"/>
                  </a:cubicBezTo>
                  <a:cubicBezTo>
                    <a:pt x="10172" y="2711"/>
                    <a:pt x="8838" y="3879"/>
                    <a:pt x="7670" y="5247"/>
                  </a:cubicBezTo>
                  <a:cubicBezTo>
                    <a:pt x="7537" y="3579"/>
                    <a:pt x="7637" y="1877"/>
                    <a:pt x="8004" y="243"/>
                  </a:cubicBezTo>
                  <a:cubicBezTo>
                    <a:pt x="8043" y="88"/>
                    <a:pt x="7923" y="0"/>
                    <a:pt x="7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3"/>
            <p:cNvSpPr/>
            <p:nvPr/>
          </p:nvSpPr>
          <p:spPr>
            <a:xfrm>
              <a:off x="3196625" y="1036425"/>
              <a:ext cx="76750" cy="67800"/>
            </a:xfrm>
            <a:custGeom>
              <a:rect b="b" l="l" r="r" t="t"/>
              <a:pathLst>
                <a:path extrusionOk="0" h="2712" w="3070">
                  <a:moveTo>
                    <a:pt x="1600" y="1"/>
                  </a:moveTo>
                  <a:cubicBezTo>
                    <a:pt x="1276" y="1"/>
                    <a:pt x="943" y="110"/>
                    <a:pt x="667" y="324"/>
                  </a:cubicBezTo>
                  <a:cubicBezTo>
                    <a:pt x="100" y="825"/>
                    <a:pt x="0" y="1692"/>
                    <a:pt x="501" y="2259"/>
                  </a:cubicBezTo>
                  <a:cubicBezTo>
                    <a:pt x="749" y="2560"/>
                    <a:pt x="1100" y="2711"/>
                    <a:pt x="1466" y="2711"/>
                  </a:cubicBezTo>
                  <a:cubicBezTo>
                    <a:pt x="1788" y="2711"/>
                    <a:pt x="2121" y="2594"/>
                    <a:pt x="2402" y="2359"/>
                  </a:cubicBezTo>
                  <a:cubicBezTo>
                    <a:pt x="3002" y="1892"/>
                    <a:pt x="3069" y="1025"/>
                    <a:pt x="2602" y="458"/>
                  </a:cubicBezTo>
                  <a:cubicBezTo>
                    <a:pt x="2350" y="151"/>
                    <a:pt x="1981" y="1"/>
                    <a:pt x="16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3"/>
            <p:cNvSpPr/>
            <p:nvPr/>
          </p:nvSpPr>
          <p:spPr>
            <a:xfrm>
              <a:off x="3238325" y="1072500"/>
              <a:ext cx="46725" cy="42925"/>
            </a:xfrm>
            <a:custGeom>
              <a:rect b="b" l="l" r="r" t="t"/>
              <a:pathLst>
                <a:path extrusionOk="0" h="1717" w="1869">
                  <a:moveTo>
                    <a:pt x="991" y="1"/>
                  </a:moveTo>
                  <a:cubicBezTo>
                    <a:pt x="934" y="1"/>
                    <a:pt x="867" y="16"/>
                    <a:pt x="801" y="16"/>
                  </a:cubicBezTo>
                  <a:cubicBezTo>
                    <a:pt x="501" y="82"/>
                    <a:pt x="267" y="282"/>
                    <a:pt x="134" y="549"/>
                  </a:cubicBezTo>
                  <a:cubicBezTo>
                    <a:pt x="0" y="850"/>
                    <a:pt x="0" y="1183"/>
                    <a:pt x="134" y="1450"/>
                  </a:cubicBezTo>
                  <a:cubicBezTo>
                    <a:pt x="200" y="1550"/>
                    <a:pt x="300" y="1650"/>
                    <a:pt x="434" y="1683"/>
                  </a:cubicBezTo>
                  <a:cubicBezTo>
                    <a:pt x="478" y="1706"/>
                    <a:pt x="534" y="1717"/>
                    <a:pt x="592" y="1717"/>
                  </a:cubicBezTo>
                  <a:cubicBezTo>
                    <a:pt x="708" y="1717"/>
                    <a:pt x="834" y="1672"/>
                    <a:pt x="901" y="1583"/>
                  </a:cubicBezTo>
                  <a:cubicBezTo>
                    <a:pt x="1001" y="1417"/>
                    <a:pt x="1001" y="1216"/>
                    <a:pt x="901" y="1083"/>
                  </a:cubicBezTo>
                  <a:lnTo>
                    <a:pt x="901" y="1083"/>
                  </a:lnTo>
                  <a:cubicBezTo>
                    <a:pt x="946" y="1113"/>
                    <a:pt x="1004" y="1129"/>
                    <a:pt x="1061" y="1129"/>
                  </a:cubicBezTo>
                  <a:cubicBezTo>
                    <a:pt x="1131" y="1129"/>
                    <a:pt x="1198" y="1105"/>
                    <a:pt x="1234" y="1050"/>
                  </a:cubicBezTo>
                  <a:cubicBezTo>
                    <a:pt x="1334" y="950"/>
                    <a:pt x="1301" y="783"/>
                    <a:pt x="1201" y="683"/>
                  </a:cubicBezTo>
                  <a:lnTo>
                    <a:pt x="1201" y="683"/>
                  </a:lnTo>
                  <a:cubicBezTo>
                    <a:pt x="1301" y="749"/>
                    <a:pt x="1401" y="816"/>
                    <a:pt x="1535" y="816"/>
                  </a:cubicBezTo>
                  <a:cubicBezTo>
                    <a:pt x="1635" y="816"/>
                    <a:pt x="1768" y="783"/>
                    <a:pt x="1835" y="683"/>
                  </a:cubicBezTo>
                  <a:cubicBezTo>
                    <a:pt x="1868" y="616"/>
                    <a:pt x="1868" y="516"/>
                    <a:pt x="1835" y="449"/>
                  </a:cubicBezTo>
                  <a:cubicBezTo>
                    <a:pt x="1701" y="149"/>
                    <a:pt x="1368" y="16"/>
                    <a:pt x="1068" y="16"/>
                  </a:cubicBezTo>
                  <a:cubicBezTo>
                    <a:pt x="1045" y="4"/>
                    <a:pt x="1019" y="1"/>
                    <a:pt x="9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3"/>
            <p:cNvSpPr/>
            <p:nvPr/>
          </p:nvSpPr>
          <p:spPr>
            <a:xfrm>
              <a:off x="3250825" y="932750"/>
              <a:ext cx="67575" cy="68475"/>
            </a:xfrm>
            <a:custGeom>
              <a:rect b="b" l="l" r="r" t="t"/>
              <a:pathLst>
                <a:path extrusionOk="0" h="2739" w="2703">
                  <a:moveTo>
                    <a:pt x="1310" y="0"/>
                  </a:moveTo>
                  <a:cubicBezTo>
                    <a:pt x="603" y="0"/>
                    <a:pt x="34" y="589"/>
                    <a:pt x="34" y="1336"/>
                  </a:cubicBezTo>
                  <a:cubicBezTo>
                    <a:pt x="1" y="2103"/>
                    <a:pt x="601" y="2737"/>
                    <a:pt x="1335" y="2737"/>
                  </a:cubicBezTo>
                  <a:cubicBezTo>
                    <a:pt x="1354" y="2738"/>
                    <a:pt x="1374" y="2738"/>
                    <a:pt x="1393" y="2738"/>
                  </a:cubicBezTo>
                  <a:cubicBezTo>
                    <a:pt x="2100" y="2738"/>
                    <a:pt x="2669" y="2149"/>
                    <a:pt x="2669" y="1403"/>
                  </a:cubicBezTo>
                  <a:cubicBezTo>
                    <a:pt x="2702" y="635"/>
                    <a:pt x="2102" y="2"/>
                    <a:pt x="1368" y="2"/>
                  </a:cubicBezTo>
                  <a:cubicBezTo>
                    <a:pt x="1349" y="1"/>
                    <a:pt x="1329" y="0"/>
                    <a:pt x="1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3"/>
            <p:cNvSpPr/>
            <p:nvPr/>
          </p:nvSpPr>
          <p:spPr>
            <a:xfrm>
              <a:off x="3297525" y="937875"/>
              <a:ext cx="35875" cy="49675"/>
            </a:xfrm>
            <a:custGeom>
              <a:rect b="b" l="l" r="r" t="t"/>
              <a:pathLst>
                <a:path extrusionOk="0" h="1987" w="1435">
                  <a:moveTo>
                    <a:pt x="983" y="0"/>
                  </a:moveTo>
                  <a:cubicBezTo>
                    <a:pt x="738" y="0"/>
                    <a:pt x="494" y="144"/>
                    <a:pt x="334" y="330"/>
                  </a:cubicBezTo>
                  <a:cubicBezTo>
                    <a:pt x="267" y="397"/>
                    <a:pt x="234" y="464"/>
                    <a:pt x="167" y="530"/>
                  </a:cubicBezTo>
                  <a:cubicBezTo>
                    <a:pt x="34" y="797"/>
                    <a:pt x="1" y="1131"/>
                    <a:pt x="134" y="1398"/>
                  </a:cubicBezTo>
                  <a:cubicBezTo>
                    <a:pt x="234" y="1698"/>
                    <a:pt x="501" y="1898"/>
                    <a:pt x="801" y="1965"/>
                  </a:cubicBezTo>
                  <a:cubicBezTo>
                    <a:pt x="856" y="1979"/>
                    <a:pt x="912" y="1987"/>
                    <a:pt x="965" y="1987"/>
                  </a:cubicBezTo>
                  <a:cubicBezTo>
                    <a:pt x="1039" y="1987"/>
                    <a:pt x="1109" y="1971"/>
                    <a:pt x="1168" y="1931"/>
                  </a:cubicBezTo>
                  <a:cubicBezTo>
                    <a:pt x="1335" y="1865"/>
                    <a:pt x="1435" y="1665"/>
                    <a:pt x="1402" y="1498"/>
                  </a:cubicBezTo>
                  <a:cubicBezTo>
                    <a:pt x="1368" y="1331"/>
                    <a:pt x="1201" y="1198"/>
                    <a:pt x="1035" y="1164"/>
                  </a:cubicBezTo>
                  <a:cubicBezTo>
                    <a:pt x="1168" y="1131"/>
                    <a:pt x="1235" y="997"/>
                    <a:pt x="1235" y="864"/>
                  </a:cubicBezTo>
                  <a:cubicBezTo>
                    <a:pt x="1201" y="764"/>
                    <a:pt x="1068" y="664"/>
                    <a:pt x="935" y="664"/>
                  </a:cubicBezTo>
                  <a:cubicBezTo>
                    <a:pt x="1035" y="630"/>
                    <a:pt x="1168" y="597"/>
                    <a:pt x="1235" y="530"/>
                  </a:cubicBezTo>
                  <a:cubicBezTo>
                    <a:pt x="1335" y="464"/>
                    <a:pt x="1368" y="330"/>
                    <a:pt x="1335" y="230"/>
                  </a:cubicBezTo>
                  <a:cubicBezTo>
                    <a:pt x="1335" y="130"/>
                    <a:pt x="1235" y="63"/>
                    <a:pt x="1168" y="30"/>
                  </a:cubicBezTo>
                  <a:cubicBezTo>
                    <a:pt x="1107" y="10"/>
                    <a:pt x="1045" y="0"/>
                    <a:pt x="9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3"/>
            <p:cNvSpPr/>
            <p:nvPr/>
          </p:nvSpPr>
          <p:spPr>
            <a:xfrm>
              <a:off x="3228300" y="815200"/>
              <a:ext cx="67575" cy="69275"/>
            </a:xfrm>
            <a:custGeom>
              <a:rect b="b" l="l" r="r" t="t"/>
              <a:pathLst>
                <a:path extrusionOk="0" h="2771" w="2703">
                  <a:moveTo>
                    <a:pt x="1369" y="0"/>
                  </a:moveTo>
                  <a:cubicBezTo>
                    <a:pt x="635" y="0"/>
                    <a:pt x="34" y="601"/>
                    <a:pt x="34" y="1368"/>
                  </a:cubicBezTo>
                  <a:cubicBezTo>
                    <a:pt x="1" y="2135"/>
                    <a:pt x="601" y="2769"/>
                    <a:pt x="1335" y="2769"/>
                  </a:cubicBezTo>
                  <a:cubicBezTo>
                    <a:pt x="1354" y="2770"/>
                    <a:pt x="1372" y="2770"/>
                    <a:pt x="1391" y="2770"/>
                  </a:cubicBezTo>
                  <a:cubicBezTo>
                    <a:pt x="2099" y="2770"/>
                    <a:pt x="2669" y="2149"/>
                    <a:pt x="2669" y="1401"/>
                  </a:cubicBezTo>
                  <a:cubicBezTo>
                    <a:pt x="2703" y="667"/>
                    <a:pt x="2102" y="34"/>
                    <a:pt x="13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3"/>
            <p:cNvSpPr/>
            <p:nvPr/>
          </p:nvSpPr>
          <p:spPr>
            <a:xfrm>
              <a:off x="3275000" y="821125"/>
              <a:ext cx="35050" cy="49475"/>
            </a:xfrm>
            <a:custGeom>
              <a:rect b="b" l="l" r="r" t="t"/>
              <a:pathLst>
                <a:path extrusionOk="0" h="1979" w="1402">
                  <a:moveTo>
                    <a:pt x="980" y="0"/>
                  </a:moveTo>
                  <a:cubicBezTo>
                    <a:pt x="736" y="0"/>
                    <a:pt x="493" y="138"/>
                    <a:pt x="334" y="297"/>
                  </a:cubicBezTo>
                  <a:cubicBezTo>
                    <a:pt x="268" y="364"/>
                    <a:pt x="234" y="430"/>
                    <a:pt x="168" y="530"/>
                  </a:cubicBezTo>
                  <a:cubicBezTo>
                    <a:pt x="34" y="797"/>
                    <a:pt x="1" y="1131"/>
                    <a:pt x="134" y="1398"/>
                  </a:cubicBezTo>
                  <a:cubicBezTo>
                    <a:pt x="234" y="1665"/>
                    <a:pt x="501" y="1898"/>
                    <a:pt x="801" y="1965"/>
                  </a:cubicBezTo>
                  <a:cubicBezTo>
                    <a:pt x="841" y="1975"/>
                    <a:pt x="880" y="1979"/>
                    <a:pt x="918" y="1979"/>
                  </a:cubicBezTo>
                  <a:cubicBezTo>
                    <a:pt x="1010" y="1979"/>
                    <a:pt x="1098" y="1955"/>
                    <a:pt x="1168" y="1931"/>
                  </a:cubicBezTo>
                  <a:cubicBezTo>
                    <a:pt x="1335" y="1831"/>
                    <a:pt x="1402" y="1665"/>
                    <a:pt x="1369" y="1498"/>
                  </a:cubicBezTo>
                  <a:cubicBezTo>
                    <a:pt x="1335" y="1298"/>
                    <a:pt x="1202" y="1164"/>
                    <a:pt x="1035" y="1164"/>
                  </a:cubicBezTo>
                  <a:cubicBezTo>
                    <a:pt x="1135" y="1131"/>
                    <a:pt x="1235" y="997"/>
                    <a:pt x="1202" y="864"/>
                  </a:cubicBezTo>
                  <a:cubicBezTo>
                    <a:pt x="1202" y="748"/>
                    <a:pt x="1101" y="657"/>
                    <a:pt x="987" y="657"/>
                  </a:cubicBezTo>
                  <a:cubicBezTo>
                    <a:pt x="970" y="657"/>
                    <a:pt x="952" y="659"/>
                    <a:pt x="935" y="664"/>
                  </a:cubicBezTo>
                  <a:cubicBezTo>
                    <a:pt x="1035" y="630"/>
                    <a:pt x="1135" y="597"/>
                    <a:pt x="1235" y="497"/>
                  </a:cubicBezTo>
                  <a:cubicBezTo>
                    <a:pt x="1335" y="430"/>
                    <a:pt x="1369" y="297"/>
                    <a:pt x="1335" y="197"/>
                  </a:cubicBezTo>
                  <a:cubicBezTo>
                    <a:pt x="1302" y="130"/>
                    <a:pt x="1235" y="63"/>
                    <a:pt x="1168" y="30"/>
                  </a:cubicBezTo>
                  <a:cubicBezTo>
                    <a:pt x="1107" y="9"/>
                    <a:pt x="1043" y="0"/>
                    <a:pt x="9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3"/>
            <p:cNvSpPr/>
            <p:nvPr/>
          </p:nvSpPr>
          <p:spPr>
            <a:xfrm>
              <a:off x="3245000" y="744150"/>
              <a:ext cx="76725" cy="68725"/>
            </a:xfrm>
            <a:custGeom>
              <a:rect b="b" l="l" r="r" t="t"/>
              <a:pathLst>
                <a:path extrusionOk="0" h="2749" w="3069">
                  <a:moveTo>
                    <a:pt x="1482" y="0"/>
                  </a:moveTo>
                  <a:cubicBezTo>
                    <a:pt x="1260" y="0"/>
                    <a:pt x="1037" y="56"/>
                    <a:pt x="834" y="174"/>
                  </a:cubicBezTo>
                  <a:cubicBezTo>
                    <a:pt x="200" y="541"/>
                    <a:pt x="0" y="1374"/>
                    <a:pt x="400" y="2042"/>
                  </a:cubicBezTo>
                  <a:cubicBezTo>
                    <a:pt x="650" y="2495"/>
                    <a:pt x="1116" y="2749"/>
                    <a:pt x="1587" y="2749"/>
                  </a:cubicBezTo>
                  <a:cubicBezTo>
                    <a:pt x="1809" y="2749"/>
                    <a:pt x="2032" y="2693"/>
                    <a:pt x="2235" y="2575"/>
                  </a:cubicBezTo>
                  <a:cubicBezTo>
                    <a:pt x="2869" y="2175"/>
                    <a:pt x="3069" y="1341"/>
                    <a:pt x="2669" y="707"/>
                  </a:cubicBezTo>
                  <a:cubicBezTo>
                    <a:pt x="2419" y="254"/>
                    <a:pt x="1953" y="0"/>
                    <a:pt x="14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3"/>
            <p:cNvSpPr/>
            <p:nvPr/>
          </p:nvSpPr>
          <p:spPr>
            <a:xfrm>
              <a:off x="3290025" y="731800"/>
              <a:ext cx="41725" cy="47900"/>
            </a:xfrm>
            <a:custGeom>
              <a:rect b="b" l="l" r="r" t="t"/>
              <a:pathLst>
                <a:path extrusionOk="0" h="1916" w="1669">
                  <a:moveTo>
                    <a:pt x="567" y="0"/>
                  </a:moveTo>
                  <a:cubicBezTo>
                    <a:pt x="267" y="67"/>
                    <a:pt x="67" y="401"/>
                    <a:pt x="0" y="701"/>
                  </a:cubicBezTo>
                  <a:cubicBezTo>
                    <a:pt x="0" y="768"/>
                    <a:pt x="0" y="868"/>
                    <a:pt x="0" y="968"/>
                  </a:cubicBezTo>
                  <a:cubicBezTo>
                    <a:pt x="0" y="1268"/>
                    <a:pt x="167" y="1568"/>
                    <a:pt x="401" y="1735"/>
                  </a:cubicBezTo>
                  <a:cubicBezTo>
                    <a:pt x="582" y="1848"/>
                    <a:pt x="794" y="1915"/>
                    <a:pt x="995" y="1915"/>
                  </a:cubicBezTo>
                  <a:cubicBezTo>
                    <a:pt x="1090" y="1915"/>
                    <a:pt x="1182" y="1901"/>
                    <a:pt x="1268" y="1868"/>
                  </a:cubicBezTo>
                  <a:cubicBezTo>
                    <a:pt x="1401" y="1802"/>
                    <a:pt x="1501" y="1735"/>
                    <a:pt x="1568" y="1635"/>
                  </a:cubicBezTo>
                  <a:cubicBezTo>
                    <a:pt x="1668" y="1468"/>
                    <a:pt x="1635" y="1268"/>
                    <a:pt x="1535" y="1135"/>
                  </a:cubicBezTo>
                  <a:cubicBezTo>
                    <a:pt x="1446" y="1046"/>
                    <a:pt x="1327" y="1001"/>
                    <a:pt x="1209" y="1001"/>
                  </a:cubicBezTo>
                  <a:cubicBezTo>
                    <a:pt x="1149" y="1001"/>
                    <a:pt x="1090" y="1012"/>
                    <a:pt x="1034" y="1035"/>
                  </a:cubicBezTo>
                  <a:cubicBezTo>
                    <a:pt x="1134" y="968"/>
                    <a:pt x="1134" y="801"/>
                    <a:pt x="1068" y="701"/>
                  </a:cubicBezTo>
                  <a:cubicBezTo>
                    <a:pt x="1013" y="646"/>
                    <a:pt x="937" y="621"/>
                    <a:pt x="864" y="621"/>
                  </a:cubicBezTo>
                  <a:cubicBezTo>
                    <a:pt x="804" y="621"/>
                    <a:pt x="746" y="638"/>
                    <a:pt x="701" y="668"/>
                  </a:cubicBezTo>
                  <a:cubicBezTo>
                    <a:pt x="768" y="601"/>
                    <a:pt x="868" y="501"/>
                    <a:pt x="901" y="401"/>
                  </a:cubicBezTo>
                  <a:cubicBezTo>
                    <a:pt x="934" y="267"/>
                    <a:pt x="901" y="134"/>
                    <a:pt x="801" y="67"/>
                  </a:cubicBezTo>
                  <a:cubicBezTo>
                    <a:pt x="734" y="0"/>
                    <a:pt x="66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3"/>
            <p:cNvSpPr/>
            <p:nvPr/>
          </p:nvSpPr>
          <p:spPr>
            <a:xfrm>
              <a:off x="3187450" y="684925"/>
              <a:ext cx="76750" cy="68750"/>
            </a:xfrm>
            <a:custGeom>
              <a:rect b="b" l="l" r="r" t="t"/>
              <a:pathLst>
                <a:path extrusionOk="0" h="2750" w="3070">
                  <a:moveTo>
                    <a:pt x="1482" y="1"/>
                  </a:moveTo>
                  <a:cubicBezTo>
                    <a:pt x="1260" y="1"/>
                    <a:pt x="1037" y="57"/>
                    <a:pt x="834" y="174"/>
                  </a:cubicBezTo>
                  <a:cubicBezTo>
                    <a:pt x="201" y="541"/>
                    <a:pt x="0" y="1408"/>
                    <a:pt x="401" y="2042"/>
                  </a:cubicBezTo>
                  <a:cubicBezTo>
                    <a:pt x="650" y="2496"/>
                    <a:pt x="1116" y="2749"/>
                    <a:pt x="1588" y="2749"/>
                  </a:cubicBezTo>
                  <a:cubicBezTo>
                    <a:pt x="1810" y="2749"/>
                    <a:pt x="2033" y="2693"/>
                    <a:pt x="2235" y="2576"/>
                  </a:cubicBezTo>
                  <a:cubicBezTo>
                    <a:pt x="2869" y="2209"/>
                    <a:pt x="3069" y="1375"/>
                    <a:pt x="2669" y="708"/>
                  </a:cubicBezTo>
                  <a:cubicBezTo>
                    <a:pt x="2419" y="254"/>
                    <a:pt x="1954" y="1"/>
                    <a:pt x="1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3"/>
            <p:cNvSpPr/>
            <p:nvPr/>
          </p:nvSpPr>
          <p:spPr>
            <a:xfrm>
              <a:off x="3232475" y="673075"/>
              <a:ext cx="41725" cy="47425"/>
            </a:xfrm>
            <a:custGeom>
              <a:rect b="b" l="l" r="r" t="t"/>
              <a:pathLst>
                <a:path extrusionOk="0" h="1897" w="1669">
                  <a:moveTo>
                    <a:pt x="655" y="1"/>
                  </a:moveTo>
                  <a:cubicBezTo>
                    <a:pt x="626" y="1"/>
                    <a:pt x="597" y="5"/>
                    <a:pt x="568" y="14"/>
                  </a:cubicBezTo>
                  <a:cubicBezTo>
                    <a:pt x="268" y="81"/>
                    <a:pt x="67" y="381"/>
                    <a:pt x="1" y="682"/>
                  </a:cubicBezTo>
                  <a:cubicBezTo>
                    <a:pt x="1" y="748"/>
                    <a:pt x="1" y="848"/>
                    <a:pt x="1" y="948"/>
                  </a:cubicBezTo>
                  <a:cubicBezTo>
                    <a:pt x="1" y="1249"/>
                    <a:pt x="167" y="1549"/>
                    <a:pt x="401" y="1716"/>
                  </a:cubicBezTo>
                  <a:cubicBezTo>
                    <a:pt x="582" y="1829"/>
                    <a:pt x="794" y="1896"/>
                    <a:pt x="995" y="1896"/>
                  </a:cubicBezTo>
                  <a:cubicBezTo>
                    <a:pt x="1090" y="1896"/>
                    <a:pt x="1183" y="1881"/>
                    <a:pt x="1268" y="1849"/>
                  </a:cubicBezTo>
                  <a:cubicBezTo>
                    <a:pt x="1402" y="1816"/>
                    <a:pt x="1502" y="1716"/>
                    <a:pt x="1568" y="1616"/>
                  </a:cubicBezTo>
                  <a:cubicBezTo>
                    <a:pt x="1669" y="1449"/>
                    <a:pt x="1635" y="1249"/>
                    <a:pt x="1535" y="1115"/>
                  </a:cubicBezTo>
                  <a:cubicBezTo>
                    <a:pt x="1448" y="1050"/>
                    <a:pt x="1333" y="999"/>
                    <a:pt x="1217" y="999"/>
                  </a:cubicBezTo>
                  <a:cubicBezTo>
                    <a:pt x="1155" y="999"/>
                    <a:pt x="1093" y="1014"/>
                    <a:pt x="1035" y="1049"/>
                  </a:cubicBezTo>
                  <a:cubicBezTo>
                    <a:pt x="1135" y="948"/>
                    <a:pt x="1135" y="782"/>
                    <a:pt x="1068" y="682"/>
                  </a:cubicBezTo>
                  <a:cubicBezTo>
                    <a:pt x="1018" y="632"/>
                    <a:pt x="951" y="607"/>
                    <a:pt x="885" y="607"/>
                  </a:cubicBezTo>
                  <a:cubicBezTo>
                    <a:pt x="818" y="607"/>
                    <a:pt x="751" y="632"/>
                    <a:pt x="701" y="682"/>
                  </a:cubicBezTo>
                  <a:cubicBezTo>
                    <a:pt x="801" y="582"/>
                    <a:pt x="868" y="481"/>
                    <a:pt x="901" y="381"/>
                  </a:cubicBezTo>
                  <a:cubicBezTo>
                    <a:pt x="935" y="281"/>
                    <a:pt x="901" y="148"/>
                    <a:pt x="835" y="48"/>
                  </a:cubicBezTo>
                  <a:cubicBezTo>
                    <a:pt x="787" y="24"/>
                    <a:pt x="724" y="1"/>
                    <a:pt x="6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3"/>
            <p:cNvSpPr/>
            <p:nvPr/>
          </p:nvSpPr>
          <p:spPr>
            <a:xfrm>
              <a:off x="3093225" y="633200"/>
              <a:ext cx="78400" cy="67125"/>
            </a:xfrm>
            <a:custGeom>
              <a:rect b="b" l="l" r="r" t="t"/>
              <a:pathLst>
                <a:path extrusionOk="0" h="2685" w="3136">
                  <a:moveTo>
                    <a:pt x="1524" y="1"/>
                  </a:moveTo>
                  <a:cubicBezTo>
                    <a:pt x="1045" y="1"/>
                    <a:pt x="582" y="246"/>
                    <a:pt x="334" y="675"/>
                  </a:cubicBezTo>
                  <a:cubicBezTo>
                    <a:pt x="0" y="1309"/>
                    <a:pt x="234" y="2143"/>
                    <a:pt x="901" y="2510"/>
                  </a:cubicBezTo>
                  <a:cubicBezTo>
                    <a:pt x="1127" y="2629"/>
                    <a:pt x="1364" y="2684"/>
                    <a:pt x="1593" y="2684"/>
                  </a:cubicBezTo>
                  <a:cubicBezTo>
                    <a:pt x="2073" y="2684"/>
                    <a:pt x="2520" y="2439"/>
                    <a:pt x="2769" y="2010"/>
                  </a:cubicBezTo>
                  <a:cubicBezTo>
                    <a:pt x="3136" y="1376"/>
                    <a:pt x="2869" y="542"/>
                    <a:pt x="2202" y="175"/>
                  </a:cubicBezTo>
                  <a:cubicBezTo>
                    <a:pt x="1986" y="57"/>
                    <a:pt x="1753" y="1"/>
                    <a:pt x="1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3"/>
            <p:cNvSpPr/>
            <p:nvPr/>
          </p:nvSpPr>
          <p:spPr>
            <a:xfrm>
              <a:off x="3120725" y="614000"/>
              <a:ext cx="47575" cy="41225"/>
            </a:xfrm>
            <a:custGeom>
              <a:rect b="b" l="l" r="r" t="t"/>
              <a:pathLst>
                <a:path extrusionOk="0" h="1649" w="1903">
                  <a:moveTo>
                    <a:pt x="414" y="0"/>
                  </a:moveTo>
                  <a:cubicBezTo>
                    <a:pt x="342" y="0"/>
                    <a:pt x="288" y="49"/>
                    <a:pt x="234" y="76"/>
                  </a:cubicBezTo>
                  <a:cubicBezTo>
                    <a:pt x="1" y="309"/>
                    <a:pt x="1" y="676"/>
                    <a:pt x="101" y="943"/>
                  </a:cubicBezTo>
                  <a:cubicBezTo>
                    <a:pt x="134" y="1043"/>
                    <a:pt x="168" y="1110"/>
                    <a:pt x="201" y="1210"/>
                  </a:cubicBezTo>
                  <a:cubicBezTo>
                    <a:pt x="368" y="1443"/>
                    <a:pt x="668" y="1610"/>
                    <a:pt x="968" y="1644"/>
                  </a:cubicBezTo>
                  <a:cubicBezTo>
                    <a:pt x="999" y="1647"/>
                    <a:pt x="1029" y="1649"/>
                    <a:pt x="1060" y="1649"/>
                  </a:cubicBezTo>
                  <a:cubicBezTo>
                    <a:pt x="1329" y="1649"/>
                    <a:pt x="1589" y="1520"/>
                    <a:pt x="1769" y="1310"/>
                  </a:cubicBezTo>
                  <a:cubicBezTo>
                    <a:pt x="1869" y="1210"/>
                    <a:pt x="1902" y="1077"/>
                    <a:pt x="1902" y="943"/>
                  </a:cubicBezTo>
                  <a:cubicBezTo>
                    <a:pt x="1902" y="776"/>
                    <a:pt x="1802" y="610"/>
                    <a:pt x="1635" y="576"/>
                  </a:cubicBezTo>
                  <a:cubicBezTo>
                    <a:pt x="1592" y="559"/>
                    <a:pt x="1547" y="551"/>
                    <a:pt x="1502" y="551"/>
                  </a:cubicBezTo>
                  <a:cubicBezTo>
                    <a:pt x="1372" y="551"/>
                    <a:pt x="1243" y="619"/>
                    <a:pt x="1168" y="743"/>
                  </a:cubicBezTo>
                  <a:cubicBezTo>
                    <a:pt x="1202" y="610"/>
                    <a:pt x="1135" y="476"/>
                    <a:pt x="1002" y="443"/>
                  </a:cubicBezTo>
                  <a:cubicBezTo>
                    <a:pt x="971" y="428"/>
                    <a:pt x="941" y="421"/>
                    <a:pt x="912" y="421"/>
                  </a:cubicBezTo>
                  <a:cubicBezTo>
                    <a:pt x="813" y="421"/>
                    <a:pt x="727" y="499"/>
                    <a:pt x="701" y="576"/>
                  </a:cubicBezTo>
                  <a:cubicBezTo>
                    <a:pt x="701" y="476"/>
                    <a:pt x="735" y="343"/>
                    <a:pt x="701" y="243"/>
                  </a:cubicBezTo>
                  <a:cubicBezTo>
                    <a:pt x="668" y="143"/>
                    <a:pt x="568" y="42"/>
                    <a:pt x="468" y="9"/>
                  </a:cubicBezTo>
                  <a:cubicBezTo>
                    <a:pt x="449" y="3"/>
                    <a:pt x="431" y="0"/>
                    <a:pt x="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2">
    <p:spTree>
      <p:nvGrpSpPr>
        <p:cNvPr id="160" name="Shape 160"/>
        <p:cNvGrpSpPr/>
        <p:nvPr/>
      </p:nvGrpSpPr>
      <p:grpSpPr>
        <a:xfrm>
          <a:off x="0" y="0"/>
          <a:ext cx="0" cy="0"/>
          <a:chOff x="0" y="0"/>
          <a:chExt cx="0" cy="0"/>
        </a:xfrm>
      </p:grpSpPr>
      <p:sp>
        <p:nvSpPr>
          <p:cNvPr id="161" name="Google Shape;161;p14"/>
          <p:cNvSpPr txBox="1"/>
          <p:nvPr>
            <p:ph idx="1" type="subTitle"/>
          </p:nvPr>
        </p:nvSpPr>
        <p:spPr>
          <a:xfrm>
            <a:off x="1422111" y="2216145"/>
            <a:ext cx="219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2" name="Google Shape;162;p14"/>
          <p:cNvSpPr txBox="1"/>
          <p:nvPr>
            <p:ph idx="2" type="subTitle"/>
          </p:nvPr>
        </p:nvSpPr>
        <p:spPr>
          <a:xfrm>
            <a:off x="5524389" y="2216145"/>
            <a:ext cx="219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3" name="Google Shape;163;p14"/>
          <p:cNvSpPr txBox="1"/>
          <p:nvPr>
            <p:ph idx="3" type="subTitle"/>
          </p:nvPr>
        </p:nvSpPr>
        <p:spPr>
          <a:xfrm>
            <a:off x="1422111" y="4022308"/>
            <a:ext cx="219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4" name="Google Shape;164;p14"/>
          <p:cNvSpPr txBox="1"/>
          <p:nvPr>
            <p:ph idx="4" type="subTitle"/>
          </p:nvPr>
        </p:nvSpPr>
        <p:spPr>
          <a:xfrm>
            <a:off x="5524389" y="4022311"/>
            <a:ext cx="219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5" name="Google Shape;165;p1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6" name="Google Shape;166;p14"/>
          <p:cNvSpPr txBox="1"/>
          <p:nvPr>
            <p:ph hasCustomPrompt="1" idx="5" type="title"/>
          </p:nvPr>
        </p:nvSpPr>
        <p:spPr>
          <a:xfrm>
            <a:off x="2154111" y="1119699"/>
            <a:ext cx="733500" cy="7335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7" name="Google Shape;167;p14"/>
          <p:cNvSpPr txBox="1"/>
          <p:nvPr>
            <p:ph hasCustomPrompt="1" idx="6" type="title"/>
          </p:nvPr>
        </p:nvSpPr>
        <p:spPr>
          <a:xfrm>
            <a:off x="2155161" y="2926786"/>
            <a:ext cx="731400" cy="7314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8" name="Google Shape;168;p14"/>
          <p:cNvSpPr txBox="1"/>
          <p:nvPr>
            <p:ph hasCustomPrompt="1" idx="7" type="title"/>
          </p:nvPr>
        </p:nvSpPr>
        <p:spPr>
          <a:xfrm>
            <a:off x="6257439" y="1120742"/>
            <a:ext cx="731400" cy="7314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9" name="Google Shape;169;p14"/>
          <p:cNvSpPr txBox="1"/>
          <p:nvPr>
            <p:ph hasCustomPrompt="1" idx="8" type="title"/>
          </p:nvPr>
        </p:nvSpPr>
        <p:spPr>
          <a:xfrm>
            <a:off x="6257439" y="2926788"/>
            <a:ext cx="731400" cy="7314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3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70" name="Google Shape;170;p14"/>
          <p:cNvSpPr txBox="1"/>
          <p:nvPr>
            <p:ph idx="9" type="subTitle"/>
          </p:nvPr>
        </p:nvSpPr>
        <p:spPr>
          <a:xfrm>
            <a:off x="1422111" y="1882995"/>
            <a:ext cx="21975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latin typeface="Eczar"/>
                <a:ea typeface="Eczar"/>
                <a:cs typeface="Eczar"/>
                <a:sym typeface="Eczar"/>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71" name="Google Shape;171;p14"/>
          <p:cNvSpPr txBox="1"/>
          <p:nvPr>
            <p:ph idx="13" type="subTitle"/>
          </p:nvPr>
        </p:nvSpPr>
        <p:spPr>
          <a:xfrm>
            <a:off x="1422111" y="3689288"/>
            <a:ext cx="21975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latin typeface="Eczar"/>
                <a:ea typeface="Eczar"/>
                <a:cs typeface="Eczar"/>
                <a:sym typeface="Eczar"/>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72" name="Google Shape;172;p14"/>
          <p:cNvSpPr txBox="1"/>
          <p:nvPr>
            <p:ph idx="14" type="subTitle"/>
          </p:nvPr>
        </p:nvSpPr>
        <p:spPr>
          <a:xfrm>
            <a:off x="5524389" y="1882995"/>
            <a:ext cx="21975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latin typeface="Eczar"/>
                <a:ea typeface="Eczar"/>
                <a:cs typeface="Eczar"/>
                <a:sym typeface="Eczar"/>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73" name="Google Shape;173;p14"/>
          <p:cNvSpPr txBox="1"/>
          <p:nvPr>
            <p:ph idx="15" type="subTitle"/>
          </p:nvPr>
        </p:nvSpPr>
        <p:spPr>
          <a:xfrm>
            <a:off x="5524389" y="3689288"/>
            <a:ext cx="21975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latin typeface="Eczar"/>
                <a:ea typeface="Eczar"/>
                <a:cs typeface="Eczar"/>
                <a:sym typeface="Eczar"/>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74" name="Google Shape;174;p14"/>
          <p:cNvSpPr/>
          <p:nvPr/>
        </p:nvSpPr>
        <p:spPr>
          <a:xfrm>
            <a:off x="198075" y="1880975"/>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4"/>
          <p:cNvSpPr/>
          <p:nvPr/>
        </p:nvSpPr>
        <p:spPr>
          <a:xfrm>
            <a:off x="2451738" y="17463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4"/>
          <p:cNvSpPr/>
          <p:nvPr/>
        </p:nvSpPr>
        <p:spPr>
          <a:xfrm>
            <a:off x="8695225" y="2876000"/>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4"/>
          <p:cNvSpPr/>
          <p:nvPr/>
        </p:nvSpPr>
        <p:spPr>
          <a:xfrm>
            <a:off x="6486613" y="491258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
    <p:spTree>
      <p:nvGrpSpPr>
        <p:cNvPr id="178" name="Shape 178"/>
        <p:cNvGrpSpPr/>
        <p:nvPr/>
      </p:nvGrpSpPr>
      <p:grpSpPr>
        <a:xfrm>
          <a:off x="0" y="0"/>
          <a:ext cx="0" cy="0"/>
          <a:chOff x="0" y="0"/>
          <a:chExt cx="0" cy="0"/>
        </a:xfrm>
      </p:grpSpPr>
      <p:sp>
        <p:nvSpPr>
          <p:cNvPr id="179" name="Google Shape;179;p15"/>
          <p:cNvSpPr txBox="1"/>
          <p:nvPr>
            <p:ph idx="1" type="subTitle"/>
          </p:nvPr>
        </p:nvSpPr>
        <p:spPr>
          <a:xfrm>
            <a:off x="4938050" y="2527375"/>
            <a:ext cx="3480900" cy="10683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180" name="Google Shape;180;p15"/>
          <p:cNvSpPr txBox="1"/>
          <p:nvPr>
            <p:ph type="title"/>
          </p:nvPr>
        </p:nvSpPr>
        <p:spPr>
          <a:xfrm>
            <a:off x="7151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r">
              <a:spcBef>
                <a:spcPts val="0"/>
              </a:spcBef>
              <a:spcAft>
                <a:spcPts val="0"/>
              </a:spcAft>
              <a:buSzPts val="3500"/>
              <a:buNone/>
              <a:defRPr/>
            </a:lvl2pPr>
            <a:lvl3pPr lvl="2" rtl="0" algn="r">
              <a:spcBef>
                <a:spcPts val="0"/>
              </a:spcBef>
              <a:spcAft>
                <a:spcPts val="0"/>
              </a:spcAft>
              <a:buSzPts val="3500"/>
              <a:buNone/>
              <a:defRPr/>
            </a:lvl3pPr>
            <a:lvl4pPr lvl="3" rtl="0" algn="r">
              <a:spcBef>
                <a:spcPts val="0"/>
              </a:spcBef>
              <a:spcAft>
                <a:spcPts val="0"/>
              </a:spcAft>
              <a:buSzPts val="3500"/>
              <a:buNone/>
              <a:defRPr/>
            </a:lvl4pPr>
            <a:lvl5pPr lvl="4" rtl="0" algn="r">
              <a:spcBef>
                <a:spcPts val="0"/>
              </a:spcBef>
              <a:spcAft>
                <a:spcPts val="0"/>
              </a:spcAft>
              <a:buSzPts val="3500"/>
              <a:buNone/>
              <a:defRPr/>
            </a:lvl5pPr>
            <a:lvl6pPr lvl="5" rtl="0" algn="r">
              <a:spcBef>
                <a:spcPts val="0"/>
              </a:spcBef>
              <a:spcAft>
                <a:spcPts val="0"/>
              </a:spcAft>
              <a:buSzPts val="3500"/>
              <a:buNone/>
              <a:defRPr/>
            </a:lvl6pPr>
            <a:lvl7pPr lvl="6" rtl="0" algn="r">
              <a:spcBef>
                <a:spcPts val="0"/>
              </a:spcBef>
              <a:spcAft>
                <a:spcPts val="0"/>
              </a:spcAft>
              <a:buSzPts val="3500"/>
              <a:buNone/>
              <a:defRPr/>
            </a:lvl7pPr>
            <a:lvl8pPr lvl="7" rtl="0" algn="r">
              <a:spcBef>
                <a:spcPts val="0"/>
              </a:spcBef>
              <a:spcAft>
                <a:spcPts val="0"/>
              </a:spcAft>
              <a:buSzPts val="3500"/>
              <a:buNone/>
              <a:defRPr/>
            </a:lvl8pPr>
            <a:lvl9pPr lvl="8" rtl="0" algn="r">
              <a:spcBef>
                <a:spcPts val="0"/>
              </a:spcBef>
              <a:spcAft>
                <a:spcPts val="0"/>
              </a:spcAft>
              <a:buSzPts val="3500"/>
              <a:buNone/>
              <a:defRPr/>
            </a:lvl9pPr>
          </a:lstStyle>
          <a:p/>
        </p:txBody>
      </p:sp>
      <p:sp>
        <p:nvSpPr>
          <p:cNvPr id="181" name="Google Shape;181;p15"/>
          <p:cNvSpPr/>
          <p:nvPr/>
        </p:nvSpPr>
        <p:spPr>
          <a:xfrm>
            <a:off x="-263550" y="-151750"/>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5"/>
          <p:cNvSpPr/>
          <p:nvPr/>
        </p:nvSpPr>
        <p:spPr>
          <a:xfrm>
            <a:off x="8314800" y="3685325"/>
            <a:ext cx="1676754" cy="989751"/>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 name="Google Shape;183;p15"/>
          <p:cNvGrpSpPr/>
          <p:nvPr/>
        </p:nvGrpSpPr>
        <p:grpSpPr>
          <a:xfrm rot="9669139">
            <a:off x="8376019" y="-169893"/>
            <a:ext cx="953208" cy="1234932"/>
            <a:chOff x="2946350" y="614000"/>
            <a:chExt cx="387050" cy="501425"/>
          </a:xfrm>
        </p:grpSpPr>
        <p:sp>
          <p:nvSpPr>
            <p:cNvPr id="184" name="Google Shape;184;p15"/>
            <p:cNvSpPr/>
            <p:nvPr/>
          </p:nvSpPr>
          <p:spPr>
            <a:xfrm>
              <a:off x="2946350" y="681450"/>
              <a:ext cx="363700" cy="408625"/>
            </a:xfrm>
            <a:custGeom>
              <a:rect b="b" l="l" r="r" t="t"/>
              <a:pathLst>
                <a:path extrusionOk="0" h="16345" w="14548">
                  <a:moveTo>
                    <a:pt x="7804" y="0"/>
                  </a:moveTo>
                  <a:cubicBezTo>
                    <a:pt x="7718" y="0"/>
                    <a:pt x="7631" y="45"/>
                    <a:pt x="7604" y="143"/>
                  </a:cubicBezTo>
                  <a:cubicBezTo>
                    <a:pt x="7203" y="1944"/>
                    <a:pt x="7103" y="3812"/>
                    <a:pt x="7303" y="5647"/>
                  </a:cubicBezTo>
                  <a:cubicBezTo>
                    <a:pt x="7303" y="5680"/>
                    <a:pt x="7303" y="5680"/>
                    <a:pt x="7303" y="5680"/>
                  </a:cubicBezTo>
                  <a:cubicBezTo>
                    <a:pt x="6369" y="6848"/>
                    <a:pt x="5569" y="8115"/>
                    <a:pt x="4935" y="9483"/>
                  </a:cubicBezTo>
                  <a:cubicBezTo>
                    <a:pt x="4935" y="9516"/>
                    <a:pt x="4902" y="9550"/>
                    <a:pt x="4902" y="9583"/>
                  </a:cubicBezTo>
                  <a:cubicBezTo>
                    <a:pt x="4168" y="9950"/>
                    <a:pt x="3434" y="10350"/>
                    <a:pt x="2733" y="10784"/>
                  </a:cubicBezTo>
                  <a:cubicBezTo>
                    <a:pt x="1833" y="11318"/>
                    <a:pt x="966" y="11951"/>
                    <a:pt x="165" y="12585"/>
                  </a:cubicBezTo>
                  <a:cubicBezTo>
                    <a:pt x="0" y="12722"/>
                    <a:pt x="129" y="12995"/>
                    <a:pt x="291" y="12995"/>
                  </a:cubicBezTo>
                  <a:cubicBezTo>
                    <a:pt x="326" y="12995"/>
                    <a:pt x="363" y="12982"/>
                    <a:pt x="398" y="12952"/>
                  </a:cubicBezTo>
                  <a:cubicBezTo>
                    <a:pt x="2567" y="11184"/>
                    <a:pt x="5002" y="9816"/>
                    <a:pt x="7604" y="8882"/>
                  </a:cubicBezTo>
                  <a:cubicBezTo>
                    <a:pt x="8304" y="9383"/>
                    <a:pt x="9038" y="9850"/>
                    <a:pt x="9772" y="10250"/>
                  </a:cubicBezTo>
                  <a:cubicBezTo>
                    <a:pt x="9772" y="10283"/>
                    <a:pt x="9772" y="10283"/>
                    <a:pt x="9772" y="10283"/>
                  </a:cubicBezTo>
                  <a:cubicBezTo>
                    <a:pt x="10172" y="12385"/>
                    <a:pt x="10906" y="14386"/>
                    <a:pt x="11973" y="16254"/>
                  </a:cubicBezTo>
                  <a:cubicBezTo>
                    <a:pt x="12010" y="16318"/>
                    <a:pt x="12061" y="16345"/>
                    <a:pt x="12114" y="16345"/>
                  </a:cubicBezTo>
                  <a:cubicBezTo>
                    <a:pt x="12254" y="16345"/>
                    <a:pt x="12404" y="16157"/>
                    <a:pt x="12307" y="15988"/>
                  </a:cubicBezTo>
                  <a:cubicBezTo>
                    <a:pt x="11306" y="14286"/>
                    <a:pt x="10639" y="12452"/>
                    <a:pt x="10239" y="10517"/>
                  </a:cubicBezTo>
                  <a:lnTo>
                    <a:pt x="10239" y="10517"/>
                  </a:lnTo>
                  <a:cubicBezTo>
                    <a:pt x="11506" y="11217"/>
                    <a:pt x="12807" y="11818"/>
                    <a:pt x="14175" y="12285"/>
                  </a:cubicBezTo>
                  <a:cubicBezTo>
                    <a:pt x="14203" y="12297"/>
                    <a:pt x="14229" y="12302"/>
                    <a:pt x="14254" y="12302"/>
                  </a:cubicBezTo>
                  <a:cubicBezTo>
                    <a:pt x="14442" y="12302"/>
                    <a:pt x="14548" y="12006"/>
                    <a:pt x="14342" y="11918"/>
                  </a:cubicBezTo>
                  <a:cubicBezTo>
                    <a:pt x="12140" y="11117"/>
                    <a:pt x="10039" y="10050"/>
                    <a:pt x="8104" y="8716"/>
                  </a:cubicBezTo>
                  <a:cubicBezTo>
                    <a:pt x="8704" y="8516"/>
                    <a:pt x="9305" y="8349"/>
                    <a:pt x="9905" y="8182"/>
                  </a:cubicBezTo>
                  <a:cubicBezTo>
                    <a:pt x="10906" y="7915"/>
                    <a:pt x="11907" y="7715"/>
                    <a:pt x="12941" y="7615"/>
                  </a:cubicBezTo>
                  <a:cubicBezTo>
                    <a:pt x="13198" y="7583"/>
                    <a:pt x="13176" y="7179"/>
                    <a:pt x="12936" y="7179"/>
                  </a:cubicBezTo>
                  <a:cubicBezTo>
                    <a:pt x="12927" y="7179"/>
                    <a:pt x="12917" y="7180"/>
                    <a:pt x="12907" y="7181"/>
                  </a:cubicBezTo>
                  <a:cubicBezTo>
                    <a:pt x="12174" y="7281"/>
                    <a:pt x="11440" y="7415"/>
                    <a:pt x="10706" y="7582"/>
                  </a:cubicBezTo>
                  <a:cubicBezTo>
                    <a:pt x="11373" y="6281"/>
                    <a:pt x="12440" y="5213"/>
                    <a:pt x="13741" y="4546"/>
                  </a:cubicBezTo>
                  <a:cubicBezTo>
                    <a:pt x="13971" y="4431"/>
                    <a:pt x="13880" y="4119"/>
                    <a:pt x="13701" y="4119"/>
                  </a:cubicBezTo>
                  <a:cubicBezTo>
                    <a:pt x="13672" y="4119"/>
                    <a:pt x="13640" y="4127"/>
                    <a:pt x="13608" y="4146"/>
                  </a:cubicBezTo>
                  <a:cubicBezTo>
                    <a:pt x="12107" y="4913"/>
                    <a:pt x="10873" y="6147"/>
                    <a:pt x="10172" y="7682"/>
                  </a:cubicBezTo>
                  <a:cubicBezTo>
                    <a:pt x="8571" y="8082"/>
                    <a:pt x="7003" y="8616"/>
                    <a:pt x="5502" y="9316"/>
                  </a:cubicBezTo>
                  <a:cubicBezTo>
                    <a:pt x="6936" y="6381"/>
                    <a:pt x="9171" y="3846"/>
                    <a:pt x="11940" y="2078"/>
                  </a:cubicBezTo>
                  <a:cubicBezTo>
                    <a:pt x="12108" y="1966"/>
                    <a:pt x="11971" y="1713"/>
                    <a:pt x="11784" y="1713"/>
                  </a:cubicBezTo>
                  <a:cubicBezTo>
                    <a:pt x="11749" y="1713"/>
                    <a:pt x="11711" y="1722"/>
                    <a:pt x="11673" y="1744"/>
                  </a:cubicBezTo>
                  <a:cubicBezTo>
                    <a:pt x="10172" y="2711"/>
                    <a:pt x="8838" y="3879"/>
                    <a:pt x="7670" y="5247"/>
                  </a:cubicBezTo>
                  <a:cubicBezTo>
                    <a:pt x="7537" y="3579"/>
                    <a:pt x="7637" y="1877"/>
                    <a:pt x="8004" y="243"/>
                  </a:cubicBezTo>
                  <a:cubicBezTo>
                    <a:pt x="8043" y="88"/>
                    <a:pt x="7923" y="0"/>
                    <a:pt x="7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5"/>
            <p:cNvSpPr/>
            <p:nvPr/>
          </p:nvSpPr>
          <p:spPr>
            <a:xfrm>
              <a:off x="3196625" y="1036425"/>
              <a:ext cx="76750" cy="67800"/>
            </a:xfrm>
            <a:custGeom>
              <a:rect b="b" l="l" r="r" t="t"/>
              <a:pathLst>
                <a:path extrusionOk="0" h="2712" w="3070">
                  <a:moveTo>
                    <a:pt x="1600" y="1"/>
                  </a:moveTo>
                  <a:cubicBezTo>
                    <a:pt x="1276" y="1"/>
                    <a:pt x="943" y="110"/>
                    <a:pt x="667" y="324"/>
                  </a:cubicBezTo>
                  <a:cubicBezTo>
                    <a:pt x="100" y="825"/>
                    <a:pt x="0" y="1692"/>
                    <a:pt x="501" y="2259"/>
                  </a:cubicBezTo>
                  <a:cubicBezTo>
                    <a:pt x="749" y="2560"/>
                    <a:pt x="1100" y="2711"/>
                    <a:pt x="1466" y="2711"/>
                  </a:cubicBezTo>
                  <a:cubicBezTo>
                    <a:pt x="1788" y="2711"/>
                    <a:pt x="2121" y="2594"/>
                    <a:pt x="2402" y="2359"/>
                  </a:cubicBezTo>
                  <a:cubicBezTo>
                    <a:pt x="3002" y="1892"/>
                    <a:pt x="3069" y="1025"/>
                    <a:pt x="2602" y="458"/>
                  </a:cubicBezTo>
                  <a:cubicBezTo>
                    <a:pt x="2350" y="151"/>
                    <a:pt x="1981" y="1"/>
                    <a:pt x="1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5"/>
            <p:cNvSpPr/>
            <p:nvPr/>
          </p:nvSpPr>
          <p:spPr>
            <a:xfrm>
              <a:off x="3238325" y="1072500"/>
              <a:ext cx="46725" cy="42925"/>
            </a:xfrm>
            <a:custGeom>
              <a:rect b="b" l="l" r="r" t="t"/>
              <a:pathLst>
                <a:path extrusionOk="0" h="1717" w="1869">
                  <a:moveTo>
                    <a:pt x="991" y="1"/>
                  </a:moveTo>
                  <a:cubicBezTo>
                    <a:pt x="934" y="1"/>
                    <a:pt x="867" y="16"/>
                    <a:pt x="801" y="16"/>
                  </a:cubicBezTo>
                  <a:cubicBezTo>
                    <a:pt x="501" y="82"/>
                    <a:pt x="267" y="282"/>
                    <a:pt x="134" y="549"/>
                  </a:cubicBezTo>
                  <a:cubicBezTo>
                    <a:pt x="0" y="850"/>
                    <a:pt x="0" y="1183"/>
                    <a:pt x="134" y="1450"/>
                  </a:cubicBezTo>
                  <a:cubicBezTo>
                    <a:pt x="200" y="1550"/>
                    <a:pt x="300" y="1650"/>
                    <a:pt x="434" y="1683"/>
                  </a:cubicBezTo>
                  <a:cubicBezTo>
                    <a:pt x="478" y="1706"/>
                    <a:pt x="534" y="1717"/>
                    <a:pt x="592" y="1717"/>
                  </a:cubicBezTo>
                  <a:cubicBezTo>
                    <a:pt x="708" y="1717"/>
                    <a:pt x="834" y="1672"/>
                    <a:pt x="901" y="1583"/>
                  </a:cubicBezTo>
                  <a:cubicBezTo>
                    <a:pt x="1001" y="1417"/>
                    <a:pt x="1001" y="1216"/>
                    <a:pt x="901" y="1083"/>
                  </a:cubicBezTo>
                  <a:lnTo>
                    <a:pt x="901" y="1083"/>
                  </a:lnTo>
                  <a:cubicBezTo>
                    <a:pt x="946" y="1113"/>
                    <a:pt x="1004" y="1129"/>
                    <a:pt x="1061" y="1129"/>
                  </a:cubicBezTo>
                  <a:cubicBezTo>
                    <a:pt x="1131" y="1129"/>
                    <a:pt x="1198" y="1105"/>
                    <a:pt x="1234" y="1050"/>
                  </a:cubicBezTo>
                  <a:cubicBezTo>
                    <a:pt x="1334" y="950"/>
                    <a:pt x="1301" y="783"/>
                    <a:pt x="1201" y="683"/>
                  </a:cubicBezTo>
                  <a:lnTo>
                    <a:pt x="1201" y="683"/>
                  </a:lnTo>
                  <a:cubicBezTo>
                    <a:pt x="1301" y="749"/>
                    <a:pt x="1401" y="816"/>
                    <a:pt x="1535" y="816"/>
                  </a:cubicBezTo>
                  <a:cubicBezTo>
                    <a:pt x="1635" y="816"/>
                    <a:pt x="1768" y="783"/>
                    <a:pt x="1835" y="683"/>
                  </a:cubicBezTo>
                  <a:cubicBezTo>
                    <a:pt x="1868" y="616"/>
                    <a:pt x="1868" y="516"/>
                    <a:pt x="1835" y="449"/>
                  </a:cubicBezTo>
                  <a:cubicBezTo>
                    <a:pt x="1701" y="149"/>
                    <a:pt x="1368" y="16"/>
                    <a:pt x="1068" y="16"/>
                  </a:cubicBezTo>
                  <a:cubicBezTo>
                    <a:pt x="1045" y="4"/>
                    <a:pt x="10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5"/>
            <p:cNvSpPr/>
            <p:nvPr/>
          </p:nvSpPr>
          <p:spPr>
            <a:xfrm>
              <a:off x="3250825" y="932750"/>
              <a:ext cx="67575" cy="68475"/>
            </a:xfrm>
            <a:custGeom>
              <a:rect b="b" l="l" r="r" t="t"/>
              <a:pathLst>
                <a:path extrusionOk="0" h="2739" w="2703">
                  <a:moveTo>
                    <a:pt x="1310" y="0"/>
                  </a:moveTo>
                  <a:cubicBezTo>
                    <a:pt x="603" y="0"/>
                    <a:pt x="34" y="589"/>
                    <a:pt x="34" y="1336"/>
                  </a:cubicBezTo>
                  <a:cubicBezTo>
                    <a:pt x="1" y="2103"/>
                    <a:pt x="601" y="2737"/>
                    <a:pt x="1335" y="2737"/>
                  </a:cubicBezTo>
                  <a:cubicBezTo>
                    <a:pt x="1354" y="2738"/>
                    <a:pt x="1374" y="2738"/>
                    <a:pt x="1393" y="2738"/>
                  </a:cubicBezTo>
                  <a:cubicBezTo>
                    <a:pt x="2100" y="2738"/>
                    <a:pt x="2669" y="2149"/>
                    <a:pt x="2669" y="1403"/>
                  </a:cubicBezTo>
                  <a:cubicBezTo>
                    <a:pt x="2702" y="635"/>
                    <a:pt x="2102" y="2"/>
                    <a:pt x="1368" y="2"/>
                  </a:cubicBezTo>
                  <a:cubicBezTo>
                    <a:pt x="1349" y="1"/>
                    <a:pt x="1329" y="0"/>
                    <a:pt x="1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5"/>
            <p:cNvSpPr/>
            <p:nvPr/>
          </p:nvSpPr>
          <p:spPr>
            <a:xfrm>
              <a:off x="3297525" y="937875"/>
              <a:ext cx="35875" cy="49675"/>
            </a:xfrm>
            <a:custGeom>
              <a:rect b="b" l="l" r="r" t="t"/>
              <a:pathLst>
                <a:path extrusionOk="0" h="1987" w="1435">
                  <a:moveTo>
                    <a:pt x="983" y="0"/>
                  </a:moveTo>
                  <a:cubicBezTo>
                    <a:pt x="738" y="0"/>
                    <a:pt x="494" y="144"/>
                    <a:pt x="334" y="330"/>
                  </a:cubicBezTo>
                  <a:cubicBezTo>
                    <a:pt x="267" y="397"/>
                    <a:pt x="234" y="464"/>
                    <a:pt x="167" y="530"/>
                  </a:cubicBezTo>
                  <a:cubicBezTo>
                    <a:pt x="34" y="797"/>
                    <a:pt x="1" y="1131"/>
                    <a:pt x="134" y="1398"/>
                  </a:cubicBezTo>
                  <a:cubicBezTo>
                    <a:pt x="234" y="1698"/>
                    <a:pt x="501" y="1898"/>
                    <a:pt x="801" y="1965"/>
                  </a:cubicBezTo>
                  <a:cubicBezTo>
                    <a:pt x="856" y="1979"/>
                    <a:pt x="912" y="1987"/>
                    <a:pt x="965" y="1987"/>
                  </a:cubicBezTo>
                  <a:cubicBezTo>
                    <a:pt x="1039" y="1987"/>
                    <a:pt x="1109" y="1971"/>
                    <a:pt x="1168" y="1931"/>
                  </a:cubicBezTo>
                  <a:cubicBezTo>
                    <a:pt x="1335" y="1865"/>
                    <a:pt x="1435" y="1665"/>
                    <a:pt x="1402" y="1498"/>
                  </a:cubicBezTo>
                  <a:cubicBezTo>
                    <a:pt x="1368" y="1331"/>
                    <a:pt x="1201" y="1198"/>
                    <a:pt x="1035" y="1164"/>
                  </a:cubicBezTo>
                  <a:cubicBezTo>
                    <a:pt x="1168" y="1131"/>
                    <a:pt x="1235" y="997"/>
                    <a:pt x="1235" y="864"/>
                  </a:cubicBezTo>
                  <a:cubicBezTo>
                    <a:pt x="1201" y="764"/>
                    <a:pt x="1068" y="664"/>
                    <a:pt x="935" y="664"/>
                  </a:cubicBezTo>
                  <a:cubicBezTo>
                    <a:pt x="1035" y="630"/>
                    <a:pt x="1168" y="597"/>
                    <a:pt x="1235" y="530"/>
                  </a:cubicBezTo>
                  <a:cubicBezTo>
                    <a:pt x="1335" y="464"/>
                    <a:pt x="1368" y="330"/>
                    <a:pt x="1335" y="230"/>
                  </a:cubicBezTo>
                  <a:cubicBezTo>
                    <a:pt x="1335" y="130"/>
                    <a:pt x="1235" y="63"/>
                    <a:pt x="1168" y="30"/>
                  </a:cubicBezTo>
                  <a:cubicBezTo>
                    <a:pt x="1107" y="10"/>
                    <a:pt x="1045" y="0"/>
                    <a:pt x="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5"/>
            <p:cNvSpPr/>
            <p:nvPr/>
          </p:nvSpPr>
          <p:spPr>
            <a:xfrm>
              <a:off x="3228300" y="815200"/>
              <a:ext cx="67575" cy="69275"/>
            </a:xfrm>
            <a:custGeom>
              <a:rect b="b" l="l" r="r" t="t"/>
              <a:pathLst>
                <a:path extrusionOk="0" h="2771" w="2703">
                  <a:moveTo>
                    <a:pt x="1369" y="0"/>
                  </a:moveTo>
                  <a:cubicBezTo>
                    <a:pt x="635" y="0"/>
                    <a:pt x="34" y="601"/>
                    <a:pt x="34" y="1368"/>
                  </a:cubicBezTo>
                  <a:cubicBezTo>
                    <a:pt x="1" y="2135"/>
                    <a:pt x="601" y="2769"/>
                    <a:pt x="1335" y="2769"/>
                  </a:cubicBezTo>
                  <a:cubicBezTo>
                    <a:pt x="1354" y="2770"/>
                    <a:pt x="1372" y="2770"/>
                    <a:pt x="1391" y="2770"/>
                  </a:cubicBezTo>
                  <a:cubicBezTo>
                    <a:pt x="2099" y="2770"/>
                    <a:pt x="2669" y="2149"/>
                    <a:pt x="2669" y="1401"/>
                  </a:cubicBezTo>
                  <a:cubicBezTo>
                    <a:pt x="2703" y="667"/>
                    <a:pt x="2102" y="34"/>
                    <a:pt x="1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5"/>
            <p:cNvSpPr/>
            <p:nvPr/>
          </p:nvSpPr>
          <p:spPr>
            <a:xfrm>
              <a:off x="3275000" y="821125"/>
              <a:ext cx="35050" cy="49475"/>
            </a:xfrm>
            <a:custGeom>
              <a:rect b="b" l="l" r="r" t="t"/>
              <a:pathLst>
                <a:path extrusionOk="0" h="1979" w="1402">
                  <a:moveTo>
                    <a:pt x="980" y="0"/>
                  </a:moveTo>
                  <a:cubicBezTo>
                    <a:pt x="736" y="0"/>
                    <a:pt x="493" y="138"/>
                    <a:pt x="334" y="297"/>
                  </a:cubicBezTo>
                  <a:cubicBezTo>
                    <a:pt x="268" y="364"/>
                    <a:pt x="234" y="430"/>
                    <a:pt x="168" y="530"/>
                  </a:cubicBezTo>
                  <a:cubicBezTo>
                    <a:pt x="34" y="797"/>
                    <a:pt x="1" y="1131"/>
                    <a:pt x="134" y="1398"/>
                  </a:cubicBezTo>
                  <a:cubicBezTo>
                    <a:pt x="234" y="1665"/>
                    <a:pt x="501" y="1898"/>
                    <a:pt x="801" y="1965"/>
                  </a:cubicBezTo>
                  <a:cubicBezTo>
                    <a:pt x="841" y="1975"/>
                    <a:pt x="880" y="1979"/>
                    <a:pt x="918" y="1979"/>
                  </a:cubicBezTo>
                  <a:cubicBezTo>
                    <a:pt x="1010" y="1979"/>
                    <a:pt x="1098" y="1955"/>
                    <a:pt x="1168" y="1931"/>
                  </a:cubicBezTo>
                  <a:cubicBezTo>
                    <a:pt x="1335" y="1831"/>
                    <a:pt x="1402" y="1665"/>
                    <a:pt x="1369" y="1498"/>
                  </a:cubicBezTo>
                  <a:cubicBezTo>
                    <a:pt x="1335" y="1298"/>
                    <a:pt x="1202" y="1164"/>
                    <a:pt x="1035" y="1164"/>
                  </a:cubicBezTo>
                  <a:cubicBezTo>
                    <a:pt x="1135" y="1131"/>
                    <a:pt x="1235" y="997"/>
                    <a:pt x="1202" y="864"/>
                  </a:cubicBezTo>
                  <a:cubicBezTo>
                    <a:pt x="1202" y="748"/>
                    <a:pt x="1101" y="657"/>
                    <a:pt x="987" y="657"/>
                  </a:cubicBezTo>
                  <a:cubicBezTo>
                    <a:pt x="970" y="657"/>
                    <a:pt x="952" y="659"/>
                    <a:pt x="935" y="664"/>
                  </a:cubicBezTo>
                  <a:cubicBezTo>
                    <a:pt x="1035" y="630"/>
                    <a:pt x="1135" y="597"/>
                    <a:pt x="1235" y="497"/>
                  </a:cubicBezTo>
                  <a:cubicBezTo>
                    <a:pt x="1335" y="430"/>
                    <a:pt x="1369" y="297"/>
                    <a:pt x="1335" y="197"/>
                  </a:cubicBezTo>
                  <a:cubicBezTo>
                    <a:pt x="1302" y="130"/>
                    <a:pt x="1235" y="63"/>
                    <a:pt x="1168" y="30"/>
                  </a:cubicBezTo>
                  <a:cubicBezTo>
                    <a:pt x="1107" y="9"/>
                    <a:pt x="1043" y="0"/>
                    <a:pt x="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5"/>
            <p:cNvSpPr/>
            <p:nvPr/>
          </p:nvSpPr>
          <p:spPr>
            <a:xfrm>
              <a:off x="3245000" y="744150"/>
              <a:ext cx="76725" cy="68725"/>
            </a:xfrm>
            <a:custGeom>
              <a:rect b="b" l="l" r="r" t="t"/>
              <a:pathLst>
                <a:path extrusionOk="0" h="2749" w="3069">
                  <a:moveTo>
                    <a:pt x="1482" y="0"/>
                  </a:moveTo>
                  <a:cubicBezTo>
                    <a:pt x="1260" y="0"/>
                    <a:pt x="1037" y="56"/>
                    <a:pt x="834" y="174"/>
                  </a:cubicBezTo>
                  <a:cubicBezTo>
                    <a:pt x="200" y="541"/>
                    <a:pt x="0" y="1374"/>
                    <a:pt x="400" y="2042"/>
                  </a:cubicBezTo>
                  <a:cubicBezTo>
                    <a:pt x="650" y="2495"/>
                    <a:pt x="1116" y="2749"/>
                    <a:pt x="1587" y="2749"/>
                  </a:cubicBezTo>
                  <a:cubicBezTo>
                    <a:pt x="1809" y="2749"/>
                    <a:pt x="2032" y="2693"/>
                    <a:pt x="2235" y="2575"/>
                  </a:cubicBezTo>
                  <a:cubicBezTo>
                    <a:pt x="2869" y="2175"/>
                    <a:pt x="3069" y="1341"/>
                    <a:pt x="2669" y="707"/>
                  </a:cubicBezTo>
                  <a:cubicBezTo>
                    <a:pt x="2419" y="254"/>
                    <a:pt x="1953" y="0"/>
                    <a:pt x="14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5"/>
            <p:cNvSpPr/>
            <p:nvPr/>
          </p:nvSpPr>
          <p:spPr>
            <a:xfrm>
              <a:off x="3290025" y="731800"/>
              <a:ext cx="41725" cy="47900"/>
            </a:xfrm>
            <a:custGeom>
              <a:rect b="b" l="l" r="r" t="t"/>
              <a:pathLst>
                <a:path extrusionOk="0" h="1916" w="1669">
                  <a:moveTo>
                    <a:pt x="567" y="0"/>
                  </a:moveTo>
                  <a:cubicBezTo>
                    <a:pt x="267" y="67"/>
                    <a:pt x="67" y="401"/>
                    <a:pt x="0" y="701"/>
                  </a:cubicBezTo>
                  <a:cubicBezTo>
                    <a:pt x="0" y="768"/>
                    <a:pt x="0" y="868"/>
                    <a:pt x="0" y="968"/>
                  </a:cubicBezTo>
                  <a:cubicBezTo>
                    <a:pt x="0" y="1268"/>
                    <a:pt x="167" y="1568"/>
                    <a:pt x="401" y="1735"/>
                  </a:cubicBezTo>
                  <a:cubicBezTo>
                    <a:pt x="582" y="1848"/>
                    <a:pt x="794" y="1915"/>
                    <a:pt x="995" y="1915"/>
                  </a:cubicBezTo>
                  <a:cubicBezTo>
                    <a:pt x="1090" y="1915"/>
                    <a:pt x="1182" y="1901"/>
                    <a:pt x="1268" y="1868"/>
                  </a:cubicBezTo>
                  <a:cubicBezTo>
                    <a:pt x="1401" y="1802"/>
                    <a:pt x="1501" y="1735"/>
                    <a:pt x="1568" y="1635"/>
                  </a:cubicBezTo>
                  <a:cubicBezTo>
                    <a:pt x="1668" y="1468"/>
                    <a:pt x="1635" y="1268"/>
                    <a:pt x="1535" y="1135"/>
                  </a:cubicBezTo>
                  <a:cubicBezTo>
                    <a:pt x="1446" y="1046"/>
                    <a:pt x="1327" y="1001"/>
                    <a:pt x="1209" y="1001"/>
                  </a:cubicBezTo>
                  <a:cubicBezTo>
                    <a:pt x="1149" y="1001"/>
                    <a:pt x="1090" y="1012"/>
                    <a:pt x="1034" y="1035"/>
                  </a:cubicBezTo>
                  <a:cubicBezTo>
                    <a:pt x="1134" y="968"/>
                    <a:pt x="1134" y="801"/>
                    <a:pt x="1068" y="701"/>
                  </a:cubicBezTo>
                  <a:cubicBezTo>
                    <a:pt x="1013" y="646"/>
                    <a:pt x="937" y="621"/>
                    <a:pt x="864" y="621"/>
                  </a:cubicBezTo>
                  <a:cubicBezTo>
                    <a:pt x="804" y="621"/>
                    <a:pt x="746" y="638"/>
                    <a:pt x="701" y="668"/>
                  </a:cubicBezTo>
                  <a:cubicBezTo>
                    <a:pt x="768" y="601"/>
                    <a:pt x="868" y="501"/>
                    <a:pt x="901" y="401"/>
                  </a:cubicBezTo>
                  <a:cubicBezTo>
                    <a:pt x="934" y="267"/>
                    <a:pt x="901" y="134"/>
                    <a:pt x="801" y="67"/>
                  </a:cubicBezTo>
                  <a:cubicBezTo>
                    <a:pt x="734" y="0"/>
                    <a:pt x="66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5"/>
            <p:cNvSpPr/>
            <p:nvPr/>
          </p:nvSpPr>
          <p:spPr>
            <a:xfrm>
              <a:off x="3187450" y="684925"/>
              <a:ext cx="76750" cy="68750"/>
            </a:xfrm>
            <a:custGeom>
              <a:rect b="b" l="l" r="r" t="t"/>
              <a:pathLst>
                <a:path extrusionOk="0" h="2750" w="3070">
                  <a:moveTo>
                    <a:pt x="1482" y="1"/>
                  </a:moveTo>
                  <a:cubicBezTo>
                    <a:pt x="1260" y="1"/>
                    <a:pt x="1037" y="57"/>
                    <a:pt x="834" y="174"/>
                  </a:cubicBezTo>
                  <a:cubicBezTo>
                    <a:pt x="201" y="541"/>
                    <a:pt x="0" y="1408"/>
                    <a:pt x="401" y="2042"/>
                  </a:cubicBezTo>
                  <a:cubicBezTo>
                    <a:pt x="650" y="2496"/>
                    <a:pt x="1116" y="2749"/>
                    <a:pt x="1588" y="2749"/>
                  </a:cubicBezTo>
                  <a:cubicBezTo>
                    <a:pt x="1810" y="2749"/>
                    <a:pt x="2033" y="2693"/>
                    <a:pt x="2235" y="2576"/>
                  </a:cubicBezTo>
                  <a:cubicBezTo>
                    <a:pt x="2869" y="2209"/>
                    <a:pt x="3069" y="1375"/>
                    <a:pt x="2669" y="708"/>
                  </a:cubicBezTo>
                  <a:cubicBezTo>
                    <a:pt x="2419" y="254"/>
                    <a:pt x="1954" y="1"/>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5"/>
            <p:cNvSpPr/>
            <p:nvPr/>
          </p:nvSpPr>
          <p:spPr>
            <a:xfrm>
              <a:off x="3232475" y="673075"/>
              <a:ext cx="41725" cy="47425"/>
            </a:xfrm>
            <a:custGeom>
              <a:rect b="b" l="l" r="r" t="t"/>
              <a:pathLst>
                <a:path extrusionOk="0" h="1897" w="1669">
                  <a:moveTo>
                    <a:pt x="655" y="1"/>
                  </a:moveTo>
                  <a:cubicBezTo>
                    <a:pt x="626" y="1"/>
                    <a:pt x="597" y="5"/>
                    <a:pt x="568" y="14"/>
                  </a:cubicBezTo>
                  <a:cubicBezTo>
                    <a:pt x="268" y="81"/>
                    <a:pt x="67" y="381"/>
                    <a:pt x="1" y="682"/>
                  </a:cubicBezTo>
                  <a:cubicBezTo>
                    <a:pt x="1" y="748"/>
                    <a:pt x="1" y="848"/>
                    <a:pt x="1" y="948"/>
                  </a:cubicBezTo>
                  <a:cubicBezTo>
                    <a:pt x="1" y="1249"/>
                    <a:pt x="167" y="1549"/>
                    <a:pt x="401" y="1716"/>
                  </a:cubicBezTo>
                  <a:cubicBezTo>
                    <a:pt x="582" y="1829"/>
                    <a:pt x="794" y="1896"/>
                    <a:pt x="995" y="1896"/>
                  </a:cubicBezTo>
                  <a:cubicBezTo>
                    <a:pt x="1090" y="1896"/>
                    <a:pt x="1183" y="1881"/>
                    <a:pt x="1268" y="1849"/>
                  </a:cubicBezTo>
                  <a:cubicBezTo>
                    <a:pt x="1402" y="1816"/>
                    <a:pt x="1502" y="1716"/>
                    <a:pt x="1568" y="1616"/>
                  </a:cubicBezTo>
                  <a:cubicBezTo>
                    <a:pt x="1669" y="1449"/>
                    <a:pt x="1635" y="1249"/>
                    <a:pt x="1535" y="1115"/>
                  </a:cubicBezTo>
                  <a:cubicBezTo>
                    <a:pt x="1448" y="1050"/>
                    <a:pt x="1333" y="999"/>
                    <a:pt x="1217" y="999"/>
                  </a:cubicBezTo>
                  <a:cubicBezTo>
                    <a:pt x="1155" y="999"/>
                    <a:pt x="1093" y="1014"/>
                    <a:pt x="1035" y="1049"/>
                  </a:cubicBezTo>
                  <a:cubicBezTo>
                    <a:pt x="1135" y="948"/>
                    <a:pt x="1135" y="782"/>
                    <a:pt x="1068" y="682"/>
                  </a:cubicBezTo>
                  <a:cubicBezTo>
                    <a:pt x="1018" y="632"/>
                    <a:pt x="951" y="607"/>
                    <a:pt x="885" y="607"/>
                  </a:cubicBezTo>
                  <a:cubicBezTo>
                    <a:pt x="818" y="607"/>
                    <a:pt x="751" y="632"/>
                    <a:pt x="701" y="682"/>
                  </a:cubicBezTo>
                  <a:cubicBezTo>
                    <a:pt x="801" y="582"/>
                    <a:pt x="868" y="481"/>
                    <a:pt x="901" y="381"/>
                  </a:cubicBezTo>
                  <a:cubicBezTo>
                    <a:pt x="935" y="281"/>
                    <a:pt x="901" y="148"/>
                    <a:pt x="835" y="48"/>
                  </a:cubicBezTo>
                  <a:cubicBezTo>
                    <a:pt x="787" y="24"/>
                    <a:pt x="724" y="1"/>
                    <a:pt x="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5"/>
            <p:cNvSpPr/>
            <p:nvPr/>
          </p:nvSpPr>
          <p:spPr>
            <a:xfrm>
              <a:off x="3093225" y="633200"/>
              <a:ext cx="78400" cy="67125"/>
            </a:xfrm>
            <a:custGeom>
              <a:rect b="b" l="l" r="r" t="t"/>
              <a:pathLst>
                <a:path extrusionOk="0" h="2685" w="3136">
                  <a:moveTo>
                    <a:pt x="1524" y="1"/>
                  </a:moveTo>
                  <a:cubicBezTo>
                    <a:pt x="1045" y="1"/>
                    <a:pt x="582" y="246"/>
                    <a:pt x="334" y="675"/>
                  </a:cubicBezTo>
                  <a:cubicBezTo>
                    <a:pt x="0" y="1309"/>
                    <a:pt x="234" y="2143"/>
                    <a:pt x="901" y="2510"/>
                  </a:cubicBezTo>
                  <a:cubicBezTo>
                    <a:pt x="1127" y="2629"/>
                    <a:pt x="1364" y="2684"/>
                    <a:pt x="1593" y="2684"/>
                  </a:cubicBezTo>
                  <a:cubicBezTo>
                    <a:pt x="2073" y="2684"/>
                    <a:pt x="2520" y="2439"/>
                    <a:pt x="2769" y="2010"/>
                  </a:cubicBezTo>
                  <a:cubicBezTo>
                    <a:pt x="3136" y="1376"/>
                    <a:pt x="2869" y="542"/>
                    <a:pt x="2202" y="175"/>
                  </a:cubicBezTo>
                  <a:cubicBezTo>
                    <a:pt x="1986" y="57"/>
                    <a:pt x="1753" y="1"/>
                    <a:pt x="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5"/>
            <p:cNvSpPr/>
            <p:nvPr/>
          </p:nvSpPr>
          <p:spPr>
            <a:xfrm>
              <a:off x="3120725" y="614000"/>
              <a:ext cx="47575" cy="41225"/>
            </a:xfrm>
            <a:custGeom>
              <a:rect b="b" l="l" r="r" t="t"/>
              <a:pathLst>
                <a:path extrusionOk="0" h="1649" w="1903">
                  <a:moveTo>
                    <a:pt x="414" y="0"/>
                  </a:moveTo>
                  <a:cubicBezTo>
                    <a:pt x="342" y="0"/>
                    <a:pt x="288" y="49"/>
                    <a:pt x="234" y="76"/>
                  </a:cubicBezTo>
                  <a:cubicBezTo>
                    <a:pt x="1" y="309"/>
                    <a:pt x="1" y="676"/>
                    <a:pt x="101" y="943"/>
                  </a:cubicBezTo>
                  <a:cubicBezTo>
                    <a:pt x="134" y="1043"/>
                    <a:pt x="168" y="1110"/>
                    <a:pt x="201" y="1210"/>
                  </a:cubicBezTo>
                  <a:cubicBezTo>
                    <a:pt x="368" y="1443"/>
                    <a:pt x="668" y="1610"/>
                    <a:pt x="968" y="1644"/>
                  </a:cubicBezTo>
                  <a:cubicBezTo>
                    <a:pt x="999" y="1647"/>
                    <a:pt x="1029" y="1649"/>
                    <a:pt x="1060" y="1649"/>
                  </a:cubicBezTo>
                  <a:cubicBezTo>
                    <a:pt x="1329" y="1649"/>
                    <a:pt x="1589" y="1520"/>
                    <a:pt x="1769" y="1310"/>
                  </a:cubicBezTo>
                  <a:cubicBezTo>
                    <a:pt x="1869" y="1210"/>
                    <a:pt x="1902" y="1077"/>
                    <a:pt x="1902" y="943"/>
                  </a:cubicBezTo>
                  <a:cubicBezTo>
                    <a:pt x="1902" y="776"/>
                    <a:pt x="1802" y="610"/>
                    <a:pt x="1635" y="576"/>
                  </a:cubicBezTo>
                  <a:cubicBezTo>
                    <a:pt x="1592" y="559"/>
                    <a:pt x="1547" y="551"/>
                    <a:pt x="1502" y="551"/>
                  </a:cubicBezTo>
                  <a:cubicBezTo>
                    <a:pt x="1372" y="551"/>
                    <a:pt x="1243" y="619"/>
                    <a:pt x="1168" y="743"/>
                  </a:cubicBezTo>
                  <a:cubicBezTo>
                    <a:pt x="1202" y="610"/>
                    <a:pt x="1135" y="476"/>
                    <a:pt x="1002" y="443"/>
                  </a:cubicBezTo>
                  <a:cubicBezTo>
                    <a:pt x="971" y="428"/>
                    <a:pt x="941" y="421"/>
                    <a:pt x="912" y="421"/>
                  </a:cubicBezTo>
                  <a:cubicBezTo>
                    <a:pt x="813" y="421"/>
                    <a:pt x="727" y="499"/>
                    <a:pt x="701" y="576"/>
                  </a:cubicBezTo>
                  <a:cubicBezTo>
                    <a:pt x="701" y="476"/>
                    <a:pt x="735" y="343"/>
                    <a:pt x="701" y="243"/>
                  </a:cubicBezTo>
                  <a:cubicBezTo>
                    <a:pt x="668" y="143"/>
                    <a:pt x="568" y="42"/>
                    <a:pt x="468" y="9"/>
                  </a:cubicBezTo>
                  <a:cubicBezTo>
                    <a:pt x="449" y="3"/>
                    <a:pt x="431"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 name="Google Shape;197;p15"/>
          <p:cNvGrpSpPr/>
          <p:nvPr/>
        </p:nvGrpSpPr>
        <p:grpSpPr>
          <a:xfrm rot="-956053">
            <a:off x="-195721" y="3511650"/>
            <a:ext cx="953197" cy="1234906"/>
            <a:chOff x="2946350" y="614000"/>
            <a:chExt cx="387050" cy="501425"/>
          </a:xfrm>
        </p:grpSpPr>
        <p:sp>
          <p:nvSpPr>
            <p:cNvPr id="198" name="Google Shape;198;p15"/>
            <p:cNvSpPr/>
            <p:nvPr/>
          </p:nvSpPr>
          <p:spPr>
            <a:xfrm>
              <a:off x="2946350" y="681450"/>
              <a:ext cx="363700" cy="408625"/>
            </a:xfrm>
            <a:custGeom>
              <a:rect b="b" l="l" r="r" t="t"/>
              <a:pathLst>
                <a:path extrusionOk="0" h="16345" w="14548">
                  <a:moveTo>
                    <a:pt x="7804" y="0"/>
                  </a:moveTo>
                  <a:cubicBezTo>
                    <a:pt x="7718" y="0"/>
                    <a:pt x="7631" y="45"/>
                    <a:pt x="7604" y="143"/>
                  </a:cubicBezTo>
                  <a:cubicBezTo>
                    <a:pt x="7203" y="1944"/>
                    <a:pt x="7103" y="3812"/>
                    <a:pt x="7303" y="5647"/>
                  </a:cubicBezTo>
                  <a:cubicBezTo>
                    <a:pt x="7303" y="5680"/>
                    <a:pt x="7303" y="5680"/>
                    <a:pt x="7303" y="5680"/>
                  </a:cubicBezTo>
                  <a:cubicBezTo>
                    <a:pt x="6369" y="6848"/>
                    <a:pt x="5569" y="8115"/>
                    <a:pt x="4935" y="9483"/>
                  </a:cubicBezTo>
                  <a:cubicBezTo>
                    <a:pt x="4935" y="9516"/>
                    <a:pt x="4902" y="9550"/>
                    <a:pt x="4902" y="9583"/>
                  </a:cubicBezTo>
                  <a:cubicBezTo>
                    <a:pt x="4168" y="9950"/>
                    <a:pt x="3434" y="10350"/>
                    <a:pt x="2733" y="10784"/>
                  </a:cubicBezTo>
                  <a:cubicBezTo>
                    <a:pt x="1833" y="11318"/>
                    <a:pt x="966" y="11951"/>
                    <a:pt x="165" y="12585"/>
                  </a:cubicBezTo>
                  <a:cubicBezTo>
                    <a:pt x="0" y="12722"/>
                    <a:pt x="129" y="12995"/>
                    <a:pt x="291" y="12995"/>
                  </a:cubicBezTo>
                  <a:cubicBezTo>
                    <a:pt x="326" y="12995"/>
                    <a:pt x="363" y="12982"/>
                    <a:pt x="398" y="12952"/>
                  </a:cubicBezTo>
                  <a:cubicBezTo>
                    <a:pt x="2567" y="11184"/>
                    <a:pt x="5002" y="9816"/>
                    <a:pt x="7604" y="8882"/>
                  </a:cubicBezTo>
                  <a:cubicBezTo>
                    <a:pt x="8304" y="9383"/>
                    <a:pt x="9038" y="9850"/>
                    <a:pt x="9772" y="10250"/>
                  </a:cubicBezTo>
                  <a:cubicBezTo>
                    <a:pt x="9772" y="10283"/>
                    <a:pt x="9772" y="10283"/>
                    <a:pt x="9772" y="10283"/>
                  </a:cubicBezTo>
                  <a:cubicBezTo>
                    <a:pt x="10172" y="12385"/>
                    <a:pt x="10906" y="14386"/>
                    <a:pt x="11973" y="16254"/>
                  </a:cubicBezTo>
                  <a:cubicBezTo>
                    <a:pt x="12010" y="16318"/>
                    <a:pt x="12061" y="16345"/>
                    <a:pt x="12114" y="16345"/>
                  </a:cubicBezTo>
                  <a:cubicBezTo>
                    <a:pt x="12254" y="16345"/>
                    <a:pt x="12404" y="16157"/>
                    <a:pt x="12307" y="15988"/>
                  </a:cubicBezTo>
                  <a:cubicBezTo>
                    <a:pt x="11306" y="14286"/>
                    <a:pt x="10639" y="12452"/>
                    <a:pt x="10239" y="10517"/>
                  </a:cubicBezTo>
                  <a:lnTo>
                    <a:pt x="10239" y="10517"/>
                  </a:lnTo>
                  <a:cubicBezTo>
                    <a:pt x="11506" y="11217"/>
                    <a:pt x="12807" y="11818"/>
                    <a:pt x="14175" y="12285"/>
                  </a:cubicBezTo>
                  <a:cubicBezTo>
                    <a:pt x="14203" y="12297"/>
                    <a:pt x="14229" y="12302"/>
                    <a:pt x="14254" y="12302"/>
                  </a:cubicBezTo>
                  <a:cubicBezTo>
                    <a:pt x="14442" y="12302"/>
                    <a:pt x="14548" y="12006"/>
                    <a:pt x="14342" y="11918"/>
                  </a:cubicBezTo>
                  <a:cubicBezTo>
                    <a:pt x="12140" y="11117"/>
                    <a:pt x="10039" y="10050"/>
                    <a:pt x="8104" y="8716"/>
                  </a:cubicBezTo>
                  <a:cubicBezTo>
                    <a:pt x="8704" y="8516"/>
                    <a:pt x="9305" y="8349"/>
                    <a:pt x="9905" y="8182"/>
                  </a:cubicBezTo>
                  <a:cubicBezTo>
                    <a:pt x="10906" y="7915"/>
                    <a:pt x="11907" y="7715"/>
                    <a:pt x="12941" y="7615"/>
                  </a:cubicBezTo>
                  <a:cubicBezTo>
                    <a:pt x="13198" y="7583"/>
                    <a:pt x="13176" y="7179"/>
                    <a:pt x="12936" y="7179"/>
                  </a:cubicBezTo>
                  <a:cubicBezTo>
                    <a:pt x="12927" y="7179"/>
                    <a:pt x="12917" y="7180"/>
                    <a:pt x="12907" y="7181"/>
                  </a:cubicBezTo>
                  <a:cubicBezTo>
                    <a:pt x="12174" y="7281"/>
                    <a:pt x="11440" y="7415"/>
                    <a:pt x="10706" y="7582"/>
                  </a:cubicBezTo>
                  <a:cubicBezTo>
                    <a:pt x="11373" y="6281"/>
                    <a:pt x="12440" y="5213"/>
                    <a:pt x="13741" y="4546"/>
                  </a:cubicBezTo>
                  <a:cubicBezTo>
                    <a:pt x="13971" y="4431"/>
                    <a:pt x="13880" y="4119"/>
                    <a:pt x="13701" y="4119"/>
                  </a:cubicBezTo>
                  <a:cubicBezTo>
                    <a:pt x="13672" y="4119"/>
                    <a:pt x="13640" y="4127"/>
                    <a:pt x="13608" y="4146"/>
                  </a:cubicBezTo>
                  <a:cubicBezTo>
                    <a:pt x="12107" y="4913"/>
                    <a:pt x="10873" y="6147"/>
                    <a:pt x="10172" y="7682"/>
                  </a:cubicBezTo>
                  <a:cubicBezTo>
                    <a:pt x="8571" y="8082"/>
                    <a:pt x="7003" y="8616"/>
                    <a:pt x="5502" y="9316"/>
                  </a:cubicBezTo>
                  <a:cubicBezTo>
                    <a:pt x="6936" y="6381"/>
                    <a:pt x="9171" y="3846"/>
                    <a:pt x="11940" y="2078"/>
                  </a:cubicBezTo>
                  <a:cubicBezTo>
                    <a:pt x="12108" y="1966"/>
                    <a:pt x="11971" y="1713"/>
                    <a:pt x="11784" y="1713"/>
                  </a:cubicBezTo>
                  <a:cubicBezTo>
                    <a:pt x="11749" y="1713"/>
                    <a:pt x="11711" y="1722"/>
                    <a:pt x="11673" y="1744"/>
                  </a:cubicBezTo>
                  <a:cubicBezTo>
                    <a:pt x="10172" y="2711"/>
                    <a:pt x="8838" y="3879"/>
                    <a:pt x="7670" y="5247"/>
                  </a:cubicBezTo>
                  <a:cubicBezTo>
                    <a:pt x="7537" y="3579"/>
                    <a:pt x="7637" y="1877"/>
                    <a:pt x="8004" y="243"/>
                  </a:cubicBezTo>
                  <a:cubicBezTo>
                    <a:pt x="8043" y="88"/>
                    <a:pt x="7923" y="0"/>
                    <a:pt x="7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5"/>
            <p:cNvSpPr/>
            <p:nvPr/>
          </p:nvSpPr>
          <p:spPr>
            <a:xfrm>
              <a:off x="3196625" y="1036425"/>
              <a:ext cx="76750" cy="67800"/>
            </a:xfrm>
            <a:custGeom>
              <a:rect b="b" l="l" r="r" t="t"/>
              <a:pathLst>
                <a:path extrusionOk="0" h="2712" w="3070">
                  <a:moveTo>
                    <a:pt x="1600" y="1"/>
                  </a:moveTo>
                  <a:cubicBezTo>
                    <a:pt x="1276" y="1"/>
                    <a:pt x="943" y="110"/>
                    <a:pt x="667" y="324"/>
                  </a:cubicBezTo>
                  <a:cubicBezTo>
                    <a:pt x="100" y="825"/>
                    <a:pt x="0" y="1692"/>
                    <a:pt x="501" y="2259"/>
                  </a:cubicBezTo>
                  <a:cubicBezTo>
                    <a:pt x="749" y="2560"/>
                    <a:pt x="1100" y="2711"/>
                    <a:pt x="1466" y="2711"/>
                  </a:cubicBezTo>
                  <a:cubicBezTo>
                    <a:pt x="1788" y="2711"/>
                    <a:pt x="2121" y="2594"/>
                    <a:pt x="2402" y="2359"/>
                  </a:cubicBezTo>
                  <a:cubicBezTo>
                    <a:pt x="3002" y="1892"/>
                    <a:pt x="3069" y="1025"/>
                    <a:pt x="2602" y="458"/>
                  </a:cubicBezTo>
                  <a:cubicBezTo>
                    <a:pt x="2350" y="151"/>
                    <a:pt x="1981" y="1"/>
                    <a:pt x="1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5"/>
            <p:cNvSpPr/>
            <p:nvPr/>
          </p:nvSpPr>
          <p:spPr>
            <a:xfrm>
              <a:off x="3238325" y="1072500"/>
              <a:ext cx="46725" cy="42925"/>
            </a:xfrm>
            <a:custGeom>
              <a:rect b="b" l="l" r="r" t="t"/>
              <a:pathLst>
                <a:path extrusionOk="0" h="1717" w="1869">
                  <a:moveTo>
                    <a:pt x="991" y="1"/>
                  </a:moveTo>
                  <a:cubicBezTo>
                    <a:pt x="934" y="1"/>
                    <a:pt x="867" y="16"/>
                    <a:pt x="801" y="16"/>
                  </a:cubicBezTo>
                  <a:cubicBezTo>
                    <a:pt x="501" y="82"/>
                    <a:pt x="267" y="282"/>
                    <a:pt x="134" y="549"/>
                  </a:cubicBezTo>
                  <a:cubicBezTo>
                    <a:pt x="0" y="850"/>
                    <a:pt x="0" y="1183"/>
                    <a:pt x="134" y="1450"/>
                  </a:cubicBezTo>
                  <a:cubicBezTo>
                    <a:pt x="200" y="1550"/>
                    <a:pt x="300" y="1650"/>
                    <a:pt x="434" y="1683"/>
                  </a:cubicBezTo>
                  <a:cubicBezTo>
                    <a:pt x="478" y="1706"/>
                    <a:pt x="534" y="1717"/>
                    <a:pt x="592" y="1717"/>
                  </a:cubicBezTo>
                  <a:cubicBezTo>
                    <a:pt x="708" y="1717"/>
                    <a:pt x="834" y="1672"/>
                    <a:pt x="901" y="1583"/>
                  </a:cubicBezTo>
                  <a:cubicBezTo>
                    <a:pt x="1001" y="1417"/>
                    <a:pt x="1001" y="1216"/>
                    <a:pt x="901" y="1083"/>
                  </a:cubicBezTo>
                  <a:lnTo>
                    <a:pt x="901" y="1083"/>
                  </a:lnTo>
                  <a:cubicBezTo>
                    <a:pt x="946" y="1113"/>
                    <a:pt x="1004" y="1129"/>
                    <a:pt x="1061" y="1129"/>
                  </a:cubicBezTo>
                  <a:cubicBezTo>
                    <a:pt x="1131" y="1129"/>
                    <a:pt x="1198" y="1105"/>
                    <a:pt x="1234" y="1050"/>
                  </a:cubicBezTo>
                  <a:cubicBezTo>
                    <a:pt x="1334" y="950"/>
                    <a:pt x="1301" y="783"/>
                    <a:pt x="1201" y="683"/>
                  </a:cubicBezTo>
                  <a:lnTo>
                    <a:pt x="1201" y="683"/>
                  </a:lnTo>
                  <a:cubicBezTo>
                    <a:pt x="1301" y="749"/>
                    <a:pt x="1401" y="816"/>
                    <a:pt x="1535" y="816"/>
                  </a:cubicBezTo>
                  <a:cubicBezTo>
                    <a:pt x="1635" y="816"/>
                    <a:pt x="1768" y="783"/>
                    <a:pt x="1835" y="683"/>
                  </a:cubicBezTo>
                  <a:cubicBezTo>
                    <a:pt x="1868" y="616"/>
                    <a:pt x="1868" y="516"/>
                    <a:pt x="1835" y="449"/>
                  </a:cubicBezTo>
                  <a:cubicBezTo>
                    <a:pt x="1701" y="149"/>
                    <a:pt x="1368" y="16"/>
                    <a:pt x="1068" y="16"/>
                  </a:cubicBezTo>
                  <a:cubicBezTo>
                    <a:pt x="1045" y="4"/>
                    <a:pt x="10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5"/>
            <p:cNvSpPr/>
            <p:nvPr/>
          </p:nvSpPr>
          <p:spPr>
            <a:xfrm>
              <a:off x="3250825" y="932750"/>
              <a:ext cx="67575" cy="68475"/>
            </a:xfrm>
            <a:custGeom>
              <a:rect b="b" l="l" r="r" t="t"/>
              <a:pathLst>
                <a:path extrusionOk="0" h="2739" w="2703">
                  <a:moveTo>
                    <a:pt x="1310" y="0"/>
                  </a:moveTo>
                  <a:cubicBezTo>
                    <a:pt x="603" y="0"/>
                    <a:pt x="34" y="589"/>
                    <a:pt x="34" y="1336"/>
                  </a:cubicBezTo>
                  <a:cubicBezTo>
                    <a:pt x="1" y="2103"/>
                    <a:pt x="601" y="2737"/>
                    <a:pt x="1335" y="2737"/>
                  </a:cubicBezTo>
                  <a:cubicBezTo>
                    <a:pt x="1354" y="2738"/>
                    <a:pt x="1374" y="2738"/>
                    <a:pt x="1393" y="2738"/>
                  </a:cubicBezTo>
                  <a:cubicBezTo>
                    <a:pt x="2100" y="2738"/>
                    <a:pt x="2669" y="2149"/>
                    <a:pt x="2669" y="1403"/>
                  </a:cubicBezTo>
                  <a:cubicBezTo>
                    <a:pt x="2702" y="635"/>
                    <a:pt x="2102" y="2"/>
                    <a:pt x="1368" y="2"/>
                  </a:cubicBezTo>
                  <a:cubicBezTo>
                    <a:pt x="1349" y="1"/>
                    <a:pt x="1329" y="0"/>
                    <a:pt x="1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5"/>
            <p:cNvSpPr/>
            <p:nvPr/>
          </p:nvSpPr>
          <p:spPr>
            <a:xfrm>
              <a:off x="3297525" y="937875"/>
              <a:ext cx="35875" cy="49675"/>
            </a:xfrm>
            <a:custGeom>
              <a:rect b="b" l="l" r="r" t="t"/>
              <a:pathLst>
                <a:path extrusionOk="0" h="1987" w="1435">
                  <a:moveTo>
                    <a:pt x="983" y="0"/>
                  </a:moveTo>
                  <a:cubicBezTo>
                    <a:pt x="738" y="0"/>
                    <a:pt x="494" y="144"/>
                    <a:pt x="334" y="330"/>
                  </a:cubicBezTo>
                  <a:cubicBezTo>
                    <a:pt x="267" y="397"/>
                    <a:pt x="234" y="464"/>
                    <a:pt x="167" y="530"/>
                  </a:cubicBezTo>
                  <a:cubicBezTo>
                    <a:pt x="34" y="797"/>
                    <a:pt x="1" y="1131"/>
                    <a:pt x="134" y="1398"/>
                  </a:cubicBezTo>
                  <a:cubicBezTo>
                    <a:pt x="234" y="1698"/>
                    <a:pt x="501" y="1898"/>
                    <a:pt x="801" y="1965"/>
                  </a:cubicBezTo>
                  <a:cubicBezTo>
                    <a:pt x="856" y="1979"/>
                    <a:pt x="912" y="1987"/>
                    <a:pt x="965" y="1987"/>
                  </a:cubicBezTo>
                  <a:cubicBezTo>
                    <a:pt x="1039" y="1987"/>
                    <a:pt x="1109" y="1971"/>
                    <a:pt x="1168" y="1931"/>
                  </a:cubicBezTo>
                  <a:cubicBezTo>
                    <a:pt x="1335" y="1865"/>
                    <a:pt x="1435" y="1665"/>
                    <a:pt x="1402" y="1498"/>
                  </a:cubicBezTo>
                  <a:cubicBezTo>
                    <a:pt x="1368" y="1331"/>
                    <a:pt x="1201" y="1198"/>
                    <a:pt x="1035" y="1164"/>
                  </a:cubicBezTo>
                  <a:cubicBezTo>
                    <a:pt x="1168" y="1131"/>
                    <a:pt x="1235" y="997"/>
                    <a:pt x="1235" y="864"/>
                  </a:cubicBezTo>
                  <a:cubicBezTo>
                    <a:pt x="1201" y="764"/>
                    <a:pt x="1068" y="664"/>
                    <a:pt x="935" y="664"/>
                  </a:cubicBezTo>
                  <a:cubicBezTo>
                    <a:pt x="1035" y="630"/>
                    <a:pt x="1168" y="597"/>
                    <a:pt x="1235" y="530"/>
                  </a:cubicBezTo>
                  <a:cubicBezTo>
                    <a:pt x="1335" y="464"/>
                    <a:pt x="1368" y="330"/>
                    <a:pt x="1335" y="230"/>
                  </a:cubicBezTo>
                  <a:cubicBezTo>
                    <a:pt x="1335" y="130"/>
                    <a:pt x="1235" y="63"/>
                    <a:pt x="1168" y="30"/>
                  </a:cubicBezTo>
                  <a:cubicBezTo>
                    <a:pt x="1107" y="10"/>
                    <a:pt x="1045" y="0"/>
                    <a:pt x="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5"/>
            <p:cNvSpPr/>
            <p:nvPr/>
          </p:nvSpPr>
          <p:spPr>
            <a:xfrm>
              <a:off x="3228300" y="815200"/>
              <a:ext cx="67575" cy="69275"/>
            </a:xfrm>
            <a:custGeom>
              <a:rect b="b" l="l" r="r" t="t"/>
              <a:pathLst>
                <a:path extrusionOk="0" h="2771" w="2703">
                  <a:moveTo>
                    <a:pt x="1369" y="0"/>
                  </a:moveTo>
                  <a:cubicBezTo>
                    <a:pt x="635" y="0"/>
                    <a:pt x="34" y="601"/>
                    <a:pt x="34" y="1368"/>
                  </a:cubicBezTo>
                  <a:cubicBezTo>
                    <a:pt x="1" y="2135"/>
                    <a:pt x="601" y="2769"/>
                    <a:pt x="1335" y="2769"/>
                  </a:cubicBezTo>
                  <a:cubicBezTo>
                    <a:pt x="1354" y="2770"/>
                    <a:pt x="1372" y="2770"/>
                    <a:pt x="1391" y="2770"/>
                  </a:cubicBezTo>
                  <a:cubicBezTo>
                    <a:pt x="2099" y="2770"/>
                    <a:pt x="2669" y="2149"/>
                    <a:pt x="2669" y="1401"/>
                  </a:cubicBezTo>
                  <a:cubicBezTo>
                    <a:pt x="2703" y="667"/>
                    <a:pt x="2102" y="34"/>
                    <a:pt x="1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5"/>
            <p:cNvSpPr/>
            <p:nvPr/>
          </p:nvSpPr>
          <p:spPr>
            <a:xfrm>
              <a:off x="3275000" y="821125"/>
              <a:ext cx="35050" cy="49475"/>
            </a:xfrm>
            <a:custGeom>
              <a:rect b="b" l="l" r="r" t="t"/>
              <a:pathLst>
                <a:path extrusionOk="0" h="1979" w="1402">
                  <a:moveTo>
                    <a:pt x="980" y="0"/>
                  </a:moveTo>
                  <a:cubicBezTo>
                    <a:pt x="736" y="0"/>
                    <a:pt x="493" y="138"/>
                    <a:pt x="334" y="297"/>
                  </a:cubicBezTo>
                  <a:cubicBezTo>
                    <a:pt x="268" y="364"/>
                    <a:pt x="234" y="430"/>
                    <a:pt x="168" y="530"/>
                  </a:cubicBezTo>
                  <a:cubicBezTo>
                    <a:pt x="34" y="797"/>
                    <a:pt x="1" y="1131"/>
                    <a:pt x="134" y="1398"/>
                  </a:cubicBezTo>
                  <a:cubicBezTo>
                    <a:pt x="234" y="1665"/>
                    <a:pt x="501" y="1898"/>
                    <a:pt x="801" y="1965"/>
                  </a:cubicBezTo>
                  <a:cubicBezTo>
                    <a:pt x="841" y="1975"/>
                    <a:pt x="880" y="1979"/>
                    <a:pt x="918" y="1979"/>
                  </a:cubicBezTo>
                  <a:cubicBezTo>
                    <a:pt x="1010" y="1979"/>
                    <a:pt x="1098" y="1955"/>
                    <a:pt x="1168" y="1931"/>
                  </a:cubicBezTo>
                  <a:cubicBezTo>
                    <a:pt x="1335" y="1831"/>
                    <a:pt x="1402" y="1665"/>
                    <a:pt x="1369" y="1498"/>
                  </a:cubicBezTo>
                  <a:cubicBezTo>
                    <a:pt x="1335" y="1298"/>
                    <a:pt x="1202" y="1164"/>
                    <a:pt x="1035" y="1164"/>
                  </a:cubicBezTo>
                  <a:cubicBezTo>
                    <a:pt x="1135" y="1131"/>
                    <a:pt x="1235" y="997"/>
                    <a:pt x="1202" y="864"/>
                  </a:cubicBezTo>
                  <a:cubicBezTo>
                    <a:pt x="1202" y="748"/>
                    <a:pt x="1101" y="657"/>
                    <a:pt x="987" y="657"/>
                  </a:cubicBezTo>
                  <a:cubicBezTo>
                    <a:pt x="970" y="657"/>
                    <a:pt x="952" y="659"/>
                    <a:pt x="935" y="664"/>
                  </a:cubicBezTo>
                  <a:cubicBezTo>
                    <a:pt x="1035" y="630"/>
                    <a:pt x="1135" y="597"/>
                    <a:pt x="1235" y="497"/>
                  </a:cubicBezTo>
                  <a:cubicBezTo>
                    <a:pt x="1335" y="430"/>
                    <a:pt x="1369" y="297"/>
                    <a:pt x="1335" y="197"/>
                  </a:cubicBezTo>
                  <a:cubicBezTo>
                    <a:pt x="1302" y="130"/>
                    <a:pt x="1235" y="63"/>
                    <a:pt x="1168" y="30"/>
                  </a:cubicBezTo>
                  <a:cubicBezTo>
                    <a:pt x="1107" y="9"/>
                    <a:pt x="1043" y="0"/>
                    <a:pt x="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5"/>
            <p:cNvSpPr/>
            <p:nvPr/>
          </p:nvSpPr>
          <p:spPr>
            <a:xfrm>
              <a:off x="3245000" y="744150"/>
              <a:ext cx="76725" cy="68725"/>
            </a:xfrm>
            <a:custGeom>
              <a:rect b="b" l="l" r="r" t="t"/>
              <a:pathLst>
                <a:path extrusionOk="0" h="2749" w="3069">
                  <a:moveTo>
                    <a:pt x="1482" y="0"/>
                  </a:moveTo>
                  <a:cubicBezTo>
                    <a:pt x="1260" y="0"/>
                    <a:pt x="1037" y="56"/>
                    <a:pt x="834" y="174"/>
                  </a:cubicBezTo>
                  <a:cubicBezTo>
                    <a:pt x="200" y="541"/>
                    <a:pt x="0" y="1374"/>
                    <a:pt x="400" y="2042"/>
                  </a:cubicBezTo>
                  <a:cubicBezTo>
                    <a:pt x="650" y="2495"/>
                    <a:pt x="1116" y="2749"/>
                    <a:pt x="1587" y="2749"/>
                  </a:cubicBezTo>
                  <a:cubicBezTo>
                    <a:pt x="1809" y="2749"/>
                    <a:pt x="2032" y="2693"/>
                    <a:pt x="2235" y="2575"/>
                  </a:cubicBezTo>
                  <a:cubicBezTo>
                    <a:pt x="2869" y="2175"/>
                    <a:pt x="3069" y="1341"/>
                    <a:pt x="2669" y="707"/>
                  </a:cubicBezTo>
                  <a:cubicBezTo>
                    <a:pt x="2419" y="254"/>
                    <a:pt x="1953" y="0"/>
                    <a:pt x="14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5"/>
            <p:cNvSpPr/>
            <p:nvPr/>
          </p:nvSpPr>
          <p:spPr>
            <a:xfrm>
              <a:off x="3290025" y="731800"/>
              <a:ext cx="41725" cy="47900"/>
            </a:xfrm>
            <a:custGeom>
              <a:rect b="b" l="l" r="r" t="t"/>
              <a:pathLst>
                <a:path extrusionOk="0" h="1916" w="1669">
                  <a:moveTo>
                    <a:pt x="567" y="0"/>
                  </a:moveTo>
                  <a:cubicBezTo>
                    <a:pt x="267" y="67"/>
                    <a:pt x="67" y="401"/>
                    <a:pt x="0" y="701"/>
                  </a:cubicBezTo>
                  <a:cubicBezTo>
                    <a:pt x="0" y="768"/>
                    <a:pt x="0" y="868"/>
                    <a:pt x="0" y="968"/>
                  </a:cubicBezTo>
                  <a:cubicBezTo>
                    <a:pt x="0" y="1268"/>
                    <a:pt x="167" y="1568"/>
                    <a:pt x="401" y="1735"/>
                  </a:cubicBezTo>
                  <a:cubicBezTo>
                    <a:pt x="582" y="1848"/>
                    <a:pt x="794" y="1915"/>
                    <a:pt x="995" y="1915"/>
                  </a:cubicBezTo>
                  <a:cubicBezTo>
                    <a:pt x="1090" y="1915"/>
                    <a:pt x="1182" y="1901"/>
                    <a:pt x="1268" y="1868"/>
                  </a:cubicBezTo>
                  <a:cubicBezTo>
                    <a:pt x="1401" y="1802"/>
                    <a:pt x="1501" y="1735"/>
                    <a:pt x="1568" y="1635"/>
                  </a:cubicBezTo>
                  <a:cubicBezTo>
                    <a:pt x="1668" y="1468"/>
                    <a:pt x="1635" y="1268"/>
                    <a:pt x="1535" y="1135"/>
                  </a:cubicBezTo>
                  <a:cubicBezTo>
                    <a:pt x="1446" y="1046"/>
                    <a:pt x="1327" y="1001"/>
                    <a:pt x="1209" y="1001"/>
                  </a:cubicBezTo>
                  <a:cubicBezTo>
                    <a:pt x="1149" y="1001"/>
                    <a:pt x="1090" y="1012"/>
                    <a:pt x="1034" y="1035"/>
                  </a:cubicBezTo>
                  <a:cubicBezTo>
                    <a:pt x="1134" y="968"/>
                    <a:pt x="1134" y="801"/>
                    <a:pt x="1068" y="701"/>
                  </a:cubicBezTo>
                  <a:cubicBezTo>
                    <a:pt x="1013" y="646"/>
                    <a:pt x="937" y="621"/>
                    <a:pt x="864" y="621"/>
                  </a:cubicBezTo>
                  <a:cubicBezTo>
                    <a:pt x="804" y="621"/>
                    <a:pt x="746" y="638"/>
                    <a:pt x="701" y="668"/>
                  </a:cubicBezTo>
                  <a:cubicBezTo>
                    <a:pt x="768" y="601"/>
                    <a:pt x="868" y="501"/>
                    <a:pt x="901" y="401"/>
                  </a:cubicBezTo>
                  <a:cubicBezTo>
                    <a:pt x="934" y="267"/>
                    <a:pt x="901" y="134"/>
                    <a:pt x="801" y="67"/>
                  </a:cubicBezTo>
                  <a:cubicBezTo>
                    <a:pt x="734" y="0"/>
                    <a:pt x="66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5"/>
            <p:cNvSpPr/>
            <p:nvPr/>
          </p:nvSpPr>
          <p:spPr>
            <a:xfrm>
              <a:off x="3187450" y="684925"/>
              <a:ext cx="76750" cy="68750"/>
            </a:xfrm>
            <a:custGeom>
              <a:rect b="b" l="l" r="r" t="t"/>
              <a:pathLst>
                <a:path extrusionOk="0" h="2750" w="3070">
                  <a:moveTo>
                    <a:pt x="1482" y="1"/>
                  </a:moveTo>
                  <a:cubicBezTo>
                    <a:pt x="1260" y="1"/>
                    <a:pt x="1037" y="57"/>
                    <a:pt x="834" y="174"/>
                  </a:cubicBezTo>
                  <a:cubicBezTo>
                    <a:pt x="201" y="541"/>
                    <a:pt x="0" y="1408"/>
                    <a:pt x="401" y="2042"/>
                  </a:cubicBezTo>
                  <a:cubicBezTo>
                    <a:pt x="650" y="2496"/>
                    <a:pt x="1116" y="2749"/>
                    <a:pt x="1588" y="2749"/>
                  </a:cubicBezTo>
                  <a:cubicBezTo>
                    <a:pt x="1810" y="2749"/>
                    <a:pt x="2033" y="2693"/>
                    <a:pt x="2235" y="2576"/>
                  </a:cubicBezTo>
                  <a:cubicBezTo>
                    <a:pt x="2869" y="2209"/>
                    <a:pt x="3069" y="1375"/>
                    <a:pt x="2669" y="708"/>
                  </a:cubicBezTo>
                  <a:cubicBezTo>
                    <a:pt x="2419" y="254"/>
                    <a:pt x="1954" y="1"/>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5"/>
            <p:cNvSpPr/>
            <p:nvPr/>
          </p:nvSpPr>
          <p:spPr>
            <a:xfrm>
              <a:off x="3232475" y="673075"/>
              <a:ext cx="41725" cy="47425"/>
            </a:xfrm>
            <a:custGeom>
              <a:rect b="b" l="l" r="r" t="t"/>
              <a:pathLst>
                <a:path extrusionOk="0" h="1897" w="1669">
                  <a:moveTo>
                    <a:pt x="655" y="1"/>
                  </a:moveTo>
                  <a:cubicBezTo>
                    <a:pt x="626" y="1"/>
                    <a:pt x="597" y="5"/>
                    <a:pt x="568" y="14"/>
                  </a:cubicBezTo>
                  <a:cubicBezTo>
                    <a:pt x="268" y="81"/>
                    <a:pt x="67" y="381"/>
                    <a:pt x="1" y="682"/>
                  </a:cubicBezTo>
                  <a:cubicBezTo>
                    <a:pt x="1" y="748"/>
                    <a:pt x="1" y="848"/>
                    <a:pt x="1" y="948"/>
                  </a:cubicBezTo>
                  <a:cubicBezTo>
                    <a:pt x="1" y="1249"/>
                    <a:pt x="167" y="1549"/>
                    <a:pt x="401" y="1716"/>
                  </a:cubicBezTo>
                  <a:cubicBezTo>
                    <a:pt x="582" y="1829"/>
                    <a:pt x="794" y="1896"/>
                    <a:pt x="995" y="1896"/>
                  </a:cubicBezTo>
                  <a:cubicBezTo>
                    <a:pt x="1090" y="1896"/>
                    <a:pt x="1183" y="1881"/>
                    <a:pt x="1268" y="1849"/>
                  </a:cubicBezTo>
                  <a:cubicBezTo>
                    <a:pt x="1402" y="1816"/>
                    <a:pt x="1502" y="1716"/>
                    <a:pt x="1568" y="1616"/>
                  </a:cubicBezTo>
                  <a:cubicBezTo>
                    <a:pt x="1669" y="1449"/>
                    <a:pt x="1635" y="1249"/>
                    <a:pt x="1535" y="1115"/>
                  </a:cubicBezTo>
                  <a:cubicBezTo>
                    <a:pt x="1448" y="1050"/>
                    <a:pt x="1333" y="999"/>
                    <a:pt x="1217" y="999"/>
                  </a:cubicBezTo>
                  <a:cubicBezTo>
                    <a:pt x="1155" y="999"/>
                    <a:pt x="1093" y="1014"/>
                    <a:pt x="1035" y="1049"/>
                  </a:cubicBezTo>
                  <a:cubicBezTo>
                    <a:pt x="1135" y="948"/>
                    <a:pt x="1135" y="782"/>
                    <a:pt x="1068" y="682"/>
                  </a:cubicBezTo>
                  <a:cubicBezTo>
                    <a:pt x="1018" y="632"/>
                    <a:pt x="951" y="607"/>
                    <a:pt x="885" y="607"/>
                  </a:cubicBezTo>
                  <a:cubicBezTo>
                    <a:pt x="818" y="607"/>
                    <a:pt x="751" y="632"/>
                    <a:pt x="701" y="682"/>
                  </a:cubicBezTo>
                  <a:cubicBezTo>
                    <a:pt x="801" y="582"/>
                    <a:pt x="868" y="481"/>
                    <a:pt x="901" y="381"/>
                  </a:cubicBezTo>
                  <a:cubicBezTo>
                    <a:pt x="935" y="281"/>
                    <a:pt x="901" y="148"/>
                    <a:pt x="835" y="48"/>
                  </a:cubicBezTo>
                  <a:cubicBezTo>
                    <a:pt x="787" y="24"/>
                    <a:pt x="724" y="1"/>
                    <a:pt x="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5"/>
            <p:cNvSpPr/>
            <p:nvPr/>
          </p:nvSpPr>
          <p:spPr>
            <a:xfrm>
              <a:off x="3093225" y="633200"/>
              <a:ext cx="78400" cy="67125"/>
            </a:xfrm>
            <a:custGeom>
              <a:rect b="b" l="l" r="r" t="t"/>
              <a:pathLst>
                <a:path extrusionOk="0" h="2685" w="3136">
                  <a:moveTo>
                    <a:pt x="1524" y="1"/>
                  </a:moveTo>
                  <a:cubicBezTo>
                    <a:pt x="1045" y="1"/>
                    <a:pt x="582" y="246"/>
                    <a:pt x="334" y="675"/>
                  </a:cubicBezTo>
                  <a:cubicBezTo>
                    <a:pt x="0" y="1309"/>
                    <a:pt x="234" y="2143"/>
                    <a:pt x="901" y="2510"/>
                  </a:cubicBezTo>
                  <a:cubicBezTo>
                    <a:pt x="1127" y="2629"/>
                    <a:pt x="1364" y="2684"/>
                    <a:pt x="1593" y="2684"/>
                  </a:cubicBezTo>
                  <a:cubicBezTo>
                    <a:pt x="2073" y="2684"/>
                    <a:pt x="2520" y="2439"/>
                    <a:pt x="2769" y="2010"/>
                  </a:cubicBezTo>
                  <a:cubicBezTo>
                    <a:pt x="3136" y="1376"/>
                    <a:pt x="2869" y="542"/>
                    <a:pt x="2202" y="175"/>
                  </a:cubicBezTo>
                  <a:cubicBezTo>
                    <a:pt x="1986" y="57"/>
                    <a:pt x="1753" y="1"/>
                    <a:pt x="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5"/>
            <p:cNvSpPr/>
            <p:nvPr/>
          </p:nvSpPr>
          <p:spPr>
            <a:xfrm>
              <a:off x="3120725" y="614000"/>
              <a:ext cx="47575" cy="41225"/>
            </a:xfrm>
            <a:custGeom>
              <a:rect b="b" l="l" r="r" t="t"/>
              <a:pathLst>
                <a:path extrusionOk="0" h="1649" w="1903">
                  <a:moveTo>
                    <a:pt x="414" y="0"/>
                  </a:moveTo>
                  <a:cubicBezTo>
                    <a:pt x="342" y="0"/>
                    <a:pt x="288" y="49"/>
                    <a:pt x="234" y="76"/>
                  </a:cubicBezTo>
                  <a:cubicBezTo>
                    <a:pt x="1" y="309"/>
                    <a:pt x="1" y="676"/>
                    <a:pt x="101" y="943"/>
                  </a:cubicBezTo>
                  <a:cubicBezTo>
                    <a:pt x="134" y="1043"/>
                    <a:pt x="168" y="1110"/>
                    <a:pt x="201" y="1210"/>
                  </a:cubicBezTo>
                  <a:cubicBezTo>
                    <a:pt x="368" y="1443"/>
                    <a:pt x="668" y="1610"/>
                    <a:pt x="968" y="1644"/>
                  </a:cubicBezTo>
                  <a:cubicBezTo>
                    <a:pt x="999" y="1647"/>
                    <a:pt x="1029" y="1649"/>
                    <a:pt x="1060" y="1649"/>
                  </a:cubicBezTo>
                  <a:cubicBezTo>
                    <a:pt x="1329" y="1649"/>
                    <a:pt x="1589" y="1520"/>
                    <a:pt x="1769" y="1310"/>
                  </a:cubicBezTo>
                  <a:cubicBezTo>
                    <a:pt x="1869" y="1210"/>
                    <a:pt x="1902" y="1077"/>
                    <a:pt x="1902" y="943"/>
                  </a:cubicBezTo>
                  <a:cubicBezTo>
                    <a:pt x="1902" y="776"/>
                    <a:pt x="1802" y="610"/>
                    <a:pt x="1635" y="576"/>
                  </a:cubicBezTo>
                  <a:cubicBezTo>
                    <a:pt x="1592" y="559"/>
                    <a:pt x="1547" y="551"/>
                    <a:pt x="1502" y="551"/>
                  </a:cubicBezTo>
                  <a:cubicBezTo>
                    <a:pt x="1372" y="551"/>
                    <a:pt x="1243" y="619"/>
                    <a:pt x="1168" y="743"/>
                  </a:cubicBezTo>
                  <a:cubicBezTo>
                    <a:pt x="1202" y="610"/>
                    <a:pt x="1135" y="476"/>
                    <a:pt x="1002" y="443"/>
                  </a:cubicBezTo>
                  <a:cubicBezTo>
                    <a:pt x="971" y="428"/>
                    <a:pt x="941" y="421"/>
                    <a:pt x="912" y="421"/>
                  </a:cubicBezTo>
                  <a:cubicBezTo>
                    <a:pt x="813" y="421"/>
                    <a:pt x="727" y="499"/>
                    <a:pt x="701" y="576"/>
                  </a:cubicBezTo>
                  <a:cubicBezTo>
                    <a:pt x="701" y="476"/>
                    <a:pt x="735" y="343"/>
                    <a:pt x="701" y="243"/>
                  </a:cubicBezTo>
                  <a:cubicBezTo>
                    <a:pt x="668" y="143"/>
                    <a:pt x="568" y="42"/>
                    <a:pt x="468" y="9"/>
                  </a:cubicBezTo>
                  <a:cubicBezTo>
                    <a:pt x="449" y="3"/>
                    <a:pt x="431"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 name="Google Shape;211;p15"/>
          <p:cNvSpPr/>
          <p:nvPr/>
        </p:nvSpPr>
        <p:spPr>
          <a:xfrm>
            <a:off x="-72687" y="4758771"/>
            <a:ext cx="9289372" cy="750092"/>
          </a:xfrm>
          <a:custGeom>
            <a:rect b="b" l="l" r="r" t="t"/>
            <a:pathLst>
              <a:path extrusionOk="0" h="23351" w="156446">
                <a:moveTo>
                  <a:pt x="1" y="1"/>
                </a:moveTo>
                <a:lnTo>
                  <a:pt x="1368" y="17947"/>
                </a:lnTo>
                <a:cubicBezTo>
                  <a:pt x="52405" y="19748"/>
                  <a:pt x="103475" y="21550"/>
                  <a:pt x="154511" y="23351"/>
                </a:cubicBezTo>
                <a:cubicBezTo>
                  <a:pt x="155178" y="16846"/>
                  <a:pt x="155745" y="10141"/>
                  <a:pt x="156446" y="3637"/>
                </a:cubicBezTo>
                <a:cubicBezTo>
                  <a:pt x="104275" y="2436"/>
                  <a:pt x="52138" y="123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BODY_1">
    <p:spTree>
      <p:nvGrpSpPr>
        <p:cNvPr id="212" name="Shape 212"/>
        <p:cNvGrpSpPr/>
        <p:nvPr/>
      </p:nvGrpSpPr>
      <p:grpSpPr>
        <a:xfrm>
          <a:off x="0" y="0"/>
          <a:ext cx="0" cy="0"/>
          <a:chOff x="0" y="0"/>
          <a:chExt cx="0" cy="0"/>
        </a:xfrm>
      </p:grpSpPr>
      <p:sp>
        <p:nvSpPr>
          <p:cNvPr id="213" name="Google Shape;213;p1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14" name="Google Shape;214;p16"/>
          <p:cNvSpPr txBox="1"/>
          <p:nvPr>
            <p:ph idx="1" type="body"/>
          </p:nvPr>
        </p:nvSpPr>
        <p:spPr>
          <a:xfrm>
            <a:off x="720000" y="1218450"/>
            <a:ext cx="7704000" cy="33855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Darker Grotesque SemiBold"/>
              <a:buChar char="●"/>
              <a:defRPr/>
            </a:lvl1pPr>
            <a:lvl2pPr indent="-317500" lvl="1" marL="914400" rtl="0">
              <a:lnSpc>
                <a:spcPct val="115000"/>
              </a:lnSpc>
              <a:spcBef>
                <a:spcPts val="0"/>
              </a:spcBef>
              <a:spcAft>
                <a:spcPts val="0"/>
              </a:spcAft>
              <a:buSzPts val="1400"/>
              <a:buFont typeface="Darker Grotesque SemiBold"/>
              <a:buChar char="○"/>
              <a:defRPr/>
            </a:lvl2pPr>
            <a:lvl3pPr indent="-317500" lvl="2" marL="1371600" rtl="0">
              <a:lnSpc>
                <a:spcPct val="115000"/>
              </a:lnSpc>
              <a:spcBef>
                <a:spcPts val="0"/>
              </a:spcBef>
              <a:spcAft>
                <a:spcPts val="0"/>
              </a:spcAft>
              <a:buSzPts val="1400"/>
              <a:buFont typeface="Darker Grotesque SemiBold"/>
              <a:buChar char="■"/>
              <a:defRPr/>
            </a:lvl3pPr>
            <a:lvl4pPr indent="-317500" lvl="3" marL="1828800" rtl="0">
              <a:lnSpc>
                <a:spcPct val="115000"/>
              </a:lnSpc>
              <a:spcBef>
                <a:spcPts val="0"/>
              </a:spcBef>
              <a:spcAft>
                <a:spcPts val="0"/>
              </a:spcAft>
              <a:buSzPts val="1400"/>
              <a:buFont typeface="Darker Grotesque SemiBold"/>
              <a:buChar char="●"/>
              <a:defRPr/>
            </a:lvl4pPr>
            <a:lvl5pPr indent="-317500" lvl="4" marL="2286000" rtl="0">
              <a:lnSpc>
                <a:spcPct val="115000"/>
              </a:lnSpc>
              <a:spcBef>
                <a:spcPts val="0"/>
              </a:spcBef>
              <a:spcAft>
                <a:spcPts val="0"/>
              </a:spcAft>
              <a:buSzPts val="1400"/>
              <a:buFont typeface="Darker Grotesque SemiBold"/>
              <a:buChar char="○"/>
              <a:defRPr/>
            </a:lvl5pPr>
            <a:lvl6pPr indent="-317500" lvl="5" marL="2743200" rtl="0">
              <a:lnSpc>
                <a:spcPct val="115000"/>
              </a:lnSpc>
              <a:spcBef>
                <a:spcPts val="0"/>
              </a:spcBef>
              <a:spcAft>
                <a:spcPts val="0"/>
              </a:spcAft>
              <a:buSzPts val="1400"/>
              <a:buFont typeface="Darker Grotesque SemiBold"/>
              <a:buChar char="■"/>
              <a:defRPr/>
            </a:lvl6pPr>
            <a:lvl7pPr indent="-317500" lvl="6" marL="3200400" rtl="0">
              <a:lnSpc>
                <a:spcPct val="115000"/>
              </a:lnSpc>
              <a:spcBef>
                <a:spcPts val="0"/>
              </a:spcBef>
              <a:spcAft>
                <a:spcPts val="0"/>
              </a:spcAft>
              <a:buSzPts val="1400"/>
              <a:buFont typeface="Darker Grotesque SemiBold"/>
              <a:buChar char="●"/>
              <a:defRPr/>
            </a:lvl7pPr>
            <a:lvl8pPr indent="-317500" lvl="7" marL="3657600" rtl="0">
              <a:lnSpc>
                <a:spcPct val="115000"/>
              </a:lnSpc>
              <a:spcBef>
                <a:spcPts val="0"/>
              </a:spcBef>
              <a:spcAft>
                <a:spcPts val="0"/>
              </a:spcAft>
              <a:buSzPts val="1400"/>
              <a:buFont typeface="Darker Grotesque SemiBold"/>
              <a:buChar char="○"/>
              <a:defRPr/>
            </a:lvl8pPr>
            <a:lvl9pPr indent="-317500" lvl="8" marL="4114800" rtl="0">
              <a:lnSpc>
                <a:spcPct val="115000"/>
              </a:lnSpc>
              <a:spcBef>
                <a:spcPts val="0"/>
              </a:spcBef>
              <a:spcAft>
                <a:spcPts val="0"/>
              </a:spcAft>
              <a:buSzPts val="1400"/>
              <a:buFont typeface="Darker Grotesque SemiBold"/>
              <a:buChar char="■"/>
              <a:defRPr/>
            </a:lvl9pPr>
          </a:lstStyle>
          <a:p/>
        </p:txBody>
      </p:sp>
      <p:sp>
        <p:nvSpPr>
          <p:cNvPr id="215" name="Google Shape;215;p16"/>
          <p:cNvSpPr/>
          <p:nvPr/>
        </p:nvSpPr>
        <p:spPr>
          <a:xfrm>
            <a:off x="-263550" y="-151750"/>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 name="Google Shape;216;p16"/>
          <p:cNvGrpSpPr/>
          <p:nvPr/>
        </p:nvGrpSpPr>
        <p:grpSpPr>
          <a:xfrm rot="-9792577">
            <a:off x="8359058" y="-77962"/>
            <a:ext cx="953184" cy="1234917"/>
            <a:chOff x="2946350" y="614000"/>
            <a:chExt cx="387050" cy="501425"/>
          </a:xfrm>
        </p:grpSpPr>
        <p:sp>
          <p:nvSpPr>
            <p:cNvPr id="217" name="Google Shape;217;p16"/>
            <p:cNvSpPr/>
            <p:nvPr/>
          </p:nvSpPr>
          <p:spPr>
            <a:xfrm>
              <a:off x="2946350" y="681450"/>
              <a:ext cx="363700" cy="408625"/>
            </a:xfrm>
            <a:custGeom>
              <a:rect b="b" l="l" r="r" t="t"/>
              <a:pathLst>
                <a:path extrusionOk="0" h="16345" w="14548">
                  <a:moveTo>
                    <a:pt x="7804" y="0"/>
                  </a:moveTo>
                  <a:cubicBezTo>
                    <a:pt x="7718" y="0"/>
                    <a:pt x="7631" y="45"/>
                    <a:pt x="7604" y="143"/>
                  </a:cubicBezTo>
                  <a:cubicBezTo>
                    <a:pt x="7203" y="1944"/>
                    <a:pt x="7103" y="3812"/>
                    <a:pt x="7303" y="5647"/>
                  </a:cubicBezTo>
                  <a:cubicBezTo>
                    <a:pt x="7303" y="5680"/>
                    <a:pt x="7303" y="5680"/>
                    <a:pt x="7303" y="5680"/>
                  </a:cubicBezTo>
                  <a:cubicBezTo>
                    <a:pt x="6369" y="6848"/>
                    <a:pt x="5569" y="8115"/>
                    <a:pt x="4935" y="9483"/>
                  </a:cubicBezTo>
                  <a:cubicBezTo>
                    <a:pt x="4935" y="9516"/>
                    <a:pt x="4902" y="9550"/>
                    <a:pt x="4902" y="9583"/>
                  </a:cubicBezTo>
                  <a:cubicBezTo>
                    <a:pt x="4168" y="9950"/>
                    <a:pt x="3434" y="10350"/>
                    <a:pt x="2733" y="10784"/>
                  </a:cubicBezTo>
                  <a:cubicBezTo>
                    <a:pt x="1833" y="11318"/>
                    <a:pt x="966" y="11951"/>
                    <a:pt x="165" y="12585"/>
                  </a:cubicBezTo>
                  <a:cubicBezTo>
                    <a:pt x="0" y="12722"/>
                    <a:pt x="129" y="12995"/>
                    <a:pt x="291" y="12995"/>
                  </a:cubicBezTo>
                  <a:cubicBezTo>
                    <a:pt x="326" y="12995"/>
                    <a:pt x="363" y="12982"/>
                    <a:pt x="398" y="12952"/>
                  </a:cubicBezTo>
                  <a:cubicBezTo>
                    <a:pt x="2567" y="11184"/>
                    <a:pt x="5002" y="9816"/>
                    <a:pt x="7604" y="8882"/>
                  </a:cubicBezTo>
                  <a:cubicBezTo>
                    <a:pt x="8304" y="9383"/>
                    <a:pt x="9038" y="9850"/>
                    <a:pt x="9772" y="10250"/>
                  </a:cubicBezTo>
                  <a:cubicBezTo>
                    <a:pt x="9772" y="10283"/>
                    <a:pt x="9772" y="10283"/>
                    <a:pt x="9772" y="10283"/>
                  </a:cubicBezTo>
                  <a:cubicBezTo>
                    <a:pt x="10172" y="12385"/>
                    <a:pt x="10906" y="14386"/>
                    <a:pt x="11973" y="16254"/>
                  </a:cubicBezTo>
                  <a:cubicBezTo>
                    <a:pt x="12010" y="16318"/>
                    <a:pt x="12061" y="16345"/>
                    <a:pt x="12114" y="16345"/>
                  </a:cubicBezTo>
                  <a:cubicBezTo>
                    <a:pt x="12254" y="16345"/>
                    <a:pt x="12404" y="16157"/>
                    <a:pt x="12307" y="15988"/>
                  </a:cubicBezTo>
                  <a:cubicBezTo>
                    <a:pt x="11306" y="14286"/>
                    <a:pt x="10639" y="12452"/>
                    <a:pt x="10239" y="10517"/>
                  </a:cubicBezTo>
                  <a:lnTo>
                    <a:pt x="10239" y="10517"/>
                  </a:lnTo>
                  <a:cubicBezTo>
                    <a:pt x="11506" y="11217"/>
                    <a:pt x="12807" y="11818"/>
                    <a:pt x="14175" y="12285"/>
                  </a:cubicBezTo>
                  <a:cubicBezTo>
                    <a:pt x="14203" y="12297"/>
                    <a:pt x="14229" y="12302"/>
                    <a:pt x="14254" y="12302"/>
                  </a:cubicBezTo>
                  <a:cubicBezTo>
                    <a:pt x="14442" y="12302"/>
                    <a:pt x="14548" y="12006"/>
                    <a:pt x="14342" y="11918"/>
                  </a:cubicBezTo>
                  <a:cubicBezTo>
                    <a:pt x="12140" y="11117"/>
                    <a:pt x="10039" y="10050"/>
                    <a:pt x="8104" y="8716"/>
                  </a:cubicBezTo>
                  <a:cubicBezTo>
                    <a:pt x="8704" y="8516"/>
                    <a:pt x="9305" y="8349"/>
                    <a:pt x="9905" y="8182"/>
                  </a:cubicBezTo>
                  <a:cubicBezTo>
                    <a:pt x="10906" y="7915"/>
                    <a:pt x="11907" y="7715"/>
                    <a:pt x="12941" y="7615"/>
                  </a:cubicBezTo>
                  <a:cubicBezTo>
                    <a:pt x="13198" y="7583"/>
                    <a:pt x="13176" y="7179"/>
                    <a:pt x="12936" y="7179"/>
                  </a:cubicBezTo>
                  <a:cubicBezTo>
                    <a:pt x="12927" y="7179"/>
                    <a:pt x="12917" y="7180"/>
                    <a:pt x="12907" y="7181"/>
                  </a:cubicBezTo>
                  <a:cubicBezTo>
                    <a:pt x="12174" y="7281"/>
                    <a:pt x="11440" y="7415"/>
                    <a:pt x="10706" y="7582"/>
                  </a:cubicBezTo>
                  <a:cubicBezTo>
                    <a:pt x="11373" y="6281"/>
                    <a:pt x="12440" y="5213"/>
                    <a:pt x="13741" y="4546"/>
                  </a:cubicBezTo>
                  <a:cubicBezTo>
                    <a:pt x="13971" y="4431"/>
                    <a:pt x="13880" y="4119"/>
                    <a:pt x="13701" y="4119"/>
                  </a:cubicBezTo>
                  <a:cubicBezTo>
                    <a:pt x="13672" y="4119"/>
                    <a:pt x="13640" y="4127"/>
                    <a:pt x="13608" y="4146"/>
                  </a:cubicBezTo>
                  <a:cubicBezTo>
                    <a:pt x="12107" y="4913"/>
                    <a:pt x="10873" y="6147"/>
                    <a:pt x="10172" y="7682"/>
                  </a:cubicBezTo>
                  <a:cubicBezTo>
                    <a:pt x="8571" y="8082"/>
                    <a:pt x="7003" y="8616"/>
                    <a:pt x="5502" y="9316"/>
                  </a:cubicBezTo>
                  <a:cubicBezTo>
                    <a:pt x="6936" y="6381"/>
                    <a:pt x="9171" y="3846"/>
                    <a:pt x="11940" y="2078"/>
                  </a:cubicBezTo>
                  <a:cubicBezTo>
                    <a:pt x="12108" y="1966"/>
                    <a:pt x="11971" y="1713"/>
                    <a:pt x="11784" y="1713"/>
                  </a:cubicBezTo>
                  <a:cubicBezTo>
                    <a:pt x="11749" y="1713"/>
                    <a:pt x="11711" y="1722"/>
                    <a:pt x="11673" y="1744"/>
                  </a:cubicBezTo>
                  <a:cubicBezTo>
                    <a:pt x="10172" y="2711"/>
                    <a:pt x="8838" y="3879"/>
                    <a:pt x="7670" y="5247"/>
                  </a:cubicBezTo>
                  <a:cubicBezTo>
                    <a:pt x="7537" y="3579"/>
                    <a:pt x="7637" y="1877"/>
                    <a:pt x="8004" y="243"/>
                  </a:cubicBezTo>
                  <a:cubicBezTo>
                    <a:pt x="8043" y="88"/>
                    <a:pt x="7923" y="0"/>
                    <a:pt x="7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6"/>
            <p:cNvSpPr/>
            <p:nvPr/>
          </p:nvSpPr>
          <p:spPr>
            <a:xfrm>
              <a:off x="3196625" y="1036425"/>
              <a:ext cx="76750" cy="67800"/>
            </a:xfrm>
            <a:custGeom>
              <a:rect b="b" l="l" r="r" t="t"/>
              <a:pathLst>
                <a:path extrusionOk="0" h="2712" w="3070">
                  <a:moveTo>
                    <a:pt x="1600" y="1"/>
                  </a:moveTo>
                  <a:cubicBezTo>
                    <a:pt x="1276" y="1"/>
                    <a:pt x="943" y="110"/>
                    <a:pt x="667" y="324"/>
                  </a:cubicBezTo>
                  <a:cubicBezTo>
                    <a:pt x="100" y="825"/>
                    <a:pt x="0" y="1692"/>
                    <a:pt x="501" y="2259"/>
                  </a:cubicBezTo>
                  <a:cubicBezTo>
                    <a:pt x="749" y="2560"/>
                    <a:pt x="1100" y="2711"/>
                    <a:pt x="1466" y="2711"/>
                  </a:cubicBezTo>
                  <a:cubicBezTo>
                    <a:pt x="1788" y="2711"/>
                    <a:pt x="2121" y="2594"/>
                    <a:pt x="2402" y="2359"/>
                  </a:cubicBezTo>
                  <a:cubicBezTo>
                    <a:pt x="3002" y="1892"/>
                    <a:pt x="3069" y="1025"/>
                    <a:pt x="2602" y="458"/>
                  </a:cubicBezTo>
                  <a:cubicBezTo>
                    <a:pt x="2350" y="151"/>
                    <a:pt x="1981" y="1"/>
                    <a:pt x="1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6"/>
            <p:cNvSpPr/>
            <p:nvPr/>
          </p:nvSpPr>
          <p:spPr>
            <a:xfrm>
              <a:off x="3238325" y="1072500"/>
              <a:ext cx="46725" cy="42925"/>
            </a:xfrm>
            <a:custGeom>
              <a:rect b="b" l="l" r="r" t="t"/>
              <a:pathLst>
                <a:path extrusionOk="0" h="1717" w="1869">
                  <a:moveTo>
                    <a:pt x="991" y="1"/>
                  </a:moveTo>
                  <a:cubicBezTo>
                    <a:pt x="934" y="1"/>
                    <a:pt x="867" y="16"/>
                    <a:pt x="801" y="16"/>
                  </a:cubicBezTo>
                  <a:cubicBezTo>
                    <a:pt x="501" y="82"/>
                    <a:pt x="267" y="282"/>
                    <a:pt x="134" y="549"/>
                  </a:cubicBezTo>
                  <a:cubicBezTo>
                    <a:pt x="0" y="850"/>
                    <a:pt x="0" y="1183"/>
                    <a:pt x="134" y="1450"/>
                  </a:cubicBezTo>
                  <a:cubicBezTo>
                    <a:pt x="200" y="1550"/>
                    <a:pt x="300" y="1650"/>
                    <a:pt x="434" y="1683"/>
                  </a:cubicBezTo>
                  <a:cubicBezTo>
                    <a:pt x="478" y="1706"/>
                    <a:pt x="534" y="1717"/>
                    <a:pt x="592" y="1717"/>
                  </a:cubicBezTo>
                  <a:cubicBezTo>
                    <a:pt x="708" y="1717"/>
                    <a:pt x="834" y="1672"/>
                    <a:pt x="901" y="1583"/>
                  </a:cubicBezTo>
                  <a:cubicBezTo>
                    <a:pt x="1001" y="1417"/>
                    <a:pt x="1001" y="1216"/>
                    <a:pt x="901" y="1083"/>
                  </a:cubicBezTo>
                  <a:lnTo>
                    <a:pt x="901" y="1083"/>
                  </a:lnTo>
                  <a:cubicBezTo>
                    <a:pt x="946" y="1113"/>
                    <a:pt x="1004" y="1129"/>
                    <a:pt x="1061" y="1129"/>
                  </a:cubicBezTo>
                  <a:cubicBezTo>
                    <a:pt x="1131" y="1129"/>
                    <a:pt x="1198" y="1105"/>
                    <a:pt x="1234" y="1050"/>
                  </a:cubicBezTo>
                  <a:cubicBezTo>
                    <a:pt x="1334" y="950"/>
                    <a:pt x="1301" y="783"/>
                    <a:pt x="1201" y="683"/>
                  </a:cubicBezTo>
                  <a:lnTo>
                    <a:pt x="1201" y="683"/>
                  </a:lnTo>
                  <a:cubicBezTo>
                    <a:pt x="1301" y="749"/>
                    <a:pt x="1401" y="816"/>
                    <a:pt x="1535" y="816"/>
                  </a:cubicBezTo>
                  <a:cubicBezTo>
                    <a:pt x="1635" y="816"/>
                    <a:pt x="1768" y="783"/>
                    <a:pt x="1835" y="683"/>
                  </a:cubicBezTo>
                  <a:cubicBezTo>
                    <a:pt x="1868" y="616"/>
                    <a:pt x="1868" y="516"/>
                    <a:pt x="1835" y="449"/>
                  </a:cubicBezTo>
                  <a:cubicBezTo>
                    <a:pt x="1701" y="149"/>
                    <a:pt x="1368" y="16"/>
                    <a:pt x="1068" y="16"/>
                  </a:cubicBezTo>
                  <a:cubicBezTo>
                    <a:pt x="1045" y="4"/>
                    <a:pt x="1019" y="1"/>
                    <a:pt x="9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6"/>
            <p:cNvSpPr/>
            <p:nvPr/>
          </p:nvSpPr>
          <p:spPr>
            <a:xfrm>
              <a:off x="3250825" y="932750"/>
              <a:ext cx="67575" cy="68475"/>
            </a:xfrm>
            <a:custGeom>
              <a:rect b="b" l="l" r="r" t="t"/>
              <a:pathLst>
                <a:path extrusionOk="0" h="2739" w="2703">
                  <a:moveTo>
                    <a:pt x="1310" y="0"/>
                  </a:moveTo>
                  <a:cubicBezTo>
                    <a:pt x="603" y="0"/>
                    <a:pt x="34" y="589"/>
                    <a:pt x="34" y="1336"/>
                  </a:cubicBezTo>
                  <a:cubicBezTo>
                    <a:pt x="1" y="2103"/>
                    <a:pt x="601" y="2737"/>
                    <a:pt x="1335" y="2737"/>
                  </a:cubicBezTo>
                  <a:cubicBezTo>
                    <a:pt x="1354" y="2738"/>
                    <a:pt x="1374" y="2738"/>
                    <a:pt x="1393" y="2738"/>
                  </a:cubicBezTo>
                  <a:cubicBezTo>
                    <a:pt x="2100" y="2738"/>
                    <a:pt x="2669" y="2149"/>
                    <a:pt x="2669" y="1403"/>
                  </a:cubicBezTo>
                  <a:cubicBezTo>
                    <a:pt x="2702" y="635"/>
                    <a:pt x="2102" y="2"/>
                    <a:pt x="1368" y="2"/>
                  </a:cubicBezTo>
                  <a:cubicBezTo>
                    <a:pt x="1349" y="1"/>
                    <a:pt x="1329" y="0"/>
                    <a:pt x="1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6"/>
            <p:cNvSpPr/>
            <p:nvPr/>
          </p:nvSpPr>
          <p:spPr>
            <a:xfrm>
              <a:off x="3297525" y="937875"/>
              <a:ext cx="35875" cy="49675"/>
            </a:xfrm>
            <a:custGeom>
              <a:rect b="b" l="l" r="r" t="t"/>
              <a:pathLst>
                <a:path extrusionOk="0" h="1987" w="1435">
                  <a:moveTo>
                    <a:pt x="983" y="0"/>
                  </a:moveTo>
                  <a:cubicBezTo>
                    <a:pt x="738" y="0"/>
                    <a:pt x="494" y="144"/>
                    <a:pt x="334" y="330"/>
                  </a:cubicBezTo>
                  <a:cubicBezTo>
                    <a:pt x="267" y="397"/>
                    <a:pt x="234" y="464"/>
                    <a:pt x="167" y="530"/>
                  </a:cubicBezTo>
                  <a:cubicBezTo>
                    <a:pt x="34" y="797"/>
                    <a:pt x="1" y="1131"/>
                    <a:pt x="134" y="1398"/>
                  </a:cubicBezTo>
                  <a:cubicBezTo>
                    <a:pt x="234" y="1698"/>
                    <a:pt x="501" y="1898"/>
                    <a:pt x="801" y="1965"/>
                  </a:cubicBezTo>
                  <a:cubicBezTo>
                    <a:pt x="856" y="1979"/>
                    <a:pt x="912" y="1987"/>
                    <a:pt x="965" y="1987"/>
                  </a:cubicBezTo>
                  <a:cubicBezTo>
                    <a:pt x="1039" y="1987"/>
                    <a:pt x="1109" y="1971"/>
                    <a:pt x="1168" y="1931"/>
                  </a:cubicBezTo>
                  <a:cubicBezTo>
                    <a:pt x="1335" y="1865"/>
                    <a:pt x="1435" y="1665"/>
                    <a:pt x="1402" y="1498"/>
                  </a:cubicBezTo>
                  <a:cubicBezTo>
                    <a:pt x="1368" y="1331"/>
                    <a:pt x="1201" y="1198"/>
                    <a:pt x="1035" y="1164"/>
                  </a:cubicBezTo>
                  <a:cubicBezTo>
                    <a:pt x="1168" y="1131"/>
                    <a:pt x="1235" y="997"/>
                    <a:pt x="1235" y="864"/>
                  </a:cubicBezTo>
                  <a:cubicBezTo>
                    <a:pt x="1201" y="764"/>
                    <a:pt x="1068" y="664"/>
                    <a:pt x="935" y="664"/>
                  </a:cubicBezTo>
                  <a:cubicBezTo>
                    <a:pt x="1035" y="630"/>
                    <a:pt x="1168" y="597"/>
                    <a:pt x="1235" y="530"/>
                  </a:cubicBezTo>
                  <a:cubicBezTo>
                    <a:pt x="1335" y="464"/>
                    <a:pt x="1368" y="330"/>
                    <a:pt x="1335" y="230"/>
                  </a:cubicBezTo>
                  <a:cubicBezTo>
                    <a:pt x="1335" y="130"/>
                    <a:pt x="1235" y="63"/>
                    <a:pt x="1168" y="30"/>
                  </a:cubicBezTo>
                  <a:cubicBezTo>
                    <a:pt x="1107" y="10"/>
                    <a:pt x="1045" y="0"/>
                    <a:pt x="9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6"/>
            <p:cNvSpPr/>
            <p:nvPr/>
          </p:nvSpPr>
          <p:spPr>
            <a:xfrm>
              <a:off x="3228300" y="815200"/>
              <a:ext cx="67575" cy="69275"/>
            </a:xfrm>
            <a:custGeom>
              <a:rect b="b" l="l" r="r" t="t"/>
              <a:pathLst>
                <a:path extrusionOk="0" h="2771" w="2703">
                  <a:moveTo>
                    <a:pt x="1369" y="0"/>
                  </a:moveTo>
                  <a:cubicBezTo>
                    <a:pt x="635" y="0"/>
                    <a:pt x="34" y="601"/>
                    <a:pt x="34" y="1368"/>
                  </a:cubicBezTo>
                  <a:cubicBezTo>
                    <a:pt x="1" y="2135"/>
                    <a:pt x="601" y="2769"/>
                    <a:pt x="1335" y="2769"/>
                  </a:cubicBezTo>
                  <a:cubicBezTo>
                    <a:pt x="1354" y="2770"/>
                    <a:pt x="1372" y="2770"/>
                    <a:pt x="1391" y="2770"/>
                  </a:cubicBezTo>
                  <a:cubicBezTo>
                    <a:pt x="2099" y="2770"/>
                    <a:pt x="2669" y="2149"/>
                    <a:pt x="2669" y="1401"/>
                  </a:cubicBezTo>
                  <a:cubicBezTo>
                    <a:pt x="2703" y="667"/>
                    <a:pt x="2102" y="34"/>
                    <a:pt x="13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6"/>
            <p:cNvSpPr/>
            <p:nvPr/>
          </p:nvSpPr>
          <p:spPr>
            <a:xfrm>
              <a:off x="3275000" y="821125"/>
              <a:ext cx="35050" cy="49475"/>
            </a:xfrm>
            <a:custGeom>
              <a:rect b="b" l="l" r="r" t="t"/>
              <a:pathLst>
                <a:path extrusionOk="0" h="1979" w="1402">
                  <a:moveTo>
                    <a:pt x="980" y="0"/>
                  </a:moveTo>
                  <a:cubicBezTo>
                    <a:pt x="736" y="0"/>
                    <a:pt x="493" y="138"/>
                    <a:pt x="334" y="297"/>
                  </a:cubicBezTo>
                  <a:cubicBezTo>
                    <a:pt x="268" y="364"/>
                    <a:pt x="234" y="430"/>
                    <a:pt x="168" y="530"/>
                  </a:cubicBezTo>
                  <a:cubicBezTo>
                    <a:pt x="34" y="797"/>
                    <a:pt x="1" y="1131"/>
                    <a:pt x="134" y="1398"/>
                  </a:cubicBezTo>
                  <a:cubicBezTo>
                    <a:pt x="234" y="1665"/>
                    <a:pt x="501" y="1898"/>
                    <a:pt x="801" y="1965"/>
                  </a:cubicBezTo>
                  <a:cubicBezTo>
                    <a:pt x="841" y="1975"/>
                    <a:pt x="880" y="1979"/>
                    <a:pt x="918" y="1979"/>
                  </a:cubicBezTo>
                  <a:cubicBezTo>
                    <a:pt x="1010" y="1979"/>
                    <a:pt x="1098" y="1955"/>
                    <a:pt x="1168" y="1931"/>
                  </a:cubicBezTo>
                  <a:cubicBezTo>
                    <a:pt x="1335" y="1831"/>
                    <a:pt x="1402" y="1665"/>
                    <a:pt x="1369" y="1498"/>
                  </a:cubicBezTo>
                  <a:cubicBezTo>
                    <a:pt x="1335" y="1298"/>
                    <a:pt x="1202" y="1164"/>
                    <a:pt x="1035" y="1164"/>
                  </a:cubicBezTo>
                  <a:cubicBezTo>
                    <a:pt x="1135" y="1131"/>
                    <a:pt x="1235" y="997"/>
                    <a:pt x="1202" y="864"/>
                  </a:cubicBezTo>
                  <a:cubicBezTo>
                    <a:pt x="1202" y="748"/>
                    <a:pt x="1101" y="657"/>
                    <a:pt x="987" y="657"/>
                  </a:cubicBezTo>
                  <a:cubicBezTo>
                    <a:pt x="970" y="657"/>
                    <a:pt x="952" y="659"/>
                    <a:pt x="935" y="664"/>
                  </a:cubicBezTo>
                  <a:cubicBezTo>
                    <a:pt x="1035" y="630"/>
                    <a:pt x="1135" y="597"/>
                    <a:pt x="1235" y="497"/>
                  </a:cubicBezTo>
                  <a:cubicBezTo>
                    <a:pt x="1335" y="430"/>
                    <a:pt x="1369" y="297"/>
                    <a:pt x="1335" y="197"/>
                  </a:cubicBezTo>
                  <a:cubicBezTo>
                    <a:pt x="1302" y="130"/>
                    <a:pt x="1235" y="63"/>
                    <a:pt x="1168" y="30"/>
                  </a:cubicBezTo>
                  <a:cubicBezTo>
                    <a:pt x="1107" y="9"/>
                    <a:pt x="1043" y="0"/>
                    <a:pt x="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6"/>
            <p:cNvSpPr/>
            <p:nvPr/>
          </p:nvSpPr>
          <p:spPr>
            <a:xfrm>
              <a:off x="3245000" y="744150"/>
              <a:ext cx="76725" cy="68725"/>
            </a:xfrm>
            <a:custGeom>
              <a:rect b="b" l="l" r="r" t="t"/>
              <a:pathLst>
                <a:path extrusionOk="0" h="2749" w="3069">
                  <a:moveTo>
                    <a:pt x="1482" y="0"/>
                  </a:moveTo>
                  <a:cubicBezTo>
                    <a:pt x="1260" y="0"/>
                    <a:pt x="1037" y="56"/>
                    <a:pt x="834" y="174"/>
                  </a:cubicBezTo>
                  <a:cubicBezTo>
                    <a:pt x="200" y="541"/>
                    <a:pt x="0" y="1374"/>
                    <a:pt x="400" y="2042"/>
                  </a:cubicBezTo>
                  <a:cubicBezTo>
                    <a:pt x="650" y="2495"/>
                    <a:pt x="1116" y="2749"/>
                    <a:pt x="1587" y="2749"/>
                  </a:cubicBezTo>
                  <a:cubicBezTo>
                    <a:pt x="1809" y="2749"/>
                    <a:pt x="2032" y="2693"/>
                    <a:pt x="2235" y="2575"/>
                  </a:cubicBezTo>
                  <a:cubicBezTo>
                    <a:pt x="2869" y="2175"/>
                    <a:pt x="3069" y="1341"/>
                    <a:pt x="2669" y="707"/>
                  </a:cubicBezTo>
                  <a:cubicBezTo>
                    <a:pt x="2419" y="254"/>
                    <a:pt x="1953" y="0"/>
                    <a:pt x="1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6"/>
            <p:cNvSpPr/>
            <p:nvPr/>
          </p:nvSpPr>
          <p:spPr>
            <a:xfrm>
              <a:off x="3290025" y="731800"/>
              <a:ext cx="41725" cy="47900"/>
            </a:xfrm>
            <a:custGeom>
              <a:rect b="b" l="l" r="r" t="t"/>
              <a:pathLst>
                <a:path extrusionOk="0" h="1916" w="1669">
                  <a:moveTo>
                    <a:pt x="567" y="0"/>
                  </a:moveTo>
                  <a:cubicBezTo>
                    <a:pt x="267" y="67"/>
                    <a:pt x="67" y="401"/>
                    <a:pt x="0" y="701"/>
                  </a:cubicBezTo>
                  <a:cubicBezTo>
                    <a:pt x="0" y="768"/>
                    <a:pt x="0" y="868"/>
                    <a:pt x="0" y="968"/>
                  </a:cubicBezTo>
                  <a:cubicBezTo>
                    <a:pt x="0" y="1268"/>
                    <a:pt x="167" y="1568"/>
                    <a:pt x="401" y="1735"/>
                  </a:cubicBezTo>
                  <a:cubicBezTo>
                    <a:pt x="582" y="1848"/>
                    <a:pt x="794" y="1915"/>
                    <a:pt x="995" y="1915"/>
                  </a:cubicBezTo>
                  <a:cubicBezTo>
                    <a:pt x="1090" y="1915"/>
                    <a:pt x="1182" y="1901"/>
                    <a:pt x="1268" y="1868"/>
                  </a:cubicBezTo>
                  <a:cubicBezTo>
                    <a:pt x="1401" y="1802"/>
                    <a:pt x="1501" y="1735"/>
                    <a:pt x="1568" y="1635"/>
                  </a:cubicBezTo>
                  <a:cubicBezTo>
                    <a:pt x="1668" y="1468"/>
                    <a:pt x="1635" y="1268"/>
                    <a:pt x="1535" y="1135"/>
                  </a:cubicBezTo>
                  <a:cubicBezTo>
                    <a:pt x="1446" y="1046"/>
                    <a:pt x="1327" y="1001"/>
                    <a:pt x="1209" y="1001"/>
                  </a:cubicBezTo>
                  <a:cubicBezTo>
                    <a:pt x="1149" y="1001"/>
                    <a:pt x="1090" y="1012"/>
                    <a:pt x="1034" y="1035"/>
                  </a:cubicBezTo>
                  <a:cubicBezTo>
                    <a:pt x="1134" y="968"/>
                    <a:pt x="1134" y="801"/>
                    <a:pt x="1068" y="701"/>
                  </a:cubicBezTo>
                  <a:cubicBezTo>
                    <a:pt x="1013" y="646"/>
                    <a:pt x="937" y="621"/>
                    <a:pt x="864" y="621"/>
                  </a:cubicBezTo>
                  <a:cubicBezTo>
                    <a:pt x="804" y="621"/>
                    <a:pt x="746" y="638"/>
                    <a:pt x="701" y="668"/>
                  </a:cubicBezTo>
                  <a:cubicBezTo>
                    <a:pt x="768" y="601"/>
                    <a:pt x="868" y="501"/>
                    <a:pt x="901" y="401"/>
                  </a:cubicBezTo>
                  <a:cubicBezTo>
                    <a:pt x="934" y="267"/>
                    <a:pt x="901" y="134"/>
                    <a:pt x="801" y="67"/>
                  </a:cubicBezTo>
                  <a:cubicBezTo>
                    <a:pt x="734" y="0"/>
                    <a:pt x="667" y="0"/>
                    <a:pt x="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6"/>
            <p:cNvSpPr/>
            <p:nvPr/>
          </p:nvSpPr>
          <p:spPr>
            <a:xfrm>
              <a:off x="3187450" y="684925"/>
              <a:ext cx="76750" cy="68750"/>
            </a:xfrm>
            <a:custGeom>
              <a:rect b="b" l="l" r="r" t="t"/>
              <a:pathLst>
                <a:path extrusionOk="0" h="2750" w="3070">
                  <a:moveTo>
                    <a:pt x="1482" y="1"/>
                  </a:moveTo>
                  <a:cubicBezTo>
                    <a:pt x="1260" y="1"/>
                    <a:pt x="1037" y="57"/>
                    <a:pt x="834" y="174"/>
                  </a:cubicBezTo>
                  <a:cubicBezTo>
                    <a:pt x="201" y="541"/>
                    <a:pt x="0" y="1408"/>
                    <a:pt x="401" y="2042"/>
                  </a:cubicBezTo>
                  <a:cubicBezTo>
                    <a:pt x="650" y="2496"/>
                    <a:pt x="1116" y="2749"/>
                    <a:pt x="1588" y="2749"/>
                  </a:cubicBezTo>
                  <a:cubicBezTo>
                    <a:pt x="1810" y="2749"/>
                    <a:pt x="2033" y="2693"/>
                    <a:pt x="2235" y="2576"/>
                  </a:cubicBezTo>
                  <a:cubicBezTo>
                    <a:pt x="2869" y="2209"/>
                    <a:pt x="3069" y="1375"/>
                    <a:pt x="2669" y="708"/>
                  </a:cubicBezTo>
                  <a:cubicBezTo>
                    <a:pt x="2419" y="254"/>
                    <a:pt x="1954" y="1"/>
                    <a:pt x="14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6"/>
            <p:cNvSpPr/>
            <p:nvPr/>
          </p:nvSpPr>
          <p:spPr>
            <a:xfrm>
              <a:off x="3232475" y="673075"/>
              <a:ext cx="41725" cy="47425"/>
            </a:xfrm>
            <a:custGeom>
              <a:rect b="b" l="l" r="r" t="t"/>
              <a:pathLst>
                <a:path extrusionOk="0" h="1897" w="1669">
                  <a:moveTo>
                    <a:pt x="655" y="1"/>
                  </a:moveTo>
                  <a:cubicBezTo>
                    <a:pt x="626" y="1"/>
                    <a:pt x="597" y="5"/>
                    <a:pt x="568" y="14"/>
                  </a:cubicBezTo>
                  <a:cubicBezTo>
                    <a:pt x="268" y="81"/>
                    <a:pt x="67" y="381"/>
                    <a:pt x="1" y="682"/>
                  </a:cubicBezTo>
                  <a:cubicBezTo>
                    <a:pt x="1" y="748"/>
                    <a:pt x="1" y="848"/>
                    <a:pt x="1" y="948"/>
                  </a:cubicBezTo>
                  <a:cubicBezTo>
                    <a:pt x="1" y="1249"/>
                    <a:pt x="167" y="1549"/>
                    <a:pt x="401" y="1716"/>
                  </a:cubicBezTo>
                  <a:cubicBezTo>
                    <a:pt x="582" y="1829"/>
                    <a:pt x="794" y="1896"/>
                    <a:pt x="995" y="1896"/>
                  </a:cubicBezTo>
                  <a:cubicBezTo>
                    <a:pt x="1090" y="1896"/>
                    <a:pt x="1183" y="1881"/>
                    <a:pt x="1268" y="1849"/>
                  </a:cubicBezTo>
                  <a:cubicBezTo>
                    <a:pt x="1402" y="1816"/>
                    <a:pt x="1502" y="1716"/>
                    <a:pt x="1568" y="1616"/>
                  </a:cubicBezTo>
                  <a:cubicBezTo>
                    <a:pt x="1669" y="1449"/>
                    <a:pt x="1635" y="1249"/>
                    <a:pt x="1535" y="1115"/>
                  </a:cubicBezTo>
                  <a:cubicBezTo>
                    <a:pt x="1448" y="1050"/>
                    <a:pt x="1333" y="999"/>
                    <a:pt x="1217" y="999"/>
                  </a:cubicBezTo>
                  <a:cubicBezTo>
                    <a:pt x="1155" y="999"/>
                    <a:pt x="1093" y="1014"/>
                    <a:pt x="1035" y="1049"/>
                  </a:cubicBezTo>
                  <a:cubicBezTo>
                    <a:pt x="1135" y="948"/>
                    <a:pt x="1135" y="782"/>
                    <a:pt x="1068" y="682"/>
                  </a:cubicBezTo>
                  <a:cubicBezTo>
                    <a:pt x="1018" y="632"/>
                    <a:pt x="951" y="607"/>
                    <a:pt x="885" y="607"/>
                  </a:cubicBezTo>
                  <a:cubicBezTo>
                    <a:pt x="818" y="607"/>
                    <a:pt x="751" y="632"/>
                    <a:pt x="701" y="682"/>
                  </a:cubicBezTo>
                  <a:cubicBezTo>
                    <a:pt x="801" y="582"/>
                    <a:pt x="868" y="481"/>
                    <a:pt x="901" y="381"/>
                  </a:cubicBezTo>
                  <a:cubicBezTo>
                    <a:pt x="935" y="281"/>
                    <a:pt x="901" y="148"/>
                    <a:pt x="835" y="48"/>
                  </a:cubicBezTo>
                  <a:cubicBezTo>
                    <a:pt x="787" y="24"/>
                    <a:pt x="724" y="1"/>
                    <a:pt x="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6"/>
            <p:cNvSpPr/>
            <p:nvPr/>
          </p:nvSpPr>
          <p:spPr>
            <a:xfrm>
              <a:off x="3093225" y="633200"/>
              <a:ext cx="78400" cy="67125"/>
            </a:xfrm>
            <a:custGeom>
              <a:rect b="b" l="l" r="r" t="t"/>
              <a:pathLst>
                <a:path extrusionOk="0" h="2685" w="3136">
                  <a:moveTo>
                    <a:pt x="1524" y="1"/>
                  </a:moveTo>
                  <a:cubicBezTo>
                    <a:pt x="1045" y="1"/>
                    <a:pt x="582" y="246"/>
                    <a:pt x="334" y="675"/>
                  </a:cubicBezTo>
                  <a:cubicBezTo>
                    <a:pt x="0" y="1309"/>
                    <a:pt x="234" y="2143"/>
                    <a:pt x="901" y="2510"/>
                  </a:cubicBezTo>
                  <a:cubicBezTo>
                    <a:pt x="1127" y="2629"/>
                    <a:pt x="1364" y="2684"/>
                    <a:pt x="1593" y="2684"/>
                  </a:cubicBezTo>
                  <a:cubicBezTo>
                    <a:pt x="2073" y="2684"/>
                    <a:pt x="2520" y="2439"/>
                    <a:pt x="2769" y="2010"/>
                  </a:cubicBezTo>
                  <a:cubicBezTo>
                    <a:pt x="3136" y="1376"/>
                    <a:pt x="2869" y="542"/>
                    <a:pt x="2202" y="175"/>
                  </a:cubicBezTo>
                  <a:cubicBezTo>
                    <a:pt x="1986" y="57"/>
                    <a:pt x="1753" y="1"/>
                    <a:pt x="1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6"/>
            <p:cNvSpPr/>
            <p:nvPr/>
          </p:nvSpPr>
          <p:spPr>
            <a:xfrm>
              <a:off x="3120725" y="614000"/>
              <a:ext cx="47575" cy="41225"/>
            </a:xfrm>
            <a:custGeom>
              <a:rect b="b" l="l" r="r" t="t"/>
              <a:pathLst>
                <a:path extrusionOk="0" h="1649" w="1903">
                  <a:moveTo>
                    <a:pt x="414" y="0"/>
                  </a:moveTo>
                  <a:cubicBezTo>
                    <a:pt x="342" y="0"/>
                    <a:pt x="288" y="49"/>
                    <a:pt x="234" y="76"/>
                  </a:cubicBezTo>
                  <a:cubicBezTo>
                    <a:pt x="1" y="309"/>
                    <a:pt x="1" y="676"/>
                    <a:pt x="101" y="943"/>
                  </a:cubicBezTo>
                  <a:cubicBezTo>
                    <a:pt x="134" y="1043"/>
                    <a:pt x="168" y="1110"/>
                    <a:pt x="201" y="1210"/>
                  </a:cubicBezTo>
                  <a:cubicBezTo>
                    <a:pt x="368" y="1443"/>
                    <a:pt x="668" y="1610"/>
                    <a:pt x="968" y="1644"/>
                  </a:cubicBezTo>
                  <a:cubicBezTo>
                    <a:pt x="999" y="1647"/>
                    <a:pt x="1029" y="1649"/>
                    <a:pt x="1060" y="1649"/>
                  </a:cubicBezTo>
                  <a:cubicBezTo>
                    <a:pt x="1329" y="1649"/>
                    <a:pt x="1589" y="1520"/>
                    <a:pt x="1769" y="1310"/>
                  </a:cubicBezTo>
                  <a:cubicBezTo>
                    <a:pt x="1869" y="1210"/>
                    <a:pt x="1902" y="1077"/>
                    <a:pt x="1902" y="943"/>
                  </a:cubicBezTo>
                  <a:cubicBezTo>
                    <a:pt x="1902" y="776"/>
                    <a:pt x="1802" y="610"/>
                    <a:pt x="1635" y="576"/>
                  </a:cubicBezTo>
                  <a:cubicBezTo>
                    <a:pt x="1592" y="559"/>
                    <a:pt x="1547" y="551"/>
                    <a:pt x="1502" y="551"/>
                  </a:cubicBezTo>
                  <a:cubicBezTo>
                    <a:pt x="1372" y="551"/>
                    <a:pt x="1243" y="619"/>
                    <a:pt x="1168" y="743"/>
                  </a:cubicBezTo>
                  <a:cubicBezTo>
                    <a:pt x="1202" y="610"/>
                    <a:pt x="1135" y="476"/>
                    <a:pt x="1002" y="443"/>
                  </a:cubicBezTo>
                  <a:cubicBezTo>
                    <a:pt x="971" y="428"/>
                    <a:pt x="941" y="421"/>
                    <a:pt x="912" y="421"/>
                  </a:cubicBezTo>
                  <a:cubicBezTo>
                    <a:pt x="813" y="421"/>
                    <a:pt x="727" y="499"/>
                    <a:pt x="701" y="576"/>
                  </a:cubicBezTo>
                  <a:cubicBezTo>
                    <a:pt x="701" y="476"/>
                    <a:pt x="735" y="343"/>
                    <a:pt x="701" y="243"/>
                  </a:cubicBezTo>
                  <a:cubicBezTo>
                    <a:pt x="668" y="143"/>
                    <a:pt x="568" y="42"/>
                    <a:pt x="468" y="9"/>
                  </a:cubicBezTo>
                  <a:cubicBezTo>
                    <a:pt x="449" y="3"/>
                    <a:pt x="431" y="0"/>
                    <a:pt x="4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 name="Google Shape;230;p16"/>
          <p:cNvGrpSpPr/>
          <p:nvPr/>
        </p:nvGrpSpPr>
        <p:grpSpPr>
          <a:xfrm rot="-1599272">
            <a:off x="-334791" y="4224658"/>
            <a:ext cx="953195" cy="1234914"/>
            <a:chOff x="2946350" y="614000"/>
            <a:chExt cx="387050" cy="501425"/>
          </a:xfrm>
        </p:grpSpPr>
        <p:sp>
          <p:nvSpPr>
            <p:cNvPr id="231" name="Google Shape;231;p16"/>
            <p:cNvSpPr/>
            <p:nvPr/>
          </p:nvSpPr>
          <p:spPr>
            <a:xfrm>
              <a:off x="2946350" y="681450"/>
              <a:ext cx="363700" cy="408625"/>
            </a:xfrm>
            <a:custGeom>
              <a:rect b="b" l="l" r="r" t="t"/>
              <a:pathLst>
                <a:path extrusionOk="0" h="16345" w="14548">
                  <a:moveTo>
                    <a:pt x="7804" y="0"/>
                  </a:moveTo>
                  <a:cubicBezTo>
                    <a:pt x="7718" y="0"/>
                    <a:pt x="7631" y="45"/>
                    <a:pt x="7604" y="143"/>
                  </a:cubicBezTo>
                  <a:cubicBezTo>
                    <a:pt x="7203" y="1944"/>
                    <a:pt x="7103" y="3812"/>
                    <a:pt x="7303" y="5647"/>
                  </a:cubicBezTo>
                  <a:cubicBezTo>
                    <a:pt x="7303" y="5680"/>
                    <a:pt x="7303" y="5680"/>
                    <a:pt x="7303" y="5680"/>
                  </a:cubicBezTo>
                  <a:cubicBezTo>
                    <a:pt x="6369" y="6848"/>
                    <a:pt x="5569" y="8115"/>
                    <a:pt x="4935" y="9483"/>
                  </a:cubicBezTo>
                  <a:cubicBezTo>
                    <a:pt x="4935" y="9516"/>
                    <a:pt x="4902" y="9550"/>
                    <a:pt x="4902" y="9583"/>
                  </a:cubicBezTo>
                  <a:cubicBezTo>
                    <a:pt x="4168" y="9950"/>
                    <a:pt x="3434" y="10350"/>
                    <a:pt x="2733" y="10784"/>
                  </a:cubicBezTo>
                  <a:cubicBezTo>
                    <a:pt x="1833" y="11318"/>
                    <a:pt x="966" y="11951"/>
                    <a:pt x="165" y="12585"/>
                  </a:cubicBezTo>
                  <a:cubicBezTo>
                    <a:pt x="0" y="12722"/>
                    <a:pt x="129" y="12995"/>
                    <a:pt x="291" y="12995"/>
                  </a:cubicBezTo>
                  <a:cubicBezTo>
                    <a:pt x="326" y="12995"/>
                    <a:pt x="363" y="12982"/>
                    <a:pt x="398" y="12952"/>
                  </a:cubicBezTo>
                  <a:cubicBezTo>
                    <a:pt x="2567" y="11184"/>
                    <a:pt x="5002" y="9816"/>
                    <a:pt x="7604" y="8882"/>
                  </a:cubicBezTo>
                  <a:cubicBezTo>
                    <a:pt x="8304" y="9383"/>
                    <a:pt x="9038" y="9850"/>
                    <a:pt x="9772" y="10250"/>
                  </a:cubicBezTo>
                  <a:cubicBezTo>
                    <a:pt x="9772" y="10283"/>
                    <a:pt x="9772" y="10283"/>
                    <a:pt x="9772" y="10283"/>
                  </a:cubicBezTo>
                  <a:cubicBezTo>
                    <a:pt x="10172" y="12385"/>
                    <a:pt x="10906" y="14386"/>
                    <a:pt x="11973" y="16254"/>
                  </a:cubicBezTo>
                  <a:cubicBezTo>
                    <a:pt x="12010" y="16318"/>
                    <a:pt x="12061" y="16345"/>
                    <a:pt x="12114" y="16345"/>
                  </a:cubicBezTo>
                  <a:cubicBezTo>
                    <a:pt x="12254" y="16345"/>
                    <a:pt x="12404" y="16157"/>
                    <a:pt x="12307" y="15988"/>
                  </a:cubicBezTo>
                  <a:cubicBezTo>
                    <a:pt x="11306" y="14286"/>
                    <a:pt x="10639" y="12452"/>
                    <a:pt x="10239" y="10517"/>
                  </a:cubicBezTo>
                  <a:lnTo>
                    <a:pt x="10239" y="10517"/>
                  </a:lnTo>
                  <a:cubicBezTo>
                    <a:pt x="11506" y="11217"/>
                    <a:pt x="12807" y="11818"/>
                    <a:pt x="14175" y="12285"/>
                  </a:cubicBezTo>
                  <a:cubicBezTo>
                    <a:pt x="14203" y="12297"/>
                    <a:pt x="14229" y="12302"/>
                    <a:pt x="14254" y="12302"/>
                  </a:cubicBezTo>
                  <a:cubicBezTo>
                    <a:pt x="14442" y="12302"/>
                    <a:pt x="14548" y="12006"/>
                    <a:pt x="14342" y="11918"/>
                  </a:cubicBezTo>
                  <a:cubicBezTo>
                    <a:pt x="12140" y="11117"/>
                    <a:pt x="10039" y="10050"/>
                    <a:pt x="8104" y="8716"/>
                  </a:cubicBezTo>
                  <a:cubicBezTo>
                    <a:pt x="8704" y="8516"/>
                    <a:pt x="9305" y="8349"/>
                    <a:pt x="9905" y="8182"/>
                  </a:cubicBezTo>
                  <a:cubicBezTo>
                    <a:pt x="10906" y="7915"/>
                    <a:pt x="11907" y="7715"/>
                    <a:pt x="12941" y="7615"/>
                  </a:cubicBezTo>
                  <a:cubicBezTo>
                    <a:pt x="13198" y="7583"/>
                    <a:pt x="13176" y="7179"/>
                    <a:pt x="12936" y="7179"/>
                  </a:cubicBezTo>
                  <a:cubicBezTo>
                    <a:pt x="12927" y="7179"/>
                    <a:pt x="12917" y="7180"/>
                    <a:pt x="12907" y="7181"/>
                  </a:cubicBezTo>
                  <a:cubicBezTo>
                    <a:pt x="12174" y="7281"/>
                    <a:pt x="11440" y="7415"/>
                    <a:pt x="10706" y="7582"/>
                  </a:cubicBezTo>
                  <a:cubicBezTo>
                    <a:pt x="11373" y="6281"/>
                    <a:pt x="12440" y="5213"/>
                    <a:pt x="13741" y="4546"/>
                  </a:cubicBezTo>
                  <a:cubicBezTo>
                    <a:pt x="13971" y="4431"/>
                    <a:pt x="13880" y="4119"/>
                    <a:pt x="13701" y="4119"/>
                  </a:cubicBezTo>
                  <a:cubicBezTo>
                    <a:pt x="13672" y="4119"/>
                    <a:pt x="13640" y="4127"/>
                    <a:pt x="13608" y="4146"/>
                  </a:cubicBezTo>
                  <a:cubicBezTo>
                    <a:pt x="12107" y="4913"/>
                    <a:pt x="10873" y="6147"/>
                    <a:pt x="10172" y="7682"/>
                  </a:cubicBezTo>
                  <a:cubicBezTo>
                    <a:pt x="8571" y="8082"/>
                    <a:pt x="7003" y="8616"/>
                    <a:pt x="5502" y="9316"/>
                  </a:cubicBezTo>
                  <a:cubicBezTo>
                    <a:pt x="6936" y="6381"/>
                    <a:pt x="9171" y="3846"/>
                    <a:pt x="11940" y="2078"/>
                  </a:cubicBezTo>
                  <a:cubicBezTo>
                    <a:pt x="12108" y="1966"/>
                    <a:pt x="11971" y="1713"/>
                    <a:pt x="11784" y="1713"/>
                  </a:cubicBezTo>
                  <a:cubicBezTo>
                    <a:pt x="11749" y="1713"/>
                    <a:pt x="11711" y="1722"/>
                    <a:pt x="11673" y="1744"/>
                  </a:cubicBezTo>
                  <a:cubicBezTo>
                    <a:pt x="10172" y="2711"/>
                    <a:pt x="8838" y="3879"/>
                    <a:pt x="7670" y="5247"/>
                  </a:cubicBezTo>
                  <a:cubicBezTo>
                    <a:pt x="7537" y="3579"/>
                    <a:pt x="7637" y="1877"/>
                    <a:pt x="8004" y="243"/>
                  </a:cubicBezTo>
                  <a:cubicBezTo>
                    <a:pt x="8043" y="88"/>
                    <a:pt x="7923" y="0"/>
                    <a:pt x="7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6"/>
            <p:cNvSpPr/>
            <p:nvPr/>
          </p:nvSpPr>
          <p:spPr>
            <a:xfrm>
              <a:off x="3196625" y="1036425"/>
              <a:ext cx="76750" cy="67800"/>
            </a:xfrm>
            <a:custGeom>
              <a:rect b="b" l="l" r="r" t="t"/>
              <a:pathLst>
                <a:path extrusionOk="0" h="2712" w="3070">
                  <a:moveTo>
                    <a:pt x="1600" y="1"/>
                  </a:moveTo>
                  <a:cubicBezTo>
                    <a:pt x="1276" y="1"/>
                    <a:pt x="943" y="110"/>
                    <a:pt x="667" y="324"/>
                  </a:cubicBezTo>
                  <a:cubicBezTo>
                    <a:pt x="100" y="825"/>
                    <a:pt x="0" y="1692"/>
                    <a:pt x="501" y="2259"/>
                  </a:cubicBezTo>
                  <a:cubicBezTo>
                    <a:pt x="749" y="2560"/>
                    <a:pt x="1100" y="2711"/>
                    <a:pt x="1466" y="2711"/>
                  </a:cubicBezTo>
                  <a:cubicBezTo>
                    <a:pt x="1788" y="2711"/>
                    <a:pt x="2121" y="2594"/>
                    <a:pt x="2402" y="2359"/>
                  </a:cubicBezTo>
                  <a:cubicBezTo>
                    <a:pt x="3002" y="1892"/>
                    <a:pt x="3069" y="1025"/>
                    <a:pt x="2602" y="458"/>
                  </a:cubicBezTo>
                  <a:cubicBezTo>
                    <a:pt x="2350" y="151"/>
                    <a:pt x="1981" y="1"/>
                    <a:pt x="1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6"/>
            <p:cNvSpPr/>
            <p:nvPr/>
          </p:nvSpPr>
          <p:spPr>
            <a:xfrm>
              <a:off x="3238325" y="1072500"/>
              <a:ext cx="46725" cy="42925"/>
            </a:xfrm>
            <a:custGeom>
              <a:rect b="b" l="l" r="r" t="t"/>
              <a:pathLst>
                <a:path extrusionOk="0" h="1717" w="1869">
                  <a:moveTo>
                    <a:pt x="991" y="1"/>
                  </a:moveTo>
                  <a:cubicBezTo>
                    <a:pt x="934" y="1"/>
                    <a:pt x="867" y="16"/>
                    <a:pt x="801" y="16"/>
                  </a:cubicBezTo>
                  <a:cubicBezTo>
                    <a:pt x="501" y="82"/>
                    <a:pt x="267" y="282"/>
                    <a:pt x="134" y="549"/>
                  </a:cubicBezTo>
                  <a:cubicBezTo>
                    <a:pt x="0" y="850"/>
                    <a:pt x="0" y="1183"/>
                    <a:pt x="134" y="1450"/>
                  </a:cubicBezTo>
                  <a:cubicBezTo>
                    <a:pt x="200" y="1550"/>
                    <a:pt x="300" y="1650"/>
                    <a:pt x="434" y="1683"/>
                  </a:cubicBezTo>
                  <a:cubicBezTo>
                    <a:pt x="478" y="1706"/>
                    <a:pt x="534" y="1717"/>
                    <a:pt x="592" y="1717"/>
                  </a:cubicBezTo>
                  <a:cubicBezTo>
                    <a:pt x="708" y="1717"/>
                    <a:pt x="834" y="1672"/>
                    <a:pt x="901" y="1583"/>
                  </a:cubicBezTo>
                  <a:cubicBezTo>
                    <a:pt x="1001" y="1417"/>
                    <a:pt x="1001" y="1216"/>
                    <a:pt x="901" y="1083"/>
                  </a:cubicBezTo>
                  <a:lnTo>
                    <a:pt x="901" y="1083"/>
                  </a:lnTo>
                  <a:cubicBezTo>
                    <a:pt x="946" y="1113"/>
                    <a:pt x="1004" y="1129"/>
                    <a:pt x="1061" y="1129"/>
                  </a:cubicBezTo>
                  <a:cubicBezTo>
                    <a:pt x="1131" y="1129"/>
                    <a:pt x="1198" y="1105"/>
                    <a:pt x="1234" y="1050"/>
                  </a:cubicBezTo>
                  <a:cubicBezTo>
                    <a:pt x="1334" y="950"/>
                    <a:pt x="1301" y="783"/>
                    <a:pt x="1201" y="683"/>
                  </a:cubicBezTo>
                  <a:lnTo>
                    <a:pt x="1201" y="683"/>
                  </a:lnTo>
                  <a:cubicBezTo>
                    <a:pt x="1301" y="749"/>
                    <a:pt x="1401" y="816"/>
                    <a:pt x="1535" y="816"/>
                  </a:cubicBezTo>
                  <a:cubicBezTo>
                    <a:pt x="1635" y="816"/>
                    <a:pt x="1768" y="783"/>
                    <a:pt x="1835" y="683"/>
                  </a:cubicBezTo>
                  <a:cubicBezTo>
                    <a:pt x="1868" y="616"/>
                    <a:pt x="1868" y="516"/>
                    <a:pt x="1835" y="449"/>
                  </a:cubicBezTo>
                  <a:cubicBezTo>
                    <a:pt x="1701" y="149"/>
                    <a:pt x="1368" y="16"/>
                    <a:pt x="1068" y="16"/>
                  </a:cubicBezTo>
                  <a:cubicBezTo>
                    <a:pt x="1045" y="4"/>
                    <a:pt x="1019" y="1"/>
                    <a:pt x="9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6"/>
            <p:cNvSpPr/>
            <p:nvPr/>
          </p:nvSpPr>
          <p:spPr>
            <a:xfrm>
              <a:off x="3250825" y="932750"/>
              <a:ext cx="67575" cy="68475"/>
            </a:xfrm>
            <a:custGeom>
              <a:rect b="b" l="l" r="r" t="t"/>
              <a:pathLst>
                <a:path extrusionOk="0" h="2739" w="2703">
                  <a:moveTo>
                    <a:pt x="1310" y="0"/>
                  </a:moveTo>
                  <a:cubicBezTo>
                    <a:pt x="603" y="0"/>
                    <a:pt x="34" y="589"/>
                    <a:pt x="34" y="1336"/>
                  </a:cubicBezTo>
                  <a:cubicBezTo>
                    <a:pt x="1" y="2103"/>
                    <a:pt x="601" y="2737"/>
                    <a:pt x="1335" y="2737"/>
                  </a:cubicBezTo>
                  <a:cubicBezTo>
                    <a:pt x="1354" y="2738"/>
                    <a:pt x="1374" y="2738"/>
                    <a:pt x="1393" y="2738"/>
                  </a:cubicBezTo>
                  <a:cubicBezTo>
                    <a:pt x="2100" y="2738"/>
                    <a:pt x="2669" y="2149"/>
                    <a:pt x="2669" y="1403"/>
                  </a:cubicBezTo>
                  <a:cubicBezTo>
                    <a:pt x="2702" y="635"/>
                    <a:pt x="2102" y="2"/>
                    <a:pt x="1368" y="2"/>
                  </a:cubicBezTo>
                  <a:cubicBezTo>
                    <a:pt x="1349" y="1"/>
                    <a:pt x="1329" y="0"/>
                    <a:pt x="1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6"/>
            <p:cNvSpPr/>
            <p:nvPr/>
          </p:nvSpPr>
          <p:spPr>
            <a:xfrm>
              <a:off x="3297525" y="937875"/>
              <a:ext cx="35875" cy="49675"/>
            </a:xfrm>
            <a:custGeom>
              <a:rect b="b" l="l" r="r" t="t"/>
              <a:pathLst>
                <a:path extrusionOk="0" h="1987" w="1435">
                  <a:moveTo>
                    <a:pt x="983" y="0"/>
                  </a:moveTo>
                  <a:cubicBezTo>
                    <a:pt x="738" y="0"/>
                    <a:pt x="494" y="144"/>
                    <a:pt x="334" y="330"/>
                  </a:cubicBezTo>
                  <a:cubicBezTo>
                    <a:pt x="267" y="397"/>
                    <a:pt x="234" y="464"/>
                    <a:pt x="167" y="530"/>
                  </a:cubicBezTo>
                  <a:cubicBezTo>
                    <a:pt x="34" y="797"/>
                    <a:pt x="1" y="1131"/>
                    <a:pt x="134" y="1398"/>
                  </a:cubicBezTo>
                  <a:cubicBezTo>
                    <a:pt x="234" y="1698"/>
                    <a:pt x="501" y="1898"/>
                    <a:pt x="801" y="1965"/>
                  </a:cubicBezTo>
                  <a:cubicBezTo>
                    <a:pt x="856" y="1979"/>
                    <a:pt x="912" y="1987"/>
                    <a:pt x="965" y="1987"/>
                  </a:cubicBezTo>
                  <a:cubicBezTo>
                    <a:pt x="1039" y="1987"/>
                    <a:pt x="1109" y="1971"/>
                    <a:pt x="1168" y="1931"/>
                  </a:cubicBezTo>
                  <a:cubicBezTo>
                    <a:pt x="1335" y="1865"/>
                    <a:pt x="1435" y="1665"/>
                    <a:pt x="1402" y="1498"/>
                  </a:cubicBezTo>
                  <a:cubicBezTo>
                    <a:pt x="1368" y="1331"/>
                    <a:pt x="1201" y="1198"/>
                    <a:pt x="1035" y="1164"/>
                  </a:cubicBezTo>
                  <a:cubicBezTo>
                    <a:pt x="1168" y="1131"/>
                    <a:pt x="1235" y="997"/>
                    <a:pt x="1235" y="864"/>
                  </a:cubicBezTo>
                  <a:cubicBezTo>
                    <a:pt x="1201" y="764"/>
                    <a:pt x="1068" y="664"/>
                    <a:pt x="935" y="664"/>
                  </a:cubicBezTo>
                  <a:cubicBezTo>
                    <a:pt x="1035" y="630"/>
                    <a:pt x="1168" y="597"/>
                    <a:pt x="1235" y="530"/>
                  </a:cubicBezTo>
                  <a:cubicBezTo>
                    <a:pt x="1335" y="464"/>
                    <a:pt x="1368" y="330"/>
                    <a:pt x="1335" y="230"/>
                  </a:cubicBezTo>
                  <a:cubicBezTo>
                    <a:pt x="1335" y="130"/>
                    <a:pt x="1235" y="63"/>
                    <a:pt x="1168" y="30"/>
                  </a:cubicBezTo>
                  <a:cubicBezTo>
                    <a:pt x="1107" y="10"/>
                    <a:pt x="1045" y="0"/>
                    <a:pt x="9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6"/>
            <p:cNvSpPr/>
            <p:nvPr/>
          </p:nvSpPr>
          <p:spPr>
            <a:xfrm>
              <a:off x="3228300" y="815200"/>
              <a:ext cx="67575" cy="69275"/>
            </a:xfrm>
            <a:custGeom>
              <a:rect b="b" l="l" r="r" t="t"/>
              <a:pathLst>
                <a:path extrusionOk="0" h="2771" w="2703">
                  <a:moveTo>
                    <a:pt x="1369" y="0"/>
                  </a:moveTo>
                  <a:cubicBezTo>
                    <a:pt x="635" y="0"/>
                    <a:pt x="34" y="601"/>
                    <a:pt x="34" y="1368"/>
                  </a:cubicBezTo>
                  <a:cubicBezTo>
                    <a:pt x="1" y="2135"/>
                    <a:pt x="601" y="2769"/>
                    <a:pt x="1335" y="2769"/>
                  </a:cubicBezTo>
                  <a:cubicBezTo>
                    <a:pt x="1354" y="2770"/>
                    <a:pt x="1372" y="2770"/>
                    <a:pt x="1391" y="2770"/>
                  </a:cubicBezTo>
                  <a:cubicBezTo>
                    <a:pt x="2099" y="2770"/>
                    <a:pt x="2669" y="2149"/>
                    <a:pt x="2669" y="1401"/>
                  </a:cubicBezTo>
                  <a:cubicBezTo>
                    <a:pt x="2703" y="667"/>
                    <a:pt x="2102" y="34"/>
                    <a:pt x="13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6"/>
            <p:cNvSpPr/>
            <p:nvPr/>
          </p:nvSpPr>
          <p:spPr>
            <a:xfrm>
              <a:off x="3275000" y="821125"/>
              <a:ext cx="35050" cy="49475"/>
            </a:xfrm>
            <a:custGeom>
              <a:rect b="b" l="l" r="r" t="t"/>
              <a:pathLst>
                <a:path extrusionOk="0" h="1979" w="1402">
                  <a:moveTo>
                    <a:pt x="980" y="0"/>
                  </a:moveTo>
                  <a:cubicBezTo>
                    <a:pt x="736" y="0"/>
                    <a:pt x="493" y="138"/>
                    <a:pt x="334" y="297"/>
                  </a:cubicBezTo>
                  <a:cubicBezTo>
                    <a:pt x="268" y="364"/>
                    <a:pt x="234" y="430"/>
                    <a:pt x="168" y="530"/>
                  </a:cubicBezTo>
                  <a:cubicBezTo>
                    <a:pt x="34" y="797"/>
                    <a:pt x="1" y="1131"/>
                    <a:pt x="134" y="1398"/>
                  </a:cubicBezTo>
                  <a:cubicBezTo>
                    <a:pt x="234" y="1665"/>
                    <a:pt x="501" y="1898"/>
                    <a:pt x="801" y="1965"/>
                  </a:cubicBezTo>
                  <a:cubicBezTo>
                    <a:pt x="841" y="1975"/>
                    <a:pt x="880" y="1979"/>
                    <a:pt x="918" y="1979"/>
                  </a:cubicBezTo>
                  <a:cubicBezTo>
                    <a:pt x="1010" y="1979"/>
                    <a:pt x="1098" y="1955"/>
                    <a:pt x="1168" y="1931"/>
                  </a:cubicBezTo>
                  <a:cubicBezTo>
                    <a:pt x="1335" y="1831"/>
                    <a:pt x="1402" y="1665"/>
                    <a:pt x="1369" y="1498"/>
                  </a:cubicBezTo>
                  <a:cubicBezTo>
                    <a:pt x="1335" y="1298"/>
                    <a:pt x="1202" y="1164"/>
                    <a:pt x="1035" y="1164"/>
                  </a:cubicBezTo>
                  <a:cubicBezTo>
                    <a:pt x="1135" y="1131"/>
                    <a:pt x="1235" y="997"/>
                    <a:pt x="1202" y="864"/>
                  </a:cubicBezTo>
                  <a:cubicBezTo>
                    <a:pt x="1202" y="748"/>
                    <a:pt x="1101" y="657"/>
                    <a:pt x="987" y="657"/>
                  </a:cubicBezTo>
                  <a:cubicBezTo>
                    <a:pt x="970" y="657"/>
                    <a:pt x="952" y="659"/>
                    <a:pt x="935" y="664"/>
                  </a:cubicBezTo>
                  <a:cubicBezTo>
                    <a:pt x="1035" y="630"/>
                    <a:pt x="1135" y="597"/>
                    <a:pt x="1235" y="497"/>
                  </a:cubicBezTo>
                  <a:cubicBezTo>
                    <a:pt x="1335" y="430"/>
                    <a:pt x="1369" y="297"/>
                    <a:pt x="1335" y="197"/>
                  </a:cubicBezTo>
                  <a:cubicBezTo>
                    <a:pt x="1302" y="130"/>
                    <a:pt x="1235" y="63"/>
                    <a:pt x="1168" y="30"/>
                  </a:cubicBezTo>
                  <a:cubicBezTo>
                    <a:pt x="1107" y="9"/>
                    <a:pt x="1043" y="0"/>
                    <a:pt x="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6"/>
            <p:cNvSpPr/>
            <p:nvPr/>
          </p:nvSpPr>
          <p:spPr>
            <a:xfrm>
              <a:off x="3245000" y="744150"/>
              <a:ext cx="76725" cy="68725"/>
            </a:xfrm>
            <a:custGeom>
              <a:rect b="b" l="l" r="r" t="t"/>
              <a:pathLst>
                <a:path extrusionOk="0" h="2749" w="3069">
                  <a:moveTo>
                    <a:pt x="1482" y="0"/>
                  </a:moveTo>
                  <a:cubicBezTo>
                    <a:pt x="1260" y="0"/>
                    <a:pt x="1037" y="56"/>
                    <a:pt x="834" y="174"/>
                  </a:cubicBezTo>
                  <a:cubicBezTo>
                    <a:pt x="200" y="541"/>
                    <a:pt x="0" y="1374"/>
                    <a:pt x="400" y="2042"/>
                  </a:cubicBezTo>
                  <a:cubicBezTo>
                    <a:pt x="650" y="2495"/>
                    <a:pt x="1116" y="2749"/>
                    <a:pt x="1587" y="2749"/>
                  </a:cubicBezTo>
                  <a:cubicBezTo>
                    <a:pt x="1809" y="2749"/>
                    <a:pt x="2032" y="2693"/>
                    <a:pt x="2235" y="2575"/>
                  </a:cubicBezTo>
                  <a:cubicBezTo>
                    <a:pt x="2869" y="2175"/>
                    <a:pt x="3069" y="1341"/>
                    <a:pt x="2669" y="707"/>
                  </a:cubicBezTo>
                  <a:cubicBezTo>
                    <a:pt x="2419" y="254"/>
                    <a:pt x="1953" y="0"/>
                    <a:pt x="1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6"/>
            <p:cNvSpPr/>
            <p:nvPr/>
          </p:nvSpPr>
          <p:spPr>
            <a:xfrm>
              <a:off x="3290025" y="731800"/>
              <a:ext cx="41725" cy="47900"/>
            </a:xfrm>
            <a:custGeom>
              <a:rect b="b" l="l" r="r" t="t"/>
              <a:pathLst>
                <a:path extrusionOk="0" h="1916" w="1669">
                  <a:moveTo>
                    <a:pt x="567" y="0"/>
                  </a:moveTo>
                  <a:cubicBezTo>
                    <a:pt x="267" y="67"/>
                    <a:pt x="67" y="401"/>
                    <a:pt x="0" y="701"/>
                  </a:cubicBezTo>
                  <a:cubicBezTo>
                    <a:pt x="0" y="768"/>
                    <a:pt x="0" y="868"/>
                    <a:pt x="0" y="968"/>
                  </a:cubicBezTo>
                  <a:cubicBezTo>
                    <a:pt x="0" y="1268"/>
                    <a:pt x="167" y="1568"/>
                    <a:pt x="401" y="1735"/>
                  </a:cubicBezTo>
                  <a:cubicBezTo>
                    <a:pt x="582" y="1848"/>
                    <a:pt x="794" y="1915"/>
                    <a:pt x="995" y="1915"/>
                  </a:cubicBezTo>
                  <a:cubicBezTo>
                    <a:pt x="1090" y="1915"/>
                    <a:pt x="1182" y="1901"/>
                    <a:pt x="1268" y="1868"/>
                  </a:cubicBezTo>
                  <a:cubicBezTo>
                    <a:pt x="1401" y="1802"/>
                    <a:pt x="1501" y="1735"/>
                    <a:pt x="1568" y="1635"/>
                  </a:cubicBezTo>
                  <a:cubicBezTo>
                    <a:pt x="1668" y="1468"/>
                    <a:pt x="1635" y="1268"/>
                    <a:pt x="1535" y="1135"/>
                  </a:cubicBezTo>
                  <a:cubicBezTo>
                    <a:pt x="1446" y="1046"/>
                    <a:pt x="1327" y="1001"/>
                    <a:pt x="1209" y="1001"/>
                  </a:cubicBezTo>
                  <a:cubicBezTo>
                    <a:pt x="1149" y="1001"/>
                    <a:pt x="1090" y="1012"/>
                    <a:pt x="1034" y="1035"/>
                  </a:cubicBezTo>
                  <a:cubicBezTo>
                    <a:pt x="1134" y="968"/>
                    <a:pt x="1134" y="801"/>
                    <a:pt x="1068" y="701"/>
                  </a:cubicBezTo>
                  <a:cubicBezTo>
                    <a:pt x="1013" y="646"/>
                    <a:pt x="937" y="621"/>
                    <a:pt x="864" y="621"/>
                  </a:cubicBezTo>
                  <a:cubicBezTo>
                    <a:pt x="804" y="621"/>
                    <a:pt x="746" y="638"/>
                    <a:pt x="701" y="668"/>
                  </a:cubicBezTo>
                  <a:cubicBezTo>
                    <a:pt x="768" y="601"/>
                    <a:pt x="868" y="501"/>
                    <a:pt x="901" y="401"/>
                  </a:cubicBezTo>
                  <a:cubicBezTo>
                    <a:pt x="934" y="267"/>
                    <a:pt x="901" y="134"/>
                    <a:pt x="801" y="67"/>
                  </a:cubicBezTo>
                  <a:cubicBezTo>
                    <a:pt x="734" y="0"/>
                    <a:pt x="667" y="0"/>
                    <a:pt x="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6"/>
            <p:cNvSpPr/>
            <p:nvPr/>
          </p:nvSpPr>
          <p:spPr>
            <a:xfrm>
              <a:off x="3187450" y="684925"/>
              <a:ext cx="76750" cy="68750"/>
            </a:xfrm>
            <a:custGeom>
              <a:rect b="b" l="l" r="r" t="t"/>
              <a:pathLst>
                <a:path extrusionOk="0" h="2750" w="3070">
                  <a:moveTo>
                    <a:pt x="1482" y="1"/>
                  </a:moveTo>
                  <a:cubicBezTo>
                    <a:pt x="1260" y="1"/>
                    <a:pt x="1037" y="57"/>
                    <a:pt x="834" y="174"/>
                  </a:cubicBezTo>
                  <a:cubicBezTo>
                    <a:pt x="201" y="541"/>
                    <a:pt x="0" y="1408"/>
                    <a:pt x="401" y="2042"/>
                  </a:cubicBezTo>
                  <a:cubicBezTo>
                    <a:pt x="650" y="2496"/>
                    <a:pt x="1116" y="2749"/>
                    <a:pt x="1588" y="2749"/>
                  </a:cubicBezTo>
                  <a:cubicBezTo>
                    <a:pt x="1810" y="2749"/>
                    <a:pt x="2033" y="2693"/>
                    <a:pt x="2235" y="2576"/>
                  </a:cubicBezTo>
                  <a:cubicBezTo>
                    <a:pt x="2869" y="2209"/>
                    <a:pt x="3069" y="1375"/>
                    <a:pt x="2669" y="708"/>
                  </a:cubicBezTo>
                  <a:cubicBezTo>
                    <a:pt x="2419" y="254"/>
                    <a:pt x="1954" y="1"/>
                    <a:pt x="14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6"/>
            <p:cNvSpPr/>
            <p:nvPr/>
          </p:nvSpPr>
          <p:spPr>
            <a:xfrm>
              <a:off x="3232475" y="673075"/>
              <a:ext cx="41725" cy="47425"/>
            </a:xfrm>
            <a:custGeom>
              <a:rect b="b" l="l" r="r" t="t"/>
              <a:pathLst>
                <a:path extrusionOk="0" h="1897" w="1669">
                  <a:moveTo>
                    <a:pt x="655" y="1"/>
                  </a:moveTo>
                  <a:cubicBezTo>
                    <a:pt x="626" y="1"/>
                    <a:pt x="597" y="5"/>
                    <a:pt x="568" y="14"/>
                  </a:cubicBezTo>
                  <a:cubicBezTo>
                    <a:pt x="268" y="81"/>
                    <a:pt x="67" y="381"/>
                    <a:pt x="1" y="682"/>
                  </a:cubicBezTo>
                  <a:cubicBezTo>
                    <a:pt x="1" y="748"/>
                    <a:pt x="1" y="848"/>
                    <a:pt x="1" y="948"/>
                  </a:cubicBezTo>
                  <a:cubicBezTo>
                    <a:pt x="1" y="1249"/>
                    <a:pt x="167" y="1549"/>
                    <a:pt x="401" y="1716"/>
                  </a:cubicBezTo>
                  <a:cubicBezTo>
                    <a:pt x="582" y="1829"/>
                    <a:pt x="794" y="1896"/>
                    <a:pt x="995" y="1896"/>
                  </a:cubicBezTo>
                  <a:cubicBezTo>
                    <a:pt x="1090" y="1896"/>
                    <a:pt x="1183" y="1881"/>
                    <a:pt x="1268" y="1849"/>
                  </a:cubicBezTo>
                  <a:cubicBezTo>
                    <a:pt x="1402" y="1816"/>
                    <a:pt x="1502" y="1716"/>
                    <a:pt x="1568" y="1616"/>
                  </a:cubicBezTo>
                  <a:cubicBezTo>
                    <a:pt x="1669" y="1449"/>
                    <a:pt x="1635" y="1249"/>
                    <a:pt x="1535" y="1115"/>
                  </a:cubicBezTo>
                  <a:cubicBezTo>
                    <a:pt x="1448" y="1050"/>
                    <a:pt x="1333" y="999"/>
                    <a:pt x="1217" y="999"/>
                  </a:cubicBezTo>
                  <a:cubicBezTo>
                    <a:pt x="1155" y="999"/>
                    <a:pt x="1093" y="1014"/>
                    <a:pt x="1035" y="1049"/>
                  </a:cubicBezTo>
                  <a:cubicBezTo>
                    <a:pt x="1135" y="948"/>
                    <a:pt x="1135" y="782"/>
                    <a:pt x="1068" y="682"/>
                  </a:cubicBezTo>
                  <a:cubicBezTo>
                    <a:pt x="1018" y="632"/>
                    <a:pt x="951" y="607"/>
                    <a:pt x="885" y="607"/>
                  </a:cubicBezTo>
                  <a:cubicBezTo>
                    <a:pt x="818" y="607"/>
                    <a:pt x="751" y="632"/>
                    <a:pt x="701" y="682"/>
                  </a:cubicBezTo>
                  <a:cubicBezTo>
                    <a:pt x="801" y="582"/>
                    <a:pt x="868" y="481"/>
                    <a:pt x="901" y="381"/>
                  </a:cubicBezTo>
                  <a:cubicBezTo>
                    <a:pt x="935" y="281"/>
                    <a:pt x="901" y="148"/>
                    <a:pt x="835" y="48"/>
                  </a:cubicBezTo>
                  <a:cubicBezTo>
                    <a:pt x="787" y="24"/>
                    <a:pt x="724" y="1"/>
                    <a:pt x="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6"/>
            <p:cNvSpPr/>
            <p:nvPr/>
          </p:nvSpPr>
          <p:spPr>
            <a:xfrm>
              <a:off x="3093225" y="633200"/>
              <a:ext cx="78400" cy="67125"/>
            </a:xfrm>
            <a:custGeom>
              <a:rect b="b" l="l" r="r" t="t"/>
              <a:pathLst>
                <a:path extrusionOk="0" h="2685" w="3136">
                  <a:moveTo>
                    <a:pt x="1524" y="1"/>
                  </a:moveTo>
                  <a:cubicBezTo>
                    <a:pt x="1045" y="1"/>
                    <a:pt x="582" y="246"/>
                    <a:pt x="334" y="675"/>
                  </a:cubicBezTo>
                  <a:cubicBezTo>
                    <a:pt x="0" y="1309"/>
                    <a:pt x="234" y="2143"/>
                    <a:pt x="901" y="2510"/>
                  </a:cubicBezTo>
                  <a:cubicBezTo>
                    <a:pt x="1127" y="2629"/>
                    <a:pt x="1364" y="2684"/>
                    <a:pt x="1593" y="2684"/>
                  </a:cubicBezTo>
                  <a:cubicBezTo>
                    <a:pt x="2073" y="2684"/>
                    <a:pt x="2520" y="2439"/>
                    <a:pt x="2769" y="2010"/>
                  </a:cubicBezTo>
                  <a:cubicBezTo>
                    <a:pt x="3136" y="1376"/>
                    <a:pt x="2869" y="542"/>
                    <a:pt x="2202" y="175"/>
                  </a:cubicBezTo>
                  <a:cubicBezTo>
                    <a:pt x="1986" y="57"/>
                    <a:pt x="1753" y="1"/>
                    <a:pt x="1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6"/>
            <p:cNvSpPr/>
            <p:nvPr/>
          </p:nvSpPr>
          <p:spPr>
            <a:xfrm>
              <a:off x="3120725" y="614000"/>
              <a:ext cx="47575" cy="41225"/>
            </a:xfrm>
            <a:custGeom>
              <a:rect b="b" l="l" r="r" t="t"/>
              <a:pathLst>
                <a:path extrusionOk="0" h="1649" w="1903">
                  <a:moveTo>
                    <a:pt x="414" y="0"/>
                  </a:moveTo>
                  <a:cubicBezTo>
                    <a:pt x="342" y="0"/>
                    <a:pt x="288" y="49"/>
                    <a:pt x="234" y="76"/>
                  </a:cubicBezTo>
                  <a:cubicBezTo>
                    <a:pt x="1" y="309"/>
                    <a:pt x="1" y="676"/>
                    <a:pt x="101" y="943"/>
                  </a:cubicBezTo>
                  <a:cubicBezTo>
                    <a:pt x="134" y="1043"/>
                    <a:pt x="168" y="1110"/>
                    <a:pt x="201" y="1210"/>
                  </a:cubicBezTo>
                  <a:cubicBezTo>
                    <a:pt x="368" y="1443"/>
                    <a:pt x="668" y="1610"/>
                    <a:pt x="968" y="1644"/>
                  </a:cubicBezTo>
                  <a:cubicBezTo>
                    <a:pt x="999" y="1647"/>
                    <a:pt x="1029" y="1649"/>
                    <a:pt x="1060" y="1649"/>
                  </a:cubicBezTo>
                  <a:cubicBezTo>
                    <a:pt x="1329" y="1649"/>
                    <a:pt x="1589" y="1520"/>
                    <a:pt x="1769" y="1310"/>
                  </a:cubicBezTo>
                  <a:cubicBezTo>
                    <a:pt x="1869" y="1210"/>
                    <a:pt x="1902" y="1077"/>
                    <a:pt x="1902" y="943"/>
                  </a:cubicBezTo>
                  <a:cubicBezTo>
                    <a:pt x="1902" y="776"/>
                    <a:pt x="1802" y="610"/>
                    <a:pt x="1635" y="576"/>
                  </a:cubicBezTo>
                  <a:cubicBezTo>
                    <a:pt x="1592" y="559"/>
                    <a:pt x="1547" y="551"/>
                    <a:pt x="1502" y="551"/>
                  </a:cubicBezTo>
                  <a:cubicBezTo>
                    <a:pt x="1372" y="551"/>
                    <a:pt x="1243" y="619"/>
                    <a:pt x="1168" y="743"/>
                  </a:cubicBezTo>
                  <a:cubicBezTo>
                    <a:pt x="1202" y="610"/>
                    <a:pt x="1135" y="476"/>
                    <a:pt x="1002" y="443"/>
                  </a:cubicBezTo>
                  <a:cubicBezTo>
                    <a:pt x="971" y="428"/>
                    <a:pt x="941" y="421"/>
                    <a:pt x="912" y="421"/>
                  </a:cubicBezTo>
                  <a:cubicBezTo>
                    <a:pt x="813" y="421"/>
                    <a:pt x="727" y="499"/>
                    <a:pt x="701" y="576"/>
                  </a:cubicBezTo>
                  <a:cubicBezTo>
                    <a:pt x="701" y="476"/>
                    <a:pt x="735" y="343"/>
                    <a:pt x="701" y="243"/>
                  </a:cubicBezTo>
                  <a:cubicBezTo>
                    <a:pt x="668" y="143"/>
                    <a:pt x="568" y="42"/>
                    <a:pt x="468" y="9"/>
                  </a:cubicBezTo>
                  <a:cubicBezTo>
                    <a:pt x="449" y="3"/>
                    <a:pt x="431" y="0"/>
                    <a:pt x="4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 name="Google Shape;244;p16"/>
          <p:cNvSpPr/>
          <p:nvPr/>
        </p:nvSpPr>
        <p:spPr>
          <a:xfrm>
            <a:off x="8020825" y="4433313"/>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AND_BODY_1_1">
    <p:spTree>
      <p:nvGrpSpPr>
        <p:cNvPr id="245" name="Shape 245"/>
        <p:cNvGrpSpPr/>
        <p:nvPr/>
      </p:nvGrpSpPr>
      <p:grpSpPr>
        <a:xfrm>
          <a:off x="0" y="0"/>
          <a:ext cx="0" cy="0"/>
          <a:chOff x="0" y="0"/>
          <a:chExt cx="0" cy="0"/>
        </a:xfrm>
      </p:grpSpPr>
      <p:sp>
        <p:nvSpPr>
          <p:cNvPr id="246" name="Google Shape;246;p1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47" name="Google Shape;247;p17"/>
          <p:cNvSpPr txBox="1"/>
          <p:nvPr>
            <p:ph idx="1" type="body"/>
          </p:nvPr>
        </p:nvSpPr>
        <p:spPr>
          <a:xfrm>
            <a:off x="720000" y="1381075"/>
            <a:ext cx="5200500" cy="13476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Darker Grotesque SemiBold"/>
              <a:buChar char="●"/>
              <a:defRPr/>
            </a:lvl1pPr>
            <a:lvl2pPr indent="-317500" lvl="1" marL="914400" rtl="0">
              <a:lnSpc>
                <a:spcPct val="115000"/>
              </a:lnSpc>
              <a:spcBef>
                <a:spcPts val="0"/>
              </a:spcBef>
              <a:spcAft>
                <a:spcPts val="0"/>
              </a:spcAft>
              <a:buSzPts val="1400"/>
              <a:buFont typeface="Darker Grotesque SemiBold"/>
              <a:buChar char="○"/>
              <a:defRPr/>
            </a:lvl2pPr>
            <a:lvl3pPr indent="-317500" lvl="2" marL="1371600" rtl="0">
              <a:lnSpc>
                <a:spcPct val="115000"/>
              </a:lnSpc>
              <a:spcBef>
                <a:spcPts val="0"/>
              </a:spcBef>
              <a:spcAft>
                <a:spcPts val="0"/>
              </a:spcAft>
              <a:buSzPts val="1400"/>
              <a:buFont typeface="Darker Grotesque SemiBold"/>
              <a:buChar char="■"/>
              <a:defRPr/>
            </a:lvl3pPr>
            <a:lvl4pPr indent="-317500" lvl="3" marL="1828800" rtl="0">
              <a:lnSpc>
                <a:spcPct val="115000"/>
              </a:lnSpc>
              <a:spcBef>
                <a:spcPts val="0"/>
              </a:spcBef>
              <a:spcAft>
                <a:spcPts val="0"/>
              </a:spcAft>
              <a:buSzPts val="1400"/>
              <a:buFont typeface="Darker Grotesque SemiBold"/>
              <a:buChar char="●"/>
              <a:defRPr/>
            </a:lvl4pPr>
            <a:lvl5pPr indent="-317500" lvl="4" marL="2286000" rtl="0">
              <a:lnSpc>
                <a:spcPct val="115000"/>
              </a:lnSpc>
              <a:spcBef>
                <a:spcPts val="0"/>
              </a:spcBef>
              <a:spcAft>
                <a:spcPts val="0"/>
              </a:spcAft>
              <a:buSzPts val="1400"/>
              <a:buFont typeface="Darker Grotesque SemiBold"/>
              <a:buChar char="○"/>
              <a:defRPr/>
            </a:lvl5pPr>
            <a:lvl6pPr indent="-317500" lvl="5" marL="2743200" rtl="0">
              <a:lnSpc>
                <a:spcPct val="115000"/>
              </a:lnSpc>
              <a:spcBef>
                <a:spcPts val="0"/>
              </a:spcBef>
              <a:spcAft>
                <a:spcPts val="0"/>
              </a:spcAft>
              <a:buSzPts val="1400"/>
              <a:buFont typeface="Darker Grotesque SemiBold"/>
              <a:buChar char="■"/>
              <a:defRPr/>
            </a:lvl6pPr>
            <a:lvl7pPr indent="-317500" lvl="6" marL="3200400" rtl="0">
              <a:lnSpc>
                <a:spcPct val="115000"/>
              </a:lnSpc>
              <a:spcBef>
                <a:spcPts val="0"/>
              </a:spcBef>
              <a:spcAft>
                <a:spcPts val="0"/>
              </a:spcAft>
              <a:buSzPts val="1400"/>
              <a:buFont typeface="Darker Grotesque SemiBold"/>
              <a:buChar char="●"/>
              <a:defRPr/>
            </a:lvl7pPr>
            <a:lvl8pPr indent="-317500" lvl="7" marL="3657600" rtl="0">
              <a:lnSpc>
                <a:spcPct val="115000"/>
              </a:lnSpc>
              <a:spcBef>
                <a:spcPts val="0"/>
              </a:spcBef>
              <a:spcAft>
                <a:spcPts val="0"/>
              </a:spcAft>
              <a:buSzPts val="1400"/>
              <a:buFont typeface="Darker Grotesque SemiBold"/>
              <a:buChar char="○"/>
              <a:defRPr/>
            </a:lvl8pPr>
            <a:lvl9pPr indent="-317500" lvl="8" marL="4114800" rtl="0">
              <a:lnSpc>
                <a:spcPct val="115000"/>
              </a:lnSpc>
              <a:spcBef>
                <a:spcPts val="0"/>
              </a:spcBef>
              <a:spcAft>
                <a:spcPts val="0"/>
              </a:spcAft>
              <a:buSzPts val="1400"/>
              <a:buFont typeface="Darker Grotesque SemiBold"/>
              <a:buChar char="■"/>
              <a:defRPr/>
            </a:lvl9pPr>
          </a:lstStyle>
          <a:p/>
        </p:txBody>
      </p:sp>
      <p:sp>
        <p:nvSpPr>
          <p:cNvPr id="248" name="Google Shape;248;p17"/>
          <p:cNvSpPr/>
          <p:nvPr/>
        </p:nvSpPr>
        <p:spPr>
          <a:xfrm>
            <a:off x="6612000" y="114213"/>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7"/>
          <p:cNvSpPr/>
          <p:nvPr/>
        </p:nvSpPr>
        <p:spPr>
          <a:xfrm>
            <a:off x="-520625" y="4394450"/>
            <a:ext cx="1509979" cy="874409"/>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 name="Google Shape;250;p17"/>
          <p:cNvGrpSpPr/>
          <p:nvPr/>
        </p:nvGrpSpPr>
        <p:grpSpPr>
          <a:xfrm rot="6321600">
            <a:off x="8389419" y="3816439"/>
            <a:ext cx="1088969" cy="1136374"/>
            <a:chOff x="1584938" y="1128250"/>
            <a:chExt cx="708025" cy="738800"/>
          </a:xfrm>
        </p:grpSpPr>
        <p:sp>
          <p:nvSpPr>
            <p:cNvPr id="251" name="Google Shape;251;p17"/>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7"/>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7"/>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7"/>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7"/>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7"/>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7"/>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7"/>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7"/>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7"/>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7"/>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 name="Google Shape;262;p17"/>
          <p:cNvGrpSpPr/>
          <p:nvPr/>
        </p:nvGrpSpPr>
        <p:grpSpPr>
          <a:xfrm rot="-1297749">
            <a:off x="-189548" y="42723"/>
            <a:ext cx="1088936" cy="1136364"/>
            <a:chOff x="1584938" y="1128250"/>
            <a:chExt cx="708025" cy="738800"/>
          </a:xfrm>
        </p:grpSpPr>
        <p:sp>
          <p:nvSpPr>
            <p:cNvPr id="263" name="Google Shape;263;p17"/>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7"/>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7"/>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7"/>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7"/>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7"/>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7"/>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7"/>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7"/>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7"/>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7"/>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 name="Google Shape;274;p17"/>
          <p:cNvSpPr/>
          <p:nvPr/>
        </p:nvSpPr>
        <p:spPr>
          <a:xfrm>
            <a:off x="8752725" y="2485413"/>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7"/>
          <p:cNvSpPr/>
          <p:nvPr/>
        </p:nvSpPr>
        <p:spPr>
          <a:xfrm>
            <a:off x="404075" y="3014563"/>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7"/>
          <p:cNvSpPr/>
          <p:nvPr/>
        </p:nvSpPr>
        <p:spPr>
          <a:xfrm>
            <a:off x="8054875" y="-236650"/>
            <a:ext cx="1509979" cy="874409"/>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277" name="Shape 277"/>
        <p:cNvGrpSpPr/>
        <p:nvPr/>
      </p:nvGrpSpPr>
      <p:grpSpPr>
        <a:xfrm>
          <a:off x="0" y="0"/>
          <a:ext cx="0" cy="0"/>
          <a:chOff x="0" y="0"/>
          <a:chExt cx="0" cy="0"/>
        </a:xfrm>
      </p:grpSpPr>
      <p:sp>
        <p:nvSpPr>
          <p:cNvPr id="278" name="Google Shape;278;p18"/>
          <p:cNvSpPr txBox="1"/>
          <p:nvPr>
            <p:ph idx="1" type="subTitle"/>
          </p:nvPr>
        </p:nvSpPr>
        <p:spPr>
          <a:xfrm>
            <a:off x="967650" y="2496575"/>
            <a:ext cx="2536800" cy="7764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9" name="Google Shape;279;p18"/>
          <p:cNvSpPr txBox="1"/>
          <p:nvPr>
            <p:ph idx="2" type="subTitle"/>
          </p:nvPr>
        </p:nvSpPr>
        <p:spPr>
          <a:xfrm>
            <a:off x="3303600" y="3677251"/>
            <a:ext cx="2536800" cy="7764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0" name="Google Shape;280;p18"/>
          <p:cNvSpPr txBox="1"/>
          <p:nvPr>
            <p:ph idx="3" type="subTitle"/>
          </p:nvPr>
        </p:nvSpPr>
        <p:spPr>
          <a:xfrm>
            <a:off x="5639650" y="2496575"/>
            <a:ext cx="2536800" cy="7764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1" name="Google Shape;281;p18"/>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82" name="Google Shape;282;p18"/>
          <p:cNvSpPr txBox="1"/>
          <p:nvPr>
            <p:ph idx="4" type="subTitle"/>
          </p:nvPr>
        </p:nvSpPr>
        <p:spPr>
          <a:xfrm>
            <a:off x="967650" y="2201125"/>
            <a:ext cx="2536800" cy="447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400">
                <a:latin typeface="Eczar"/>
                <a:ea typeface="Eczar"/>
                <a:cs typeface="Eczar"/>
                <a:sym typeface="Eczar"/>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3" name="Google Shape;283;p18"/>
          <p:cNvSpPr txBox="1"/>
          <p:nvPr>
            <p:ph idx="5" type="subTitle"/>
          </p:nvPr>
        </p:nvSpPr>
        <p:spPr>
          <a:xfrm>
            <a:off x="5639650" y="2201125"/>
            <a:ext cx="2536800" cy="447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400">
                <a:latin typeface="Eczar"/>
                <a:ea typeface="Eczar"/>
                <a:cs typeface="Eczar"/>
                <a:sym typeface="Eczar"/>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4" name="Google Shape;284;p18"/>
          <p:cNvSpPr txBox="1"/>
          <p:nvPr>
            <p:ph idx="6" type="subTitle"/>
          </p:nvPr>
        </p:nvSpPr>
        <p:spPr>
          <a:xfrm>
            <a:off x="3303600" y="3382725"/>
            <a:ext cx="2536800" cy="447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400">
                <a:latin typeface="Eczar"/>
                <a:ea typeface="Eczar"/>
                <a:cs typeface="Eczar"/>
                <a:sym typeface="Eczar"/>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5" name="Google Shape;285;p18"/>
          <p:cNvSpPr/>
          <p:nvPr/>
        </p:nvSpPr>
        <p:spPr>
          <a:xfrm>
            <a:off x="293325" y="1745850"/>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8"/>
          <p:cNvSpPr/>
          <p:nvPr/>
        </p:nvSpPr>
        <p:spPr>
          <a:xfrm>
            <a:off x="2451738" y="17463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8"/>
          <p:cNvSpPr/>
          <p:nvPr/>
        </p:nvSpPr>
        <p:spPr>
          <a:xfrm>
            <a:off x="7702375" y="114213"/>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8"/>
          <p:cNvSpPr/>
          <p:nvPr/>
        </p:nvSpPr>
        <p:spPr>
          <a:xfrm>
            <a:off x="8681875" y="2648725"/>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289" name="Shape 289"/>
        <p:cNvGrpSpPr/>
        <p:nvPr/>
      </p:nvGrpSpPr>
      <p:grpSpPr>
        <a:xfrm>
          <a:off x="0" y="0"/>
          <a:ext cx="0" cy="0"/>
          <a:chOff x="0" y="0"/>
          <a:chExt cx="0" cy="0"/>
        </a:xfrm>
      </p:grpSpPr>
      <p:sp>
        <p:nvSpPr>
          <p:cNvPr id="290" name="Google Shape;290;p19"/>
          <p:cNvSpPr txBox="1"/>
          <p:nvPr>
            <p:ph idx="1" type="subTitle"/>
          </p:nvPr>
        </p:nvSpPr>
        <p:spPr>
          <a:xfrm>
            <a:off x="719975" y="2210275"/>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1" name="Google Shape;291;p19"/>
          <p:cNvSpPr txBox="1"/>
          <p:nvPr>
            <p:ph idx="2" type="subTitle"/>
          </p:nvPr>
        </p:nvSpPr>
        <p:spPr>
          <a:xfrm>
            <a:off x="3419246" y="2210275"/>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2" name="Google Shape;292;p19"/>
          <p:cNvSpPr txBox="1"/>
          <p:nvPr>
            <p:ph idx="3" type="subTitle"/>
          </p:nvPr>
        </p:nvSpPr>
        <p:spPr>
          <a:xfrm>
            <a:off x="719975" y="4031300"/>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3" name="Google Shape;293;p19"/>
          <p:cNvSpPr txBox="1"/>
          <p:nvPr>
            <p:ph idx="4" type="subTitle"/>
          </p:nvPr>
        </p:nvSpPr>
        <p:spPr>
          <a:xfrm>
            <a:off x="3419246" y="4031300"/>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4" name="Google Shape;294;p19"/>
          <p:cNvSpPr txBox="1"/>
          <p:nvPr>
            <p:ph idx="5" type="subTitle"/>
          </p:nvPr>
        </p:nvSpPr>
        <p:spPr>
          <a:xfrm>
            <a:off x="6118524" y="2210275"/>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5" name="Google Shape;295;p19"/>
          <p:cNvSpPr txBox="1"/>
          <p:nvPr>
            <p:ph idx="6" type="subTitle"/>
          </p:nvPr>
        </p:nvSpPr>
        <p:spPr>
          <a:xfrm>
            <a:off x="6118524" y="4031300"/>
            <a:ext cx="2305500" cy="5727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6" name="Google Shape;296;p1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97" name="Google Shape;297;p19"/>
          <p:cNvSpPr txBox="1"/>
          <p:nvPr>
            <p:ph idx="7" type="subTitle"/>
          </p:nvPr>
        </p:nvSpPr>
        <p:spPr>
          <a:xfrm>
            <a:off x="719975" y="1888075"/>
            <a:ext cx="2305500" cy="47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400">
                <a:latin typeface="Eczar"/>
                <a:ea typeface="Eczar"/>
                <a:cs typeface="Eczar"/>
                <a:sym typeface="Eczar"/>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98" name="Google Shape;298;p19"/>
          <p:cNvSpPr txBox="1"/>
          <p:nvPr>
            <p:ph idx="8" type="subTitle"/>
          </p:nvPr>
        </p:nvSpPr>
        <p:spPr>
          <a:xfrm>
            <a:off x="3419246" y="1888075"/>
            <a:ext cx="2305500" cy="47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400">
                <a:latin typeface="Eczar"/>
                <a:ea typeface="Eczar"/>
                <a:cs typeface="Eczar"/>
                <a:sym typeface="Eczar"/>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99" name="Google Shape;299;p19"/>
          <p:cNvSpPr txBox="1"/>
          <p:nvPr>
            <p:ph idx="9" type="subTitle"/>
          </p:nvPr>
        </p:nvSpPr>
        <p:spPr>
          <a:xfrm>
            <a:off x="6118524" y="1888075"/>
            <a:ext cx="2305500" cy="47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400">
                <a:latin typeface="Eczar"/>
                <a:ea typeface="Eczar"/>
                <a:cs typeface="Eczar"/>
                <a:sym typeface="Eczar"/>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00" name="Google Shape;300;p19"/>
          <p:cNvSpPr txBox="1"/>
          <p:nvPr>
            <p:ph idx="13" type="subTitle"/>
          </p:nvPr>
        </p:nvSpPr>
        <p:spPr>
          <a:xfrm>
            <a:off x="719975" y="3709100"/>
            <a:ext cx="2305500" cy="47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400">
                <a:latin typeface="Eczar"/>
                <a:ea typeface="Eczar"/>
                <a:cs typeface="Eczar"/>
                <a:sym typeface="Eczar"/>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01" name="Google Shape;301;p19"/>
          <p:cNvSpPr txBox="1"/>
          <p:nvPr>
            <p:ph idx="14" type="subTitle"/>
          </p:nvPr>
        </p:nvSpPr>
        <p:spPr>
          <a:xfrm>
            <a:off x="3419250" y="3709100"/>
            <a:ext cx="2305500" cy="47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400">
                <a:latin typeface="Eczar"/>
                <a:ea typeface="Eczar"/>
                <a:cs typeface="Eczar"/>
                <a:sym typeface="Eczar"/>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02" name="Google Shape;302;p19"/>
          <p:cNvSpPr txBox="1"/>
          <p:nvPr>
            <p:ph idx="15" type="subTitle"/>
          </p:nvPr>
        </p:nvSpPr>
        <p:spPr>
          <a:xfrm>
            <a:off x="6118525" y="3709100"/>
            <a:ext cx="2305500" cy="47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400">
                <a:latin typeface="Eczar"/>
                <a:ea typeface="Eczar"/>
                <a:cs typeface="Eczar"/>
                <a:sym typeface="Eczar"/>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303" name="Google Shape;303;p19"/>
          <p:cNvGrpSpPr/>
          <p:nvPr/>
        </p:nvGrpSpPr>
        <p:grpSpPr>
          <a:xfrm rot="-3337927">
            <a:off x="-152303" y="-83796"/>
            <a:ext cx="1088933" cy="1136367"/>
            <a:chOff x="1584938" y="1128250"/>
            <a:chExt cx="708025" cy="738800"/>
          </a:xfrm>
        </p:grpSpPr>
        <p:sp>
          <p:nvSpPr>
            <p:cNvPr id="304" name="Google Shape;304;p19"/>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9"/>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9"/>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9"/>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9"/>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9"/>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9"/>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9"/>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9"/>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9"/>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9"/>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 name="Google Shape;315;p19"/>
          <p:cNvGrpSpPr/>
          <p:nvPr/>
        </p:nvGrpSpPr>
        <p:grpSpPr>
          <a:xfrm rot="6512600">
            <a:off x="8297869" y="3940120"/>
            <a:ext cx="1088903" cy="1136374"/>
            <a:chOff x="1584938" y="1128250"/>
            <a:chExt cx="708025" cy="738800"/>
          </a:xfrm>
        </p:grpSpPr>
        <p:sp>
          <p:nvSpPr>
            <p:cNvPr id="316" name="Google Shape;316;p19"/>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9"/>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9"/>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9"/>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9"/>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9"/>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9"/>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9"/>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9"/>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9"/>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9"/>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 name="Google Shape;327;p19"/>
          <p:cNvSpPr/>
          <p:nvPr/>
        </p:nvSpPr>
        <p:spPr>
          <a:xfrm>
            <a:off x="-431450" y="4604000"/>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9"/>
          <p:cNvSpPr/>
          <p:nvPr/>
        </p:nvSpPr>
        <p:spPr>
          <a:xfrm>
            <a:off x="8368600" y="-135100"/>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9"/>
          <p:cNvSpPr/>
          <p:nvPr/>
        </p:nvSpPr>
        <p:spPr>
          <a:xfrm>
            <a:off x="293325" y="1745850"/>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9"/>
          <p:cNvSpPr/>
          <p:nvPr/>
        </p:nvSpPr>
        <p:spPr>
          <a:xfrm>
            <a:off x="2451738" y="17463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9"/>
          <p:cNvSpPr/>
          <p:nvPr/>
        </p:nvSpPr>
        <p:spPr>
          <a:xfrm>
            <a:off x="7060525" y="272363"/>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9"/>
          <p:cNvSpPr/>
          <p:nvPr/>
        </p:nvSpPr>
        <p:spPr>
          <a:xfrm>
            <a:off x="8681875" y="2648725"/>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333" name="Shape 333"/>
        <p:cNvGrpSpPr/>
        <p:nvPr/>
      </p:nvGrpSpPr>
      <p:grpSpPr>
        <a:xfrm>
          <a:off x="0" y="0"/>
          <a:ext cx="0" cy="0"/>
          <a:chOff x="0" y="0"/>
          <a:chExt cx="0" cy="0"/>
        </a:xfrm>
      </p:grpSpPr>
      <p:sp>
        <p:nvSpPr>
          <p:cNvPr id="334" name="Google Shape;334;p20"/>
          <p:cNvSpPr txBox="1"/>
          <p:nvPr>
            <p:ph hasCustomPrompt="1" type="title"/>
          </p:nvPr>
        </p:nvSpPr>
        <p:spPr>
          <a:xfrm>
            <a:off x="1788475" y="733412"/>
            <a:ext cx="54480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9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35" name="Google Shape;335;p20"/>
          <p:cNvSpPr txBox="1"/>
          <p:nvPr>
            <p:ph idx="1" type="subTitle"/>
          </p:nvPr>
        </p:nvSpPr>
        <p:spPr>
          <a:xfrm>
            <a:off x="1788475" y="1488212"/>
            <a:ext cx="54480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6" name="Google Shape;336;p20"/>
          <p:cNvSpPr txBox="1"/>
          <p:nvPr>
            <p:ph hasCustomPrompt="1" idx="2" type="title"/>
          </p:nvPr>
        </p:nvSpPr>
        <p:spPr>
          <a:xfrm>
            <a:off x="1788475" y="2507591"/>
            <a:ext cx="54480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9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37" name="Google Shape;337;p20"/>
          <p:cNvSpPr txBox="1"/>
          <p:nvPr>
            <p:ph idx="3" type="subTitle"/>
          </p:nvPr>
        </p:nvSpPr>
        <p:spPr>
          <a:xfrm>
            <a:off x="1788475" y="3262388"/>
            <a:ext cx="54480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8" name="Google Shape;338;p20"/>
          <p:cNvSpPr/>
          <p:nvPr/>
        </p:nvSpPr>
        <p:spPr>
          <a:xfrm>
            <a:off x="198075" y="785600"/>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0"/>
          <p:cNvSpPr/>
          <p:nvPr/>
        </p:nvSpPr>
        <p:spPr>
          <a:xfrm>
            <a:off x="2451738" y="17463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0"/>
          <p:cNvSpPr/>
          <p:nvPr/>
        </p:nvSpPr>
        <p:spPr>
          <a:xfrm>
            <a:off x="6669225" y="251363"/>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0"/>
          <p:cNvSpPr/>
          <p:nvPr/>
        </p:nvSpPr>
        <p:spPr>
          <a:xfrm>
            <a:off x="8780075" y="785600"/>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0"/>
          <p:cNvSpPr/>
          <p:nvPr/>
        </p:nvSpPr>
        <p:spPr>
          <a:xfrm rot="151714">
            <a:off x="7330919" y="1131559"/>
            <a:ext cx="2199728" cy="4038917"/>
          </a:xfrm>
          <a:custGeom>
            <a:rect b="b" l="l" r="r" t="t"/>
            <a:pathLst>
              <a:path extrusionOk="0" h="85564" w="46601">
                <a:moveTo>
                  <a:pt x="34911" y="2531"/>
                </a:moveTo>
                <a:cubicBezTo>
                  <a:pt x="35974" y="2531"/>
                  <a:pt x="36994" y="2879"/>
                  <a:pt x="37694" y="3805"/>
                </a:cubicBezTo>
                <a:cubicBezTo>
                  <a:pt x="38795" y="5273"/>
                  <a:pt x="38895" y="7608"/>
                  <a:pt x="37927" y="9176"/>
                </a:cubicBezTo>
                <a:cubicBezTo>
                  <a:pt x="37394" y="10043"/>
                  <a:pt x="36560" y="10510"/>
                  <a:pt x="35592" y="10543"/>
                </a:cubicBezTo>
                <a:cubicBezTo>
                  <a:pt x="34558" y="10543"/>
                  <a:pt x="33557" y="10043"/>
                  <a:pt x="33157" y="9076"/>
                </a:cubicBezTo>
                <a:cubicBezTo>
                  <a:pt x="32924" y="8542"/>
                  <a:pt x="32857" y="7975"/>
                  <a:pt x="32824" y="7441"/>
                </a:cubicBezTo>
                <a:cubicBezTo>
                  <a:pt x="32805" y="7158"/>
                  <a:pt x="33042" y="6993"/>
                  <a:pt x="33258" y="6993"/>
                </a:cubicBezTo>
                <a:cubicBezTo>
                  <a:pt x="33423" y="6993"/>
                  <a:pt x="33576" y="7090"/>
                  <a:pt x="33591" y="7308"/>
                </a:cubicBezTo>
                <a:cubicBezTo>
                  <a:pt x="33691" y="8342"/>
                  <a:pt x="33858" y="9409"/>
                  <a:pt x="34992" y="9676"/>
                </a:cubicBezTo>
                <a:cubicBezTo>
                  <a:pt x="35183" y="9726"/>
                  <a:pt x="35372" y="9750"/>
                  <a:pt x="35554" y="9750"/>
                </a:cubicBezTo>
                <a:cubicBezTo>
                  <a:pt x="36232" y="9750"/>
                  <a:pt x="36833" y="9420"/>
                  <a:pt x="37227" y="8842"/>
                </a:cubicBezTo>
                <a:cubicBezTo>
                  <a:pt x="38094" y="7508"/>
                  <a:pt x="37961" y="5273"/>
                  <a:pt x="36893" y="4106"/>
                </a:cubicBezTo>
                <a:cubicBezTo>
                  <a:pt x="36359" y="3512"/>
                  <a:pt x="35654" y="3295"/>
                  <a:pt x="34913" y="3295"/>
                </a:cubicBezTo>
                <a:cubicBezTo>
                  <a:pt x="33986" y="3295"/>
                  <a:pt x="33002" y="3635"/>
                  <a:pt x="32223" y="4005"/>
                </a:cubicBezTo>
                <a:cubicBezTo>
                  <a:pt x="30422" y="4906"/>
                  <a:pt x="28954" y="6340"/>
                  <a:pt x="27253" y="7441"/>
                </a:cubicBezTo>
                <a:cubicBezTo>
                  <a:pt x="24819" y="9041"/>
                  <a:pt x="22019" y="9698"/>
                  <a:pt x="19183" y="9698"/>
                </a:cubicBezTo>
                <a:cubicBezTo>
                  <a:pt x="17822" y="9698"/>
                  <a:pt x="16453" y="9546"/>
                  <a:pt x="15111" y="9276"/>
                </a:cubicBezTo>
                <a:cubicBezTo>
                  <a:pt x="13009" y="8842"/>
                  <a:pt x="11008" y="8075"/>
                  <a:pt x="8873" y="7741"/>
                </a:cubicBezTo>
                <a:cubicBezTo>
                  <a:pt x="8432" y="7674"/>
                  <a:pt x="7932" y="7627"/>
                  <a:pt x="7420" y="7627"/>
                </a:cubicBezTo>
                <a:cubicBezTo>
                  <a:pt x="5917" y="7627"/>
                  <a:pt x="4300" y="8025"/>
                  <a:pt x="3703" y="9443"/>
                </a:cubicBezTo>
                <a:cubicBezTo>
                  <a:pt x="2936" y="11177"/>
                  <a:pt x="3536" y="13546"/>
                  <a:pt x="5171" y="14580"/>
                </a:cubicBezTo>
                <a:cubicBezTo>
                  <a:pt x="5641" y="14874"/>
                  <a:pt x="6227" y="15041"/>
                  <a:pt x="6806" y="15041"/>
                </a:cubicBezTo>
                <a:cubicBezTo>
                  <a:pt x="7212" y="15041"/>
                  <a:pt x="7615" y="14959"/>
                  <a:pt x="7973" y="14780"/>
                </a:cubicBezTo>
                <a:cubicBezTo>
                  <a:pt x="8840" y="14346"/>
                  <a:pt x="9240" y="13446"/>
                  <a:pt x="9540" y="12612"/>
                </a:cubicBezTo>
                <a:cubicBezTo>
                  <a:pt x="9601" y="12429"/>
                  <a:pt x="9738" y="12353"/>
                  <a:pt x="9879" y="12353"/>
                </a:cubicBezTo>
                <a:cubicBezTo>
                  <a:pt x="10123" y="12353"/>
                  <a:pt x="10380" y="12582"/>
                  <a:pt x="10274" y="12878"/>
                </a:cubicBezTo>
                <a:cubicBezTo>
                  <a:pt x="9974" y="13712"/>
                  <a:pt x="9574" y="14613"/>
                  <a:pt x="8840" y="15180"/>
                </a:cubicBezTo>
                <a:cubicBezTo>
                  <a:pt x="8266" y="15604"/>
                  <a:pt x="7525" y="15823"/>
                  <a:pt x="6798" y="15823"/>
                </a:cubicBezTo>
                <a:cubicBezTo>
                  <a:pt x="6552" y="15823"/>
                  <a:pt x="6307" y="15798"/>
                  <a:pt x="6071" y="15747"/>
                </a:cubicBezTo>
                <a:cubicBezTo>
                  <a:pt x="4070" y="15347"/>
                  <a:pt x="2802" y="13512"/>
                  <a:pt x="2635" y="11578"/>
                </a:cubicBezTo>
                <a:cubicBezTo>
                  <a:pt x="2569" y="10610"/>
                  <a:pt x="2669" y="9609"/>
                  <a:pt x="3136" y="8776"/>
                </a:cubicBezTo>
                <a:cubicBezTo>
                  <a:pt x="3669" y="7875"/>
                  <a:pt x="4603" y="7341"/>
                  <a:pt x="5571" y="7074"/>
                </a:cubicBezTo>
                <a:cubicBezTo>
                  <a:pt x="6180" y="6907"/>
                  <a:pt x="6798" y="6837"/>
                  <a:pt x="7419" y="6837"/>
                </a:cubicBezTo>
                <a:cubicBezTo>
                  <a:pt x="9147" y="6837"/>
                  <a:pt x="10899" y="7375"/>
                  <a:pt x="12542" y="7842"/>
                </a:cubicBezTo>
                <a:cubicBezTo>
                  <a:pt x="14718" y="8454"/>
                  <a:pt x="16949" y="8954"/>
                  <a:pt x="19211" y="8954"/>
                </a:cubicBezTo>
                <a:cubicBezTo>
                  <a:pt x="19412" y="8954"/>
                  <a:pt x="19613" y="8950"/>
                  <a:pt x="19814" y="8942"/>
                </a:cubicBezTo>
                <a:cubicBezTo>
                  <a:pt x="22316" y="8842"/>
                  <a:pt x="24785" y="8142"/>
                  <a:pt x="26853" y="6741"/>
                </a:cubicBezTo>
                <a:cubicBezTo>
                  <a:pt x="28721" y="5507"/>
                  <a:pt x="30389" y="3872"/>
                  <a:pt x="32523" y="3038"/>
                </a:cubicBezTo>
                <a:cubicBezTo>
                  <a:pt x="33261" y="2735"/>
                  <a:pt x="34098" y="2531"/>
                  <a:pt x="34911" y="2531"/>
                </a:cubicBezTo>
                <a:close/>
                <a:moveTo>
                  <a:pt x="34056" y="13278"/>
                </a:moveTo>
                <a:cubicBezTo>
                  <a:pt x="34530" y="13278"/>
                  <a:pt x="34648" y="14013"/>
                  <a:pt x="34158" y="14046"/>
                </a:cubicBezTo>
                <a:cubicBezTo>
                  <a:pt x="27587" y="14580"/>
                  <a:pt x="21149" y="16047"/>
                  <a:pt x="14711" y="17515"/>
                </a:cubicBezTo>
                <a:cubicBezTo>
                  <a:pt x="14682" y="17521"/>
                  <a:pt x="14655" y="17524"/>
                  <a:pt x="14629" y="17524"/>
                </a:cubicBezTo>
                <a:cubicBezTo>
                  <a:pt x="14230" y="17524"/>
                  <a:pt x="14139" y="16840"/>
                  <a:pt x="14577" y="16715"/>
                </a:cubicBezTo>
                <a:cubicBezTo>
                  <a:pt x="21015" y="15280"/>
                  <a:pt x="27453" y="13812"/>
                  <a:pt x="34024" y="13279"/>
                </a:cubicBezTo>
                <a:cubicBezTo>
                  <a:pt x="34035" y="13278"/>
                  <a:pt x="34046" y="13278"/>
                  <a:pt x="34056" y="13278"/>
                </a:cubicBezTo>
                <a:close/>
                <a:moveTo>
                  <a:pt x="32408" y="16800"/>
                </a:moveTo>
                <a:cubicBezTo>
                  <a:pt x="32577" y="16800"/>
                  <a:pt x="32747" y="16897"/>
                  <a:pt x="32790" y="17115"/>
                </a:cubicBezTo>
                <a:cubicBezTo>
                  <a:pt x="34525" y="27656"/>
                  <a:pt x="36093" y="38197"/>
                  <a:pt x="37727" y="48737"/>
                </a:cubicBezTo>
                <a:cubicBezTo>
                  <a:pt x="38194" y="51673"/>
                  <a:pt x="38661" y="54608"/>
                  <a:pt x="39161" y="57544"/>
                </a:cubicBezTo>
                <a:cubicBezTo>
                  <a:pt x="39199" y="57827"/>
                  <a:pt x="38970" y="57992"/>
                  <a:pt x="38752" y="57992"/>
                </a:cubicBezTo>
                <a:cubicBezTo>
                  <a:pt x="38584" y="57992"/>
                  <a:pt x="38423" y="57895"/>
                  <a:pt x="38394" y="57677"/>
                </a:cubicBezTo>
                <a:cubicBezTo>
                  <a:pt x="36626" y="47170"/>
                  <a:pt x="35092" y="36595"/>
                  <a:pt x="33424" y="26055"/>
                </a:cubicBezTo>
                <a:cubicBezTo>
                  <a:pt x="32957" y="23119"/>
                  <a:pt x="32490" y="20184"/>
                  <a:pt x="32023" y="17248"/>
                </a:cubicBezTo>
                <a:cubicBezTo>
                  <a:pt x="31966" y="16965"/>
                  <a:pt x="32187" y="16800"/>
                  <a:pt x="32408" y="16800"/>
                </a:cubicBezTo>
                <a:close/>
                <a:moveTo>
                  <a:pt x="24769" y="18234"/>
                </a:moveTo>
                <a:cubicBezTo>
                  <a:pt x="24939" y="18234"/>
                  <a:pt x="25108" y="18332"/>
                  <a:pt x="25151" y="18549"/>
                </a:cubicBezTo>
                <a:cubicBezTo>
                  <a:pt x="26019" y="23720"/>
                  <a:pt x="26819" y="28890"/>
                  <a:pt x="27587" y="34094"/>
                </a:cubicBezTo>
                <a:cubicBezTo>
                  <a:pt x="27987" y="36695"/>
                  <a:pt x="28387" y="39331"/>
                  <a:pt x="28821" y="41933"/>
                </a:cubicBezTo>
                <a:cubicBezTo>
                  <a:pt x="29188" y="44468"/>
                  <a:pt x="29621" y="47003"/>
                  <a:pt x="29888" y="49571"/>
                </a:cubicBezTo>
                <a:cubicBezTo>
                  <a:pt x="30188" y="52473"/>
                  <a:pt x="30422" y="55409"/>
                  <a:pt x="30956" y="58311"/>
                </a:cubicBezTo>
                <a:cubicBezTo>
                  <a:pt x="31012" y="58591"/>
                  <a:pt x="30796" y="58746"/>
                  <a:pt x="30578" y="58746"/>
                </a:cubicBezTo>
                <a:cubicBezTo>
                  <a:pt x="30406" y="58746"/>
                  <a:pt x="30232" y="58650"/>
                  <a:pt x="30188" y="58444"/>
                </a:cubicBezTo>
                <a:cubicBezTo>
                  <a:pt x="29721" y="55876"/>
                  <a:pt x="29488" y="53274"/>
                  <a:pt x="29221" y="50672"/>
                </a:cubicBezTo>
                <a:cubicBezTo>
                  <a:pt x="28954" y="48137"/>
                  <a:pt x="28587" y="45602"/>
                  <a:pt x="28187" y="43067"/>
                </a:cubicBezTo>
                <a:cubicBezTo>
                  <a:pt x="27386" y="37896"/>
                  <a:pt x="26586" y="32726"/>
                  <a:pt x="25785" y="27522"/>
                </a:cubicBezTo>
                <a:cubicBezTo>
                  <a:pt x="25318" y="24587"/>
                  <a:pt x="24851" y="21651"/>
                  <a:pt x="24384" y="18683"/>
                </a:cubicBezTo>
                <a:cubicBezTo>
                  <a:pt x="24328" y="18400"/>
                  <a:pt x="24548" y="18234"/>
                  <a:pt x="24769" y="18234"/>
                </a:cubicBezTo>
                <a:close/>
                <a:moveTo>
                  <a:pt x="18623" y="19001"/>
                </a:moveTo>
                <a:cubicBezTo>
                  <a:pt x="18790" y="19001"/>
                  <a:pt x="18951" y="19099"/>
                  <a:pt x="18980" y="19316"/>
                </a:cubicBezTo>
                <a:cubicBezTo>
                  <a:pt x="19981" y="29557"/>
                  <a:pt x="20582" y="39831"/>
                  <a:pt x="21182" y="50105"/>
                </a:cubicBezTo>
                <a:cubicBezTo>
                  <a:pt x="21349" y="53007"/>
                  <a:pt x="21516" y="55909"/>
                  <a:pt x="21682" y="58811"/>
                </a:cubicBezTo>
                <a:cubicBezTo>
                  <a:pt x="21701" y="59089"/>
                  <a:pt x="21472" y="59254"/>
                  <a:pt x="21260" y="59254"/>
                </a:cubicBezTo>
                <a:cubicBezTo>
                  <a:pt x="21090" y="59254"/>
                  <a:pt x="20930" y="59149"/>
                  <a:pt x="20915" y="58911"/>
                </a:cubicBezTo>
                <a:cubicBezTo>
                  <a:pt x="20281" y="48671"/>
                  <a:pt x="19781" y="38397"/>
                  <a:pt x="18980" y="28156"/>
                </a:cubicBezTo>
                <a:cubicBezTo>
                  <a:pt x="18747" y="25254"/>
                  <a:pt x="18480" y="22352"/>
                  <a:pt x="18213" y="19450"/>
                </a:cubicBezTo>
                <a:cubicBezTo>
                  <a:pt x="18175" y="19167"/>
                  <a:pt x="18404" y="19001"/>
                  <a:pt x="18623" y="19001"/>
                </a:cubicBezTo>
                <a:close/>
                <a:moveTo>
                  <a:pt x="34921" y="0"/>
                </a:moveTo>
                <a:cubicBezTo>
                  <a:pt x="33400" y="0"/>
                  <a:pt x="31883" y="213"/>
                  <a:pt x="30389" y="403"/>
                </a:cubicBezTo>
                <a:cubicBezTo>
                  <a:pt x="23917" y="1337"/>
                  <a:pt x="17446" y="2237"/>
                  <a:pt x="10975" y="3138"/>
                </a:cubicBezTo>
                <a:cubicBezTo>
                  <a:pt x="8907" y="3438"/>
                  <a:pt x="6838" y="3739"/>
                  <a:pt x="5004" y="4673"/>
                </a:cubicBezTo>
                <a:cubicBezTo>
                  <a:pt x="2335" y="6040"/>
                  <a:pt x="400" y="8776"/>
                  <a:pt x="200" y="11744"/>
                </a:cubicBezTo>
                <a:cubicBezTo>
                  <a:pt x="0" y="14680"/>
                  <a:pt x="1601" y="17749"/>
                  <a:pt x="4270" y="19083"/>
                </a:cubicBezTo>
                <a:cubicBezTo>
                  <a:pt x="5201" y="19554"/>
                  <a:pt x="6249" y="19784"/>
                  <a:pt x="7301" y="19784"/>
                </a:cubicBezTo>
                <a:cubicBezTo>
                  <a:pt x="9224" y="19784"/>
                  <a:pt x="11158" y="19015"/>
                  <a:pt x="12409" y="17548"/>
                </a:cubicBezTo>
                <a:lnTo>
                  <a:pt x="19047" y="85564"/>
                </a:lnTo>
                <a:cubicBezTo>
                  <a:pt x="28988" y="84029"/>
                  <a:pt x="36526" y="60279"/>
                  <a:pt x="46600" y="60179"/>
                </a:cubicBezTo>
                <a:cubicBezTo>
                  <a:pt x="43098" y="44534"/>
                  <a:pt x="39195" y="28723"/>
                  <a:pt x="35726" y="13079"/>
                </a:cubicBezTo>
                <a:lnTo>
                  <a:pt x="35726" y="13079"/>
                </a:lnTo>
                <a:cubicBezTo>
                  <a:pt x="36037" y="13129"/>
                  <a:pt x="36352" y="13153"/>
                  <a:pt x="36666" y="13153"/>
                </a:cubicBezTo>
                <a:cubicBezTo>
                  <a:pt x="39075" y="13153"/>
                  <a:pt x="41468" y="11726"/>
                  <a:pt x="42531" y="9543"/>
                </a:cubicBezTo>
                <a:cubicBezTo>
                  <a:pt x="43731" y="7074"/>
                  <a:pt x="43098" y="3872"/>
                  <a:pt x="41063" y="2037"/>
                </a:cubicBezTo>
                <a:cubicBezTo>
                  <a:pt x="39695" y="770"/>
                  <a:pt x="37827" y="203"/>
                  <a:pt x="35959" y="36"/>
                </a:cubicBezTo>
                <a:cubicBezTo>
                  <a:pt x="35613" y="11"/>
                  <a:pt x="35267" y="0"/>
                  <a:pt x="349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0"/>
          <p:cNvSpPr/>
          <p:nvPr/>
        </p:nvSpPr>
        <p:spPr>
          <a:xfrm flipH="1" rot="-151657">
            <a:off x="-402900" y="1367728"/>
            <a:ext cx="2232263" cy="4098653"/>
          </a:xfrm>
          <a:custGeom>
            <a:rect b="b" l="l" r="r" t="t"/>
            <a:pathLst>
              <a:path extrusionOk="0" h="85564" w="46601">
                <a:moveTo>
                  <a:pt x="34911" y="2531"/>
                </a:moveTo>
                <a:cubicBezTo>
                  <a:pt x="35974" y="2531"/>
                  <a:pt x="36994" y="2879"/>
                  <a:pt x="37694" y="3805"/>
                </a:cubicBezTo>
                <a:cubicBezTo>
                  <a:pt x="38795" y="5273"/>
                  <a:pt x="38895" y="7608"/>
                  <a:pt x="37927" y="9176"/>
                </a:cubicBezTo>
                <a:cubicBezTo>
                  <a:pt x="37394" y="10043"/>
                  <a:pt x="36560" y="10510"/>
                  <a:pt x="35592" y="10543"/>
                </a:cubicBezTo>
                <a:cubicBezTo>
                  <a:pt x="34558" y="10543"/>
                  <a:pt x="33557" y="10043"/>
                  <a:pt x="33157" y="9076"/>
                </a:cubicBezTo>
                <a:cubicBezTo>
                  <a:pt x="32924" y="8542"/>
                  <a:pt x="32857" y="7975"/>
                  <a:pt x="32824" y="7441"/>
                </a:cubicBezTo>
                <a:cubicBezTo>
                  <a:pt x="32805" y="7158"/>
                  <a:pt x="33042" y="6993"/>
                  <a:pt x="33258" y="6993"/>
                </a:cubicBezTo>
                <a:cubicBezTo>
                  <a:pt x="33423" y="6993"/>
                  <a:pt x="33576" y="7090"/>
                  <a:pt x="33591" y="7308"/>
                </a:cubicBezTo>
                <a:cubicBezTo>
                  <a:pt x="33691" y="8342"/>
                  <a:pt x="33858" y="9409"/>
                  <a:pt x="34992" y="9676"/>
                </a:cubicBezTo>
                <a:cubicBezTo>
                  <a:pt x="35183" y="9726"/>
                  <a:pt x="35372" y="9750"/>
                  <a:pt x="35554" y="9750"/>
                </a:cubicBezTo>
                <a:cubicBezTo>
                  <a:pt x="36232" y="9750"/>
                  <a:pt x="36833" y="9420"/>
                  <a:pt x="37227" y="8842"/>
                </a:cubicBezTo>
                <a:cubicBezTo>
                  <a:pt x="38094" y="7508"/>
                  <a:pt x="37961" y="5273"/>
                  <a:pt x="36893" y="4106"/>
                </a:cubicBezTo>
                <a:cubicBezTo>
                  <a:pt x="36359" y="3512"/>
                  <a:pt x="35654" y="3295"/>
                  <a:pt x="34913" y="3295"/>
                </a:cubicBezTo>
                <a:cubicBezTo>
                  <a:pt x="33986" y="3295"/>
                  <a:pt x="33002" y="3635"/>
                  <a:pt x="32223" y="4005"/>
                </a:cubicBezTo>
                <a:cubicBezTo>
                  <a:pt x="30422" y="4906"/>
                  <a:pt x="28954" y="6340"/>
                  <a:pt x="27253" y="7441"/>
                </a:cubicBezTo>
                <a:cubicBezTo>
                  <a:pt x="24819" y="9041"/>
                  <a:pt x="22019" y="9698"/>
                  <a:pt x="19183" y="9698"/>
                </a:cubicBezTo>
                <a:cubicBezTo>
                  <a:pt x="17822" y="9698"/>
                  <a:pt x="16453" y="9546"/>
                  <a:pt x="15111" y="9276"/>
                </a:cubicBezTo>
                <a:cubicBezTo>
                  <a:pt x="13009" y="8842"/>
                  <a:pt x="11008" y="8075"/>
                  <a:pt x="8873" y="7741"/>
                </a:cubicBezTo>
                <a:cubicBezTo>
                  <a:pt x="8432" y="7674"/>
                  <a:pt x="7932" y="7627"/>
                  <a:pt x="7420" y="7627"/>
                </a:cubicBezTo>
                <a:cubicBezTo>
                  <a:pt x="5917" y="7627"/>
                  <a:pt x="4300" y="8025"/>
                  <a:pt x="3703" y="9443"/>
                </a:cubicBezTo>
                <a:cubicBezTo>
                  <a:pt x="2936" y="11177"/>
                  <a:pt x="3536" y="13546"/>
                  <a:pt x="5171" y="14580"/>
                </a:cubicBezTo>
                <a:cubicBezTo>
                  <a:pt x="5641" y="14874"/>
                  <a:pt x="6227" y="15041"/>
                  <a:pt x="6806" y="15041"/>
                </a:cubicBezTo>
                <a:cubicBezTo>
                  <a:pt x="7212" y="15041"/>
                  <a:pt x="7615" y="14959"/>
                  <a:pt x="7973" y="14780"/>
                </a:cubicBezTo>
                <a:cubicBezTo>
                  <a:pt x="8840" y="14346"/>
                  <a:pt x="9240" y="13446"/>
                  <a:pt x="9540" y="12612"/>
                </a:cubicBezTo>
                <a:cubicBezTo>
                  <a:pt x="9601" y="12429"/>
                  <a:pt x="9738" y="12353"/>
                  <a:pt x="9879" y="12353"/>
                </a:cubicBezTo>
                <a:cubicBezTo>
                  <a:pt x="10123" y="12353"/>
                  <a:pt x="10380" y="12582"/>
                  <a:pt x="10274" y="12878"/>
                </a:cubicBezTo>
                <a:cubicBezTo>
                  <a:pt x="9974" y="13712"/>
                  <a:pt x="9574" y="14613"/>
                  <a:pt x="8840" y="15180"/>
                </a:cubicBezTo>
                <a:cubicBezTo>
                  <a:pt x="8266" y="15604"/>
                  <a:pt x="7525" y="15823"/>
                  <a:pt x="6798" y="15823"/>
                </a:cubicBezTo>
                <a:cubicBezTo>
                  <a:pt x="6552" y="15823"/>
                  <a:pt x="6307" y="15798"/>
                  <a:pt x="6071" y="15747"/>
                </a:cubicBezTo>
                <a:cubicBezTo>
                  <a:pt x="4070" y="15347"/>
                  <a:pt x="2802" y="13512"/>
                  <a:pt x="2635" y="11578"/>
                </a:cubicBezTo>
                <a:cubicBezTo>
                  <a:pt x="2569" y="10610"/>
                  <a:pt x="2669" y="9609"/>
                  <a:pt x="3136" y="8776"/>
                </a:cubicBezTo>
                <a:cubicBezTo>
                  <a:pt x="3669" y="7875"/>
                  <a:pt x="4603" y="7341"/>
                  <a:pt x="5571" y="7074"/>
                </a:cubicBezTo>
                <a:cubicBezTo>
                  <a:pt x="6180" y="6907"/>
                  <a:pt x="6798" y="6837"/>
                  <a:pt x="7419" y="6837"/>
                </a:cubicBezTo>
                <a:cubicBezTo>
                  <a:pt x="9147" y="6837"/>
                  <a:pt x="10899" y="7375"/>
                  <a:pt x="12542" y="7842"/>
                </a:cubicBezTo>
                <a:cubicBezTo>
                  <a:pt x="14718" y="8454"/>
                  <a:pt x="16949" y="8954"/>
                  <a:pt x="19211" y="8954"/>
                </a:cubicBezTo>
                <a:cubicBezTo>
                  <a:pt x="19412" y="8954"/>
                  <a:pt x="19613" y="8950"/>
                  <a:pt x="19814" y="8942"/>
                </a:cubicBezTo>
                <a:cubicBezTo>
                  <a:pt x="22316" y="8842"/>
                  <a:pt x="24785" y="8142"/>
                  <a:pt x="26853" y="6741"/>
                </a:cubicBezTo>
                <a:cubicBezTo>
                  <a:pt x="28721" y="5507"/>
                  <a:pt x="30389" y="3872"/>
                  <a:pt x="32523" y="3038"/>
                </a:cubicBezTo>
                <a:cubicBezTo>
                  <a:pt x="33261" y="2735"/>
                  <a:pt x="34098" y="2531"/>
                  <a:pt x="34911" y="2531"/>
                </a:cubicBezTo>
                <a:close/>
                <a:moveTo>
                  <a:pt x="34056" y="13278"/>
                </a:moveTo>
                <a:cubicBezTo>
                  <a:pt x="34530" y="13278"/>
                  <a:pt x="34648" y="14013"/>
                  <a:pt x="34158" y="14046"/>
                </a:cubicBezTo>
                <a:cubicBezTo>
                  <a:pt x="27587" y="14580"/>
                  <a:pt x="21149" y="16047"/>
                  <a:pt x="14711" y="17515"/>
                </a:cubicBezTo>
                <a:cubicBezTo>
                  <a:pt x="14682" y="17521"/>
                  <a:pt x="14655" y="17524"/>
                  <a:pt x="14629" y="17524"/>
                </a:cubicBezTo>
                <a:cubicBezTo>
                  <a:pt x="14230" y="17524"/>
                  <a:pt x="14139" y="16840"/>
                  <a:pt x="14577" y="16715"/>
                </a:cubicBezTo>
                <a:cubicBezTo>
                  <a:pt x="21015" y="15280"/>
                  <a:pt x="27453" y="13812"/>
                  <a:pt x="34024" y="13279"/>
                </a:cubicBezTo>
                <a:cubicBezTo>
                  <a:pt x="34035" y="13278"/>
                  <a:pt x="34046" y="13278"/>
                  <a:pt x="34056" y="13278"/>
                </a:cubicBezTo>
                <a:close/>
                <a:moveTo>
                  <a:pt x="32408" y="16800"/>
                </a:moveTo>
                <a:cubicBezTo>
                  <a:pt x="32577" y="16800"/>
                  <a:pt x="32747" y="16897"/>
                  <a:pt x="32790" y="17115"/>
                </a:cubicBezTo>
                <a:cubicBezTo>
                  <a:pt x="34525" y="27656"/>
                  <a:pt x="36093" y="38197"/>
                  <a:pt x="37727" y="48737"/>
                </a:cubicBezTo>
                <a:cubicBezTo>
                  <a:pt x="38194" y="51673"/>
                  <a:pt x="38661" y="54608"/>
                  <a:pt x="39161" y="57544"/>
                </a:cubicBezTo>
                <a:cubicBezTo>
                  <a:pt x="39199" y="57827"/>
                  <a:pt x="38970" y="57992"/>
                  <a:pt x="38752" y="57992"/>
                </a:cubicBezTo>
                <a:cubicBezTo>
                  <a:pt x="38584" y="57992"/>
                  <a:pt x="38423" y="57895"/>
                  <a:pt x="38394" y="57677"/>
                </a:cubicBezTo>
                <a:cubicBezTo>
                  <a:pt x="36626" y="47170"/>
                  <a:pt x="35092" y="36595"/>
                  <a:pt x="33424" y="26055"/>
                </a:cubicBezTo>
                <a:cubicBezTo>
                  <a:pt x="32957" y="23119"/>
                  <a:pt x="32490" y="20184"/>
                  <a:pt x="32023" y="17248"/>
                </a:cubicBezTo>
                <a:cubicBezTo>
                  <a:pt x="31966" y="16965"/>
                  <a:pt x="32187" y="16800"/>
                  <a:pt x="32408" y="16800"/>
                </a:cubicBezTo>
                <a:close/>
                <a:moveTo>
                  <a:pt x="24769" y="18234"/>
                </a:moveTo>
                <a:cubicBezTo>
                  <a:pt x="24939" y="18234"/>
                  <a:pt x="25108" y="18332"/>
                  <a:pt x="25151" y="18549"/>
                </a:cubicBezTo>
                <a:cubicBezTo>
                  <a:pt x="26019" y="23720"/>
                  <a:pt x="26819" y="28890"/>
                  <a:pt x="27587" y="34094"/>
                </a:cubicBezTo>
                <a:cubicBezTo>
                  <a:pt x="27987" y="36695"/>
                  <a:pt x="28387" y="39331"/>
                  <a:pt x="28821" y="41933"/>
                </a:cubicBezTo>
                <a:cubicBezTo>
                  <a:pt x="29188" y="44468"/>
                  <a:pt x="29621" y="47003"/>
                  <a:pt x="29888" y="49571"/>
                </a:cubicBezTo>
                <a:cubicBezTo>
                  <a:pt x="30188" y="52473"/>
                  <a:pt x="30422" y="55409"/>
                  <a:pt x="30956" y="58311"/>
                </a:cubicBezTo>
                <a:cubicBezTo>
                  <a:pt x="31012" y="58591"/>
                  <a:pt x="30796" y="58746"/>
                  <a:pt x="30578" y="58746"/>
                </a:cubicBezTo>
                <a:cubicBezTo>
                  <a:pt x="30406" y="58746"/>
                  <a:pt x="30232" y="58650"/>
                  <a:pt x="30188" y="58444"/>
                </a:cubicBezTo>
                <a:cubicBezTo>
                  <a:pt x="29721" y="55876"/>
                  <a:pt x="29488" y="53274"/>
                  <a:pt x="29221" y="50672"/>
                </a:cubicBezTo>
                <a:cubicBezTo>
                  <a:pt x="28954" y="48137"/>
                  <a:pt x="28587" y="45602"/>
                  <a:pt x="28187" y="43067"/>
                </a:cubicBezTo>
                <a:cubicBezTo>
                  <a:pt x="27386" y="37896"/>
                  <a:pt x="26586" y="32726"/>
                  <a:pt x="25785" y="27522"/>
                </a:cubicBezTo>
                <a:cubicBezTo>
                  <a:pt x="25318" y="24587"/>
                  <a:pt x="24851" y="21651"/>
                  <a:pt x="24384" y="18683"/>
                </a:cubicBezTo>
                <a:cubicBezTo>
                  <a:pt x="24328" y="18400"/>
                  <a:pt x="24548" y="18234"/>
                  <a:pt x="24769" y="18234"/>
                </a:cubicBezTo>
                <a:close/>
                <a:moveTo>
                  <a:pt x="18623" y="19001"/>
                </a:moveTo>
                <a:cubicBezTo>
                  <a:pt x="18790" y="19001"/>
                  <a:pt x="18951" y="19099"/>
                  <a:pt x="18980" y="19316"/>
                </a:cubicBezTo>
                <a:cubicBezTo>
                  <a:pt x="19981" y="29557"/>
                  <a:pt x="20582" y="39831"/>
                  <a:pt x="21182" y="50105"/>
                </a:cubicBezTo>
                <a:cubicBezTo>
                  <a:pt x="21349" y="53007"/>
                  <a:pt x="21516" y="55909"/>
                  <a:pt x="21682" y="58811"/>
                </a:cubicBezTo>
                <a:cubicBezTo>
                  <a:pt x="21701" y="59089"/>
                  <a:pt x="21472" y="59254"/>
                  <a:pt x="21260" y="59254"/>
                </a:cubicBezTo>
                <a:cubicBezTo>
                  <a:pt x="21090" y="59254"/>
                  <a:pt x="20930" y="59149"/>
                  <a:pt x="20915" y="58911"/>
                </a:cubicBezTo>
                <a:cubicBezTo>
                  <a:pt x="20281" y="48671"/>
                  <a:pt x="19781" y="38397"/>
                  <a:pt x="18980" y="28156"/>
                </a:cubicBezTo>
                <a:cubicBezTo>
                  <a:pt x="18747" y="25254"/>
                  <a:pt x="18480" y="22352"/>
                  <a:pt x="18213" y="19450"/>
                </a:cubicBezTo>
                <a:cubicBezTo>
                  <a:pt x="18175" y="19167"/>
                  <a:pt x="18404" y="19001"/>
                  <a:pt x="18623" y="19001"/>
                </a:cubicBezTo>
                <a:close/>
                <a:moveTo>
                  <a:pt x="34921" y="0"/>
                </a:moveTo>
                <a:cubicBezTo>
                  <a:pt x="33400" y="0"/>
                  <a:pt x="31883" y="213"/>
                  <a:pt x="30389" y="403"/>
                </a:cubicBezTo>
                <a:cubicBezTo>
                  <a:pt x="23917" y="1337"/>
                  <a:pt x="17446" y="2237"/>
                  <a:pt x="10975" y="3138"/>
                </a:cubicBezTo>
                <a:cubicBezTo>
                  <a:pt x="8907" y="3438"/>
                  <a:pt x="6838" y="3739"/>
                  <a:pt x="5004" y="4673"/>
                </a:cubicBezTo>
                <a:cubicBezTo>
                  <a:pt x="2335" y="6040"/>
                  <a:pt x="400" y="8776"/>
                  <a:pt x="200" y="11744"/>
                </a:cubicBezTo>
                <a:cubicBezTo>
                  <a:pt x="0" y="14680"/>
                  <a:pt x="1601" y="17749"/>
                  <a:pt x="4270" y="19083"/>
                </a:cubicBezTo>
                <a:cubicBezTo>
                  <a:pt x="5201" y="19554"/>
                  <a:pt x="6249" y="19784"/>
                  <a:pt x="7301" y="19784"/>
                </a:cubicBezTo>
                <a:cubicBezTo>
                  <a:pt x="9224" y="19784"/>
                  <a:pt x="11158" y="19015"/>
                  <a:pt x="12409" y="17548"/>
                </a:cubicBezTo>
                <a:lnTo>
                  <a:pt x="19047" y="85564"/>
                </a:lnTo>
                <a:cubicBezTo>
                  <a:pt x="28988" y="84029"/>
                  <a:pt x="36526" y="60279"/>
                  <a:pt x="46600" y="60179"/>
                </a:cubicBezTo>
                <a:cubicBezTo>
                  <a:pt x="43098" y="44534"/>
                  <a:pt x="39195" y="28723"/>
                  <a:pt x="35726" y="13079"/>
                </a:cubicBezTo>
                <a:lnTo>
                  <a:pt x="35726" y="13079"/>
                </a:lnTo>
                <a:cubicBezTo>
                  <a:pt x="36037" y="13129"/>
                  <a:pt x="36352" y="13153"/>
                  <a:pt x="36666" y="13153"/>
                </a:cubicBezTo>
                <a:cubicBezTo>
                  <a:pt x="39075" y="13153"/>
                  <a:pt x="41468" y="11726"/>
                  <a:pt x="42531" y="9543"/>
                </a:cubicBezTo>
                <a:cubicBezTo>
                  <a:pt x="43731" y="7074"/>
                  <a:pt x="43098" y="3872"/>
                  <a:pt x="41063" y="2037"/>
                </a:cubicBezTo>
                <a:cubicBezTo>
                  <a:pt x="39695" y="770"/>
                  <a:pt x="37827" y="203"/>
                  <a:pt x="35959" y="36"/>
                </a:cubicBezTo>
                <a:cubicBezTo>
                  <a:pt x="35613" y="11"/>
                  <a:pt x="35267" y="0"/>
                  <a:pt x="349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0"/>
          <p:cNvSpPr/>
          <p:nvPr/>
        </p:nvSpPr>
        <p:spPr>
          <a:xfrm>
            <a:off x="-483775" y="3833650"/>
            <a:ext cx="9873442" cy="4589605"/>
          </a:xfrm>
          <a:custGeom>
            <a:rect b="b" l="l" r="r" t="t"/>
            <a:pathLst>
              <a:path extrusionOk="0" h="81622" w="171854">
                <a:moveTo>
                  <a:pt x="156847" y="1"/>
                </a:moveTo>
                <a:cubicBezTo>
                  <a:pt x="156425" y="1"/>
                  <a:pt x="156002" y="21"/>
                  <a:pt x="155578" y="62"/>
                </a:cubicBezTo>
                <a:cubicBezTo>
                  <a:pt x="147306" y="896"/>
                  <a:pt x="141101" y="9502"/>
                  <a:pt x="143570" y="16774"/>
                </a:cubicBezTo>
                <a:cubicBezTo>
                  <a:pt x="142844" y="16369"/>
                  <a:pt x="142004" y="16177"/>
                  <a:pt x="141162" y="16177"/>
                </a:cubicBezTo>
                <a:cubicBezTo>
                  <a:pt x="139641" y="16177"/>
                  <a:pt x="138112" y="16804"/>
                  <a:pt x="137232" y="17941"/>
                </a:cubicBezTo>
                <a:cubicBezTo>
                  <a:pt x="136395" y="18998"/>
                  <a:pt x="136189" y="20387"/>
                  <a:pt x="136550" y="21633"/>
                </a:cubicBezTo>
                <a:lnTo>
                  <a:pt x="136550" y="21633"/>
                </a:lnTo>
                <a:cubicBezTo>
                  <a:pt x="135042" y="20218"/>
                  <a:pt x="132798" y="19431"/>
                  <a:pt x="130568" y="19431"/>
                </a:cubicBezTo>
                <a:cubicBezTo>
                  <a:pt x="129365" y="19431"/>
                  <a:pt x="128167" y="19660"/>
                  <a:pt x="127091" y="20143"/>
                </a:cubicBezTo>
                <a:cubicBezTo>
                  <a:pt x="123155" y="21911"/>
                  <a:pt x="121053" y="26214"/>
                  <a:pt x="121420" y="30250"/>
                </a:cubicBezTo>
                <a:cubicBezTo>
                  <a:pt x="121787" y="34253"/>
                  <a:pt x="124256" y="37889"/>
                  <a:pt x="127391" y="40691"/>
                </a:cubicBezTo>
                <a:cubicBezTo>
                  <a:pt x="126881" y="40552"/>
                  <a:pt x="126352" y="40486"/>
                  <a:pt x="125821" y="40486"/>
                </a:cubicBezTo>
                <a:cubicBezTo>
                  <a:pt x="123540" y="40486"/>
                  <a:pt x="121227" y="41705"/>
                  <a:pt x="120253" y="43626"/>
                </a:cubicBezTo>
                <a:cubicBezTo>
                  <a:pt x="119986" y="41391"/>
                  <a:pt x="118251" y="39390"/>
                  <a:pt x="115983" y="38623"/>
                </a:cubicBezTo>
                <a:cubicBezTo>
                  <a:pt x="115266" y="38384"/>
                  <a:pt x="114507" y="38268"/>
                  <a:pt x="113748" y="38268"/>
                </a:cubicBezTo>
                <a:cubicBezTo>
                  <a:pt x="112071" y="38268"/>
                  <a:pt x="110395" y="38834"/>
                  <a:pt x="109178" y="39890"/>
                </a:cubicBezTo>
                <a:cubicBezTo>
                  <a:pt x="110679" y="34720"/>
                  <a:pt x="112180" y="29483"/>
                  <a:pt x="112281" y="24112"/>
                </a:cubicBezTo>
                <a:cubicBezTo>
                  <a:pt x="112381" y="18775"/>
                  <a:pt x="110980" y="13205"/>
                  <a:pt x="107277" y="9068"/>
                </a:cubicBezTo>
                <a:cubicBezTo>
                  <a:pt x="104323" y="5769"/>
                  <a:pt x="99735" y="3552"/>
                  <a:pt x="95155" y="3552"/>
                </a:cubicBezTo>
                <a:cubicBezTo>
                  <a:pt x="93994" y="3552"/>
                  <a:pt x="92833" y="3694"/>
                  <a:pt x="91699" y="3998"/>
                </a:cubicBezTo>
                <a:cubicBezTo>
                  <a:pt x="86095" y="5466"/>
                  <a:pt x="82026" y="11370"/>
                  <a:pt x="83927" y="16440"/>
                </a:cubicBezTo>
                <a:cubicBezTo>
                  <a:pt x="82584" y="15342"/>
                  <a:pt x="80795" y="14790"/>
                  <a:pt x="79007" y="14790"/>
                </a:cubicBezTo>
                <a:cubicBezTo>
                  <a:pt x="77375" y="14790"/>
                  <a:pt x="75743" y="15250"/>
                  <a:pt x="74454" y="16173"/>
                </a:cubicBezTo>
                <a:cubicBezTo>
                  <a:pt x="72478" y="17605"/>
                  <a:pt x="71472" y="20042"/>
                  <a:pt x="71731" y="22335"/>
                </a:cubicBezTo>
                <a:lnTo>
                  <a:pt x="71731" y="22335"/>
                </a:lnTo>
                <a:cubicBezTo>
                  <a:pt x="69699" y="18011"/>
                  <a:pt x="64574" y="14966"/>
                  <a:pt x="59368" y="14966"/>
                </a:cubicBezTo>
                <a:cubicBezTo>
                  <a:pt x="59226" y="14966"/>
                  <a:pt x="59084" y="14968"/>
                  <a:pt x="58942" y="14973"/>
                </a:cubicBezTo>
                <a:cubicBezTo>
                  <a:pt x="52671" y="15173"/>
                  <a:pt x="47001" y="19309"/>
                  <a:pt x="44766" y="24646"/>
                </a:cubicBezTo>
                <a:cubicBezTo>
                  <a:pt x="42531" y="30017"/>
                  <a:pt x="43565" y="36254"/>
                  <a:pt x="46800" y="41125"/>
                </a:cubicBezTo>
                <a:cubicBezTo>
                  <a:pt x="44865" y="40091"/>
                  <a:pt x="42611" y="39550"/>
                  <a:pt x="40354" y="39550"/>
                </a:cubicBezTo>
                <a:cubicBezTo>
                  <a:pt x="39187" y="39550"/>
                  <a:pt x="38019" y="39695"/>
                  <a:pt x="36893" y="39990"/>
                </a:cubicBezTo>
                <a:cubicBezTo>
                  <a:pt x="36405" y="36686"/>
                  <a:pt x="32896" y="34149"/>
                  <a:pt x="29332" y="34149"/>
                </a:cubicBezTo>
                <a:cubicBezTo>
                  <a:pt x="28759" y="34149"/>
                  <a:pt x="28184" y="34214"/>
                  <a:pt x="27620" y="34353"/>
                </a:cubicBezTo>
                <a:cubicBezTo>
                  <a:pt x="29588" y="30717"/>
                  <a:pt x="31289" y="26881"/>
                  <a:pt x="31456" y="22845"/>
                </a:cubicBezTo>
                <a:cubicBezTo>
                  <a:pt x="31590" y="18775"/>
                  <a:pt x="29955" y="14506"/>
                  <a:pt x="26319" y="12171"/>
                </a:cubicBezTo>
                <a:cubicBezTo>
                  <a:pt x="24787" y="11177"/>
                  <a:pt x="22880" y="10673"/>
                  <a:pt x="20997" y="10673"/>
                </a:cubicBezTo>
                <a:cubicBezTo>
                  <a:pt x="18453" y="10673"/>
                  <a:pt x="15953" y="11593"/>
                  <a:pt x="14477" y="13471"/>
                </a:cubicBezTo>
                <a:cubicBezTo>
                  <a:pt x="14544" y="10970"/>
                  <a:pt x="12276" y="8635"/>
                  <a:pt x="9574" y="8368"/>
                </a:cubicBezTo>
                <a:cubicBezTo>
                  <a:pt x="9401" y="8351"/>
                  <a:pt x="9228" y="8342"/>
                  <a:pt x="9055" y="8342"/>
                </a:cubicBezTo>
                <a:cubicBezTo>
                  <a:pt x="6527" y="8342"/>
                  <a:pt x="4071" y="10127"/>
                  <a:pt x="3603" y="12437"/>
                </a:cubicBezTo>
                <a:cubicBezTo>
                  <a:pt x="0" y="29750"/>
                  <a:pt x="10975" y="47963"/>
                  <a:pt x="23817" y="61106"/>
                </a:cubicBezTo>
                <a:cubicBezTo>
                  <a:pt x="31790" y="69245"/>
                  <a:pt x="42531" y="74815"/>
                  <a:pt x="53939" y="77984"/>
                </a:cubicBezTo>
                <a:cubicBezTo>
                  <a:pt x="63340" y="80596"/>
                  <a:pt x="73195" y="81622"/>
                  <a:pt x="83036" y="81622"/>
                </a:cubicBezTo>
                <a:cubicBezTo>
                  <a:pt x="85136" y="81622"/>
                  <a:pt x="87236" y="81575"/>
                  <a:pt x="89331" y="81487"/>
                </a:cubicBezTo>
                <a:cubicBezTo>
                  <a:pt x="110012" y="80686"/>
                  <a:pt x="131027" y="75716"/>
                  <a:pt x="147339" y="64008"/>
                </a:cubicBezTo>
                <a:cubicBezTo>
                  <a:pt x="163617" y="52333"/>
                  <a:pt x="169421" y="32985"/>
                  <a:pt x="171189" y="14072"/>
                </a:cubicBezTo>
                <a:cubicBezTo>
                  <a:pt x="171854" y="6856"/>
                  <a:pt x="164652" y="1"/>
                  <a:pt x="156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45" name="Shape 345"/>
        <p:cNvGrpSpPr/>
        <p:nvPr/>
      </p:nvGrpSpPr>
      <p:grpSpPr>
        <a:xfrm>
          <a:off x="0" y="0"/>
          <a:ext cx="0" cy="0"/>
          <a:chOff x="0" y="0"/>
          <a:chExt cx="0" cy="0"/>
        </a:xfrm>
      </p:grpSpPr>
      <p:sp>
        <p:nvSpPr>
          <p:cNvPr id="346" name="Google Shape;346;p21"/>
          <p:cNvSpPr txBox="1"/>
          <p:nvPr>
            <p:ph type="title"/>
          </p:nvPr>
        </p:nvSpPr>
        <p:spPr>
          <a:xfrm>
            <a:off x="1358609" y="539750"/>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47" name="Google Shape;347;p21"/>
          <p:cNvSpPr txBox="1"/>
          <p:nvPr>
            <p:ph idx="1" type="subTitle"/>
          </p:nvPr>
        </p:nvSpPr>
        <p:spPr>
          <a:xfrm>
            <a:off x="1358609" y="1688800"/>
            <a:ext cx="4448100" cy="123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8" name="Google Shape;348;p21"/>
          <p:cNvSpPr txBox="1"/>
          <p:nvPr/>
        </p:nvSpPr>
        <p:spPr>
          <a:xfrm>
            <a:off x="1109759" y="36000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lt1"/>
                </a:solidFill>
                <a:latin typeface="Figtree"/>
                <a:ea typeface="Figtree"/>
                <a:cs typeface="Figtree"/>
                <a:sym typeface="Figtree"/>
              </a:rPr>
              <a:t>CREDITS:</a:t>
            </a:r>
            <a:r>
              <a:rPr lang="en" sz="1200">
                <a:solidFill>
                  <a:schemeClr val="lt1"/>
                </a:solidFill>
                <a:latin typeface="Figtree"/>
                <a:ea typeface="Figtree"/>
                <a:cs typeface="Figtree"/>
                <a:sym typeface="Figtree"/>
              </a:rPr>
              <a:t> This presentation template was created by </a:t>
            </a:r>
            <a:r>
              <a:rPr b="1" lang="en" sz="1200" u="sng">
                <a:solidFill>
                  <a:schemeClr val="lt1"/>
                </a:solidFill>
                <a:latin typeface="Figtree"/>
                <a:ea typeface="Figtree"/>
                <a:cs typeface="Figtree"/>
                <a:sym typeface="Figtree"/>
                <a:hlinkClick r:id="rId2">
                  <a:extLst>
                    <a:ext uri="{A12FA001-AC4F-418D-AE19-62706E023703}">
                      <ahyp:hlinkClr val="tx"/>
                    </a:ext>
                  </a:extLst>
                </a:hlinkClick>
              </a:rPr>
              <a:t>Slidesgo</a:t>
            </a:r>
            <a:r>
              <a:rPr lang="en" sz="1200">
                <a:solidFill>
                  <a:schemeClr val="lt1"/>
                </a:solidFill>
                <a:latin typeface="Figtree"/>
                <a:ea typeface="Figtree"/>
                <a:cs typeface="Figtree"/>
                <a:sym typeface="Figtree"/>
              </a:rPr>
              <a:t>, and includes icons by </a:t>
            </a:r>
            <a:r>
              <a:rPr b="1" lang="en" sz="1200" u="sng">
                <a:solidFill>
                  <a:schemeClr val="lt1"/>
                </a:solidFill>
                <a:latin typeface="Figtree"/>
                <a:ea typeface="Figtree"/>
                <a:cs typeface="Figtree"/>
                <a:sym typeface="Figtree"/>
                <a:hlinkClick r:id="rId3">
                  <a:extLst>
                    <a:ext uri="{A12FA001-AC4F-418D-AE19-62706E023703}">
                      <ahyp:hlinkClr val="tx"/>
                    </a:ext>
                  </a:extLst>
                </a:hlinkClick>
              </a:rPr>
              <a:t>Flaticon</a:t>
            </a:r>
            <a:r>
              <a:rPr lang="en" sz="1200">
                <a:solidFill>
                  <a:schemeClr val="lt1"/>
                </a:solidFill>
                <a:latin typeface="Figtree"/>
                <a:ea typeface="Figtree"/>
                <a:cs typeface="Figtree"/>
                <a:sym typeface="Figtree"/>
              </a:rPr>
              <a:t>, and infographics &amp; images by </a:t>
            </a:r>
            <a:r>
              <a:rPr b="1" lang="en" sz="1200" u="sng">
                <a:solidFill>
                  <a:schemeClr val="lt1"/>
                </a:solidFill>
                <a:latin typeface="Figtree"/>
                <a:ea typeface="Figtree"/>
                <a:cs typeface="Figtree"/>
                <a:sym typeface="Figtree"/>
                <a:hlinkClick r:id="rId4">
                  <a:extLst>
                    <a:ext uri="{A12FA001-AC4F-418D-AE19-62706E023703}">
                      <ahyp:hlinkClr val="tx"/>
                    </a:ext>
                  </a:extLst>
                </a:hlinkClick>
              </a:rPr>
              <a:t>Freepik</a:t>
            </a:r>
            <a:r>
              <a:rPr lang="en" sz="1200" u="sng">
                <a:solidFill>
                  <a:schemeClr val="lt1"/>
                </a:solidFill>
                <a:latin typeface="Figtree"/>
                <a:ea typeface="Figtree"/>
                <a:cs typeface="Figtree"/>
                <a:sym typeface="Figtree"/>
              </a:rPr>
              <a:t> </a:t>
            </a:r>
            <a:endParaRPr b="1" sz="1200" u="sng">
              <a:solidFill>
                <a:schemeClr val="lt1"/>
              </a:solidFill>
              <a:latin typeface="Figtree"/>
              <a:ea typeface="Figtree"/>
              <a:cs typeface="Figtree"/>
              <a:sym typeface="Figtree"/>
            </a:endParaRPr>
          </a:p>
        </p:txBody>
      </p:sp>
      <p:sp>
        <p:nvSpPr>
          <p:cNvPr id="349" name="Google Shape;349;p21"/>
          <p:cNvSpPr/>
          <p:nvPr/>
        </p:nvSpPr>
        <p:spPr>
          <a:xfrm>
            <a:off x="0" y="4995769"/>
            <a:ext cx="9289372" cy="393581"/>
          </a:xfrm>
          <a:custGeom>
            <a:rect b="b" l="l" r="r" t="t"/>
            <a:pathLst>
              <a:path extrusionOk="0" h="23351" w="156446">
                <a:moveTo>
                  <a:pt x="1" y="1"/>
                </a:moveTo>
                <a:lnTo>
                  <a:pt x="1368" y="17947"/>
                </a:lnTo>
                <a:cubicBezTo>
                  <a:pt x="52405" y="19748"/>
                  <a:pt x="103475" y="21550"/>
                  <a:pt x="154511" y="23351"/>
                </a:cubicBezTo>
                <a:cubicBezTo>
                  <a:pt x="155178" y="16846"/>
                  <a:pt x="155745" y="10141"/>
                  <a:pt x="156446" y="3637"/>
                </a:cubicBezTo>
                <a:cubicBezTo>
                  <a:pt x="104275" y="2436"/>
                  <a:pt x="52138" y="123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50" name="Shape 350"/>
        <p:cNvGrpSpPr/>
        <p:nvPr/>
      </p:nvGrpSpPr>
      <p:grpSpPr>
        <a:xfrm>
          <a:off x="0" y="0"/>
          <a:ext cx="0" cy="0"/>
          <a:chOff x="0" y="0"/>
          <a:chExt cx="0" cy="0"/>
        </a:xfrm>
      </p:grpSpPr>
      <p:sp>
        <p:nvSpPr>
          <p:cNvPr id="351" name="Google Shape;351;p22"/>
          <p:cNvSpPr/>
          <p:nvPr/>
        </p:nvSpPr>
        <p:spPr>
          <a:xfrm>
            <a:off x="-239575" y="3330913"/>
            <a:ext cx="9873442" cy="4589605"/>
          </a:xfrm>
          <a:custGeom>
            <a:rect b="b" l="l" r="r" t="t"/>
            <a:pathLst>
              <a:path extrusionOk="0" h="81622" w="171854">
                <a:moveTo>
                  <a:pt x="156847" y="1"/>
                </a:moveTo>
                <a:cubicBezTo>
                  <a:pt x="156425" y="1"/>
                  <a:pt x="156002" y="21"/>
                  <a:pt x="155578" y="62"/>
                </a:cubicBezTo>
                <a:cubicBezTo>
                  <a:pt x="147306" y="896"/>
                  <a:pt x="141101" y="9502"/>
                  <a:pt x="143570" y="16774"/>
                </a:cubicBezTo>
                <a:cubicBezTo>
                  <a:pt x="142844" y="16369"/>
                  <a:pt x="142004" y="16177"/>
                  <a:pt x="141162" y="16177"/>
                </a:cubicBezTo>
                <a:cubicBezTo>
                  <a:pt x="139641" y="16177"/>
                  <a:pt x="138112" y="16804"/>
                  <a:pt x="137232" y="17941"/>
                </a:cubicBezTo>
                <a:cubicBezTo>
                  <a:pt x="136395" y="18998"/>
                  <a:pt x="136189" y="20387"/>
                  <a:pt x="136550" y="21633"/>
                </a:cubicBezTo>
                <a:lnTo>
                  <a:pt x="136550" y="21633"/>
                </a:lnTo>
                <a:cubicBezTo>
                  <a:pt x="135042" y="20218"/>
                  <a:pt x="132798" y="19431"/>
                  <a:pt x="130568" y="19431"/>
                </a:cubicBezTo>
                <a:cubicBezTo>
                  <a:pt x="129365" y="19431"/>
                  <a:pt x="128167" y="19660"/>
                  <a:pt x="127091" y="20143"/>
                </a:cubicBezTo>
                <a:cubicBezTo>
                  <a:pt x="123155" y="21911"/>
                  <a:pt x="121053" y="26214"/>
                  <a:pt x="121420" y="30250"/>
                </a:cubicBezTo>
                <a:cubicBezTo>
                  <a:pt x="121787" y="34253"/>
                  <a:pt x="124256" y="37889"/>
                  <a:pt x="127391" y="40691"/>
                </a:cubicBezTo>
                <a:cubicBezTo>
                  <a:pt x="126881" y="40552"/>
                  <a:pt x="126352" y="40486"/>
                  <a:pt x="125821" y="40486"/>
                </a:cubicBezTo>
                <a:cubicBezTo>
                  <a:pt x="123540" y="40486"/>
                  <a:pt x="121227" y="41705"/>
                  <a:pt x="120253" y="43626"/>
                </a:cubicBezTo>
                <a:cubicBezTo>
                  <a:pt x="119986" y="41391"/>
                  <a:pt x="118251" y="39390"/>
                  <a:pt x="115983" y="38623"/>
                </a:cubicBezTo>
                <a:cubicBezTo>
                  <a:pt x="115266" y="38384"/>
                  <a:pt x="114507" y="38268"/>
                  <a:pt x="113748" y="38268"/>
                </a:cubicBezTo>
                <a:cubicBezTo>
                  <a:pt x="112071" y="38268"/>
                  <a:pt x="110395" y="38834"/>
                  <a:pt x="109178" y="39890"/>
                </a:cubicBezTo>
                <a:cubicBezTo>
                  <a:pt x="110679" y="34720"/>
                  <a:pt x="112180" y="29483"/>
                  <a:pt x="112281" y="24112"/>
                </a:cubicBezTo>
                <a:cubicBezTo>
                  <a:pt x="112381" y="18775"/>
                  <a:pt x="110980" y="13205"/>
                  <a:pt x="107277" y="9068"/>
                </a:cubicBezTo>
                <a:cubicBezTo>
                  <a:pt x="104323" y="5769"/>
                  <a:pt x="99735" y="3552"/>
                  <a:pt x="95155" y="3552"/>
                </a:cubicBezTo>
                <a:cubicBezTo>
                  <a:pt x="93994" y="3552"/>
                  <a:pt x="92833" y="3694"/>
                  <a:pt x="91699" y="3998"/>
                </a:cubicBezTo>
                <a:cubicBezTo>
                  <a:pt x="86095" y="5466"/>
                  <a:pt x="82026" y="11370"/>
                  <a:pt x="83927" y="16440"/>
                </a:cubicBezTo>
                <a:cubicBezTo>
                  <a:pt x="82584" y="15342"/>
                  <a:pt x="80795" y="14790"/>
                  <a:pt x="79007" y="14790"/>
                </a:cubicBezTo>
                <a:cubicBezTo>
                  <a:pt x="77375" y="14790"/>
                  <a:pt x="75743" y="15250"/>
                  <a:pt x="74454" y="16173"/>
                </a:cubicBezTo>
                <a:cubicBezTo>
                  <a:pt x="72478" y="17605"/>
                  <a:pt x="71472" y="20042"/>
                  <a:pt x="71731" y="22335"/>
                </a:cubicBezTo>
                <a:lnTo>
                  <a:pt x="71731" y="22335"/>
                </a:lnTo>
                <a:cubicBezTo>
                  <a:pt x="69699" y="18011"/>
                  <a:pt x="64574" y="14966"/>
                  <a:pt x="59368" y="14966"/>
                </a:cubicBezTo>
                <a:cubicBezTo>
                  <a:pt x="59226" y="14966"/>
                  <a:pt x="59084" y="14968"/>
                  <a:pt x="58942" y="14973"/>
                </a:cubicBezTo>
                <a:cubicBezTo>
                  <a:pt x="52671" y="15173"/>
                  <a:pt x="47001" y="19309"/>
                  <a:pt x="44766" y="24646"/>
                </a:cubicBezTo>
                <a:cubicBezTo>
                  <a:pt x="42531" y="30017"/>
                  <a:pt x="43565" y="36254"/>
                  <a:pt x="46800" y="41125"/>
                </a:cubicBezTo>
                <a:cubicBezTo>
                  <a:pt x="44865" y="40091"/>
                  <a:pt x="42611" y="39550"/>
                  <a:pt x="40354" y="39550"/>
                </a:cubicBezTo>
                <a:cubicBezTo>
                  <a:pt x="39187" y="39550"/>
                  <a:pt x="38019" y="39695"/>
                  <a:pt x="36893" y="39990"/>
                </a:cubicBezTo>
                <a:cubicBezTo>
                  <a:pt x="36405" y="36686"/>
                  <a:pt x="32896" y="34149"/>
                  <a:pt x="29332" y="34149"/>
                </a:cubicBezTo>
                <a:cubicBezTo>
                  <a:pt x="28759" y="34149"/>
                  <a:pt x="28184" y="34214"/>
                  <a:pt x="27620" y="34353"/>
                </a:cubicBezTo>
                <a:cubicBezTo>
                  <a:pt x="29588" y="30717"/>
                  <a:pt x="31289" y="26881"/>
                  <a:pt x="31456" y="22845"/>
                </a:cubicBezTo>
                <a:cubicBezTo>
                  <a:pt x="31590" y="18775"/>
                  <a:pt x="29955" y="14506"/>
                  <a:pt x="26319" y="12171"/>
                </a:cubicBezTo>
                <a:cubicBezTo>
                  <a:pt x="24787" y="11177"/>
                  <a:pt x="22880" y="10673"/>
                  <a:pt x="20997" y="10673"/>
                </a:cubicBezTo>
                <a:cubicBezTo>
                  <a:pt x="18453" y="10673"/>
                  <a:pt x="15953" y="11593"/>
                  <a:pt x="14477" y="13471"/>
                </a:cubicBezTo>
                <a:cubicBezTo>
                  <a:pt x="14544" y="10970"/>
                  <a:pt x="12276" y="8635"/>
                  <a:pt x="9574" y="8368"/>
                </a:cubicBezTo>
                <a:cubicBezTo>
                  <a:pt x="9401" y="8351"/>
                  <a:pt x="9228" y="8342"/>
                  <a:pt x="9055" y="8342"/>
                </a:cubicBezTo>
                <a:cubicBezTo>
                  <a:pt x="6527" y="8342"/>
                  <a:pt x="4071" y="10127"/>
                  <a:pt x="3603" y="12437"/>
                </a:cubicBezTo>
                <a:cubicBezTo>
                  <a:pt x="0" y="29750"/>
                  <a:pt x="10975" y="47963"/>
                  <a:pt x="23817" y="61106"/>
                </a:cubicBezTo>
                <a:cubicBezTo>
                  <a:pt x="31790" y="69245"/>
                  <a:pt x="42531" y="74815"/>
                  <a:pt x="53939" y="77984"/>
                </a:cubicBezTo>
                <a:cubicBezTo>
                  <a:pt x="63340" y="80596"/>
                  <a:pt x="73195" y="81622"/>
                  <a:pt x="83036" y="81622"/>
                </a:cubicBezTo>
                <a:cubicBezTo>
                  <a:pt x="85136" y="81622"/>
                  <a:pt x="87236" y="81575"/>
                  <a:pt x="89331" y="81487"/>
                </a:cubicBezTo>
                <a:cubicBezTo>
                  <a:pt x="110012" y="80686"/>
                  <a:pt x="131027" y="75716"/>
                  <a:pt x="147339" y="64008"/>
                </a:cubicBezTo>
                <a:cubicBezTo>
                  <a:pt x="163617" y="52333"/>
                  <a:pt x="169421" y="32985"/>
                  <a:pt x="171189" y="14072"/>
                </a:cubicBezTo>
                <a:cubicBezTo>
                  <a:pt x="171854" y="6856"/>
                  <a:pt x="164652" y="1"/>
                  <a:pt x="156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2"/>
          <p:cNvSpPr/>
          <p:nvPr/>
        </p:nvSpPr>
        <p:spPr>
          <a:xfrm>
            <a:off x="-72687" y="4855119"/>
            <a:ext cx="9289372" cy="393581"/>
          </a:xfrm>
          <a:custGeom>
            <a:rect b="b" l="l" r="r" t="t"/>
            <a:pathLst>
              <a:path extrusionOk="0" h="23351" w="156446">
                <a:moveTo>
                  <a:pt x="1" y="1"/>
                </a:moveTo>
                <a:lnTo>
                  <a:pt x="1368" y="17947"/>
                </a:lnTo>
                <a:cubicBezTo>
                  <a:pt x="52405" y="19748"/>
                  <a:pt x="103475" y="21550"/>
                  <a:pt x="154511" y="23351"/>
                </a:cubicBezTo>
                <a:cubicBezTo>
                  <a:pt x="155178" y="16846"/>
                  <a:pt x="155745" y="10141"/>
                  <a:pt x="156446" y="3637"/>
                </a:cubicBezTo>
                <a:cubicBezTo>
                  <a:pt x="104275" y="2436"/>
                  <a:pt x="52138" y="123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2"/>
          <p:cNvSpPr/>
          <p:nvPr/>
        </p:nvSpPr>
        <p:spPr>
          <a:xfrm>
            <a:off x="8553225" y="1548014"/>
            <a:ext cx="1013394" cy="658442"/>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2"/>
          <p:cNvSpPr/>
          <p:nvPr/>
        </p:nvSpPr>
        <p:spPr>
          <a:xfrm>
            <a:off x="259025" y="939850"/>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2"/>
          <p:cNvSpPr/>
          <p:nvPr/>
        </p:nvSpPr>
        <p:spPr>
          <a:xfrm>
            <a:off x="2451738" y="17463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2"/>
          <p:cNvSpPr/>
          <p:nvPr/>
        </p:nvSpPr>
        <p:spPr>
          <a:xfrm>
            <a:off x="-436225" y="1548014"/>
            <a:ext cx="1013394" cy="658442"/>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2"/>
          <p:cNvSpPr/>
          <p:nvPr/>
        </p:nvSpPr>
        <p:spPr>
          <a:xfrm flipH="1">
            <a:off x="8742213" y="939850"/>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2"/>
          <p:cNvSpPr/>
          <p:nvPr/>
        </p:nvSpPr>
        <p:spPr>
          <a:xfrm flipH="1">
            <a:off x="6755350" y="17463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359" name="Shape 359"/>
        <p:cNvGrpSpPr/>
        <p:nvPr/>
      </p:nvGrpSpPr>
      <p:grpSpPr>
        <a:xfrm>
          <a:off x="0" y="0"/>
          <a:ext cx="0" cy="0"/>
          <a:chOff x="0" y="0"/>
          <a:chExt cx="0" cy="0"/>
        </a:xfrm>
      </p:grpSpPr>
      <p:sp>
        <p:nvSpPr>
          <p:cNvPr id="360" name="Google Shape;360;p23"/>
          <p:cNvSpPr/>
          <p:nvPr/>
        </p:nvSpPr>
        <p:spPr>
          <a:xfrm>
            <a:off x="-72687" y="4855119"/>
            <a:ext cx="9289372" cy="393581"/>
          </a:xfrm>
          <a:custGeom>
            <a:rect b="b" l="l" r="r" t="t"/>
            <a:pathLst>
              <a:path extrusionOk="0" h="23351" w="156446">
                <a:moveTo>
                  <a:pt x="1" y="1"/>
                </a:moveTo>
                <a:lnTo>
                  <a:pt x="1368" y="17947"/>
                </a:lnTo>
                <a:cubicBezTo>
                  <a:pt x="52405" y="19748"/>
                  <a:pt x="103475" y="21550"/>
                  <a:pt x="154511" y="23351"/>
                </a:cubicBezTo>
                <a:cubicBezTo>
                  <a:pt x="155178" y="16846"/>
                  <a:pt x="155745" y="10141"/>
                  <a:pt x="156446" y="3637"/>
                </a:cubicBezTo>
                <a:cubicBezTo>
                  <a:pt x="104275" y="2436"/>
                  <a:pt x="52138" y="123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3"/>
          <p:cNvSpPr/>
          <p:nvPr/>
        </p:nvSpPr>
        <p:spPr>
          <a:xfrm flipH="1">
            <a:off x="8430775" y="183849"/>
            <a:ext cx="2755212" cy="4775807"/>
          </a:xfrm>
          <a:custGeom>
            <a:rect b="b" l="l" r="r" t="t"/>
            <a:pathLst>
              <a:path extrusionOk="0" h="108646" w="62679">
                <a:moveTo>
                  <a:pt x="12164" y="11472"/>
                </a:moveTo>
                <a:cubicBezTo>
                  <a:pt x="15185" y="11472"/>
                  <a:pt x="18602" y="13151"/>
                  <a:pt x="21016" y="14378"/>
                </a:cubicBezTo>
                <a:cubicBezTo>
                  <a:pt x="24051" y="15912"/>
                  <a:pt x="27087" y="17347"/>
                  <a:pt x="30422" y="18114"/>
                </a:cubicBezTo>
                <a:cubicBezTo>
                  <a:pt x="32040" y="18492"/>
                  <a:pt x="33653" y="18666"/>
                  <a:pt x="35261" y="18666"/>
                </a:cubicBezTo>
                <a:cubicBezTo>
                  <a:pt x="37764" y="18666"/>
                  <a:pt x="40253" y="18244"/>
                  <a:pt x="42731" y="17513"/>
                </a:cubicBezTo>
                <a:cubicBezTo>
                  <a:pt x="45767" y="16638"/>
                  <a:pt x="48881" y="15148"/>
                  <a:pt x="52093" y="15148"/>
                </a:cubicBezTo>
                <a:cubicBezTo>
                  <a:pt x="52550" y="15148"/>
                  <a:pt x="53010" y="15179"/>
                  <a:pt x="53472" y="15245"/>
                </a:cubicBezTo>
                <a:cubicBezTo>
                  <a:pt x="56941" y="15779"/>
                  <a:pt x="59043" y="18881"/>
                  <a:pt x="58709" y="22283"/>
                </a:cubicBezTo>
                <a:cubicBezTo>
                  <a:pt x="58542" y="23885"/>
                  <a:pt x="57975" y="25352"/>
                  <a:pt x="56708" y="26353"/>
                </a:cubicBezTo>
                <a:cubicBezTo>
                  <a:pt x="55573" y="27293"/>
                  <a:pt x="54091" y="27856"/>
                  <a:pt x="52630" y="27856"/>
                </a:cubicBezTo>
                <a:cubicBezTo>
                  <a:pt x="52589" y="27856"/>
                  <a:pt x="52547" y="27855"/>
                  <a:pt x="52505" y="27854"/>
                </a:cubicBezTo>
                <a:cubicBezTo>
                  <a:pt x="50970" y="27821"/>
                  <a:pt x="49669" y="27120"/>
                  <a:pt x="48902" y="25753"/>
                </a:cubicBezTo>
                <a:cubicBezTo>
                  <a:pt x="48168" y="24485"/>
                  <a:pt x="48035" y="22917"/>
                  <a:pt x="48702" y="21616"/>
                </a:cubicBezTo>
                <a:cubicBezTo>
                  <a:pt x="48827" y="21355"/>
                  <a:pt x="49034" y="21248"/>
                  <a:pt x="49247" y="21248"/>
                </a:cubicBezTo>
                <a:cubicBezTo>
                  <a:pt x="49714" y="21248"/>
                  <a:pt x="50211" y="21767"/>
                  <a:pt x="49936" y="22317"/>
                </a:cubicBezTo>
                <a:cubicBezTo>
                  <a:pt x="49336" y="23518"/>
                  <a:pt x="49903" y="25186"/>
                  <a:pt x="50937" y="25986"/>
                </a:cubicBezTo>
                <a:cubicBezTo>
                  <a:pt x="51398" y="26312"/>
                  <a:pt x="51970" y="26444"/>
                  <a:pt x="52562" y="26444"/>
                </a:cubicBezTo>
                <a:cubicBezTo>
                  <a:pt x="53426" y="26444"/>
                  <a:pt x="54334" y="26162"/>
                  <a:pt x="55006" y="25786"/>
                </a:cubicBezTo>
                <a:cubicBezTo>
                  <a:pt x="56374" y="25052"/>
                  <a:pt x="57108" y="23818"/>
                  <a:pt x="57275" y="22283"/>
                </a:cubicBezTo>
                <a:cubicBezTo>
                  <a:pt x="57442" y="20749"/>
                  <a:pt x="57075" y="19048"/>
                  <a:pt x="55940" y="17947"/>
                </a:cubicBezTo>
                <a:cubicBezTo>
                  <a:pt x="54919" y="16909"/>
                  <a:pt x="53590" y="16549"/>
                  <a:pt x="52206" y="16549"/>
                </a:cubicBezTo>
                <a:cubicBezTo>
                  <a:pt x="50744" y="16549"/>
                  <a:pt x="49220" y="16951"/>
                  <a:pt x="47935" y="17380"/>
                </a:cubicBezTo>
                <a:cubicBezTo>
                  <a:pt x="45900" y="18014"/>
                  <a:pt x="43899" y="18714"/>
                  <a:pt x="41864" y="19215"/>
                </a:cubicBezTo>
                <a:cubicBezTo>
                  <a:pt x="42297" y="21316"/>
                  <a:pt x="42097" y="23451"/>
                  <a:pt x="42131" y="25586"/>
                </a:cubicBezTo>
                <a:cubicBezTo>
                  <a:pt x="42131" y="26053"/>
                  <a:pt x="41772" y="26286"/>
                  <a:pt x="41413" y="26286"/>
                </a:cubicBezTo>
                <a:cubicBezTo>
                  <a:pt x="41055" y="26286"/>
                  <a:pt x="40696" y="26053"/>
                  <a:pt x="40696" y="25586"/>
                </a:cubicBezTo>
                <a:cubicBezTo>
                  <a:pt x="40663" y="23584"/>
                  <a:pt x="40896" y="21550"/>
                  <a:pt x="40463" y="19548"/>
                </a:cubicBezTo>
                <a:cubicBezTo>
                  <a:pt x="39495" y="19782"/>
                  <a:pt x="38495" y="19915"/>
                  <a:pt x="37494" y="20015"/>
                </a:cubicBezTo>
                <a:cubicBezTo>
                  <a:pt x="36803" y="20082"/>
                  <a:pt x="36112" y="20114"/>
                  <a:pt x="35422" y="20114"/>
                </a:cubicBezTo>
                <a:cubicBezTo>
                  <a:pt x="32650" y="20114"/>
                  <a:pt x="29898" y="19596"/>
                  <a:pt x="27253" y="18714"/>
                </a:cubicBezTo>
                <a:cubicBezTo>
                  <a:pt x="26786" y="18547"/>
                  <a:pt x="26353" y="18381"/>
                  <a:pt x="25886" y="18214"/>
                </a:cubicBezTo>
                <a:cubicBezTo>
                  <a:pt x="24685" y="20282"/>
                  <a:pt x="24285" y="22650"/>
                  <a:pt x="24285" y="25019"/>
                </a:cubicBezTo>
                <a:cubicBezTo>
                  <a:pt x="24285" y="25486"/>
                  <a:pt x="23926" y="25719"/>
                  <a:pt x="23567" y="25719"/>
                </a:cubicBezTo>
                <a:cubicBezTo>
                  <a:pt x="23209" y="25719"/>
                  <a:pt x="22850" y="25486"/>
                  <a:pt x="22850" y="25019"/>
                </a:cubicBezTo>
                <a:cubicBezTo>
                  <a:pt x="22884" y="22484"/>
                  <a:pt x="23284" y="19882"/>
                  <a:pt x="24551" y="17647"/>
                </a:cubicBezTo>
                <a:cubicBezTo>
                  <a:pt x="23017" y="16980"/>
                  <a:pt x="21483" y="16212"/>
                  <a:pt x="19981" y="15445"/>
                </a:cubicBezTo>
                <a:cubicBezTo>
                  <a:pt x="18002" y="14456"/>
                  <a:pt x="14899" y="12855"/>
                  <a:pt x="12246" y="12855"/>
                </a:cubicBezTo>
                <a:cubicBezTo>
                  <a:pt x="10787" y="12855"/>
                  <a:pt x="9464" y="13340"/>
                  <a:pt x="8540" y="14678"/>
                </a:cubicBezTo>
                <a:cubicBezTo>
                  <a:pt x="7272" y="16446"/>
                  <a:pt x="6672" y="19682"/>
                  <a:pt x="8640" y="21249"/>
                </a:cubicBezTo>
                <a:cubicBezTo>
                  <a:pt x="9299" y="21769"/>
                  <a:pt x="10161" y="22025"/>
                  <a:pt x="11021" y="22025"/>
                </a:cubicBezTo>
                <a:cubicBezTo>
                  <a:pt x="12645" y="22025"/>
                  <a:pt x="14260" y="21114"/>
                  <a:pt x="14478" y="19348"/>
                </a:cubicBezTo>
                <a:cubicBezTo>
                  <a:pt x="14544" y="18898"/>
                  <a:pt x="14936" y="18673"/>
                  <a:pt x="15295" y="18673"/>
                </a:cubicBezTo>
                <a:cubicBezTo>
                  <a:pt x="15653" y="18673"/>
                  <a:pt x="15979" y="18898"/>
                  <a:pt x="15912" y="19348"/>
                </a:cubicBezTo>
                <a:cubicBezTo>
                  <a:pt x="15812" y="20115"/>
                  <a:pt x="15612" y="20816"/>
                  <a:pt x="15178" y="21450"/>
                </a:cubicBezTo>
                <a:cubicBezTo>
                  <a:pt x="14259" y="22784"/>
                  <a:pt x="12667" y="23445"/>
                  <a:pt x="11066" y="23445"/>
                </a:cubicBezTo>
                <a:cubicBezTo>
                  <a:pt x="9705" y="23445"/>
                  <a:pt x="8338" y="22967"/>
                  <a:pt x="7372" y="22017"/>
                </a:cubicBezTo>
                <a:cubicBezTo>
                  <a:pt x="5271" y="19948"/>
                  <a:pt x="5738" y="16279"/>
                  <a:pt x="7272" y="14011"/>
                </a:cubicBezTo>
                <a:cubicBezTo>
                  <a:pt x="8511" y="12140"/>
                  <a:pt x="10259" y="11472"/>
                  <a:pt x="12164" y="11472"/>
                </a:cubicBezTo>
                <a:close/>
                <a:moveTo>
                  <a:pt x="21571" y="26811"/>
                </a:moveTo>
                <a:cubicBezTo>
                  <a:pt x="22276" y="26811"/>
                  <a:pt x="22980" y="26826"/>
                  <a:pt x="23684" y="26853"/>
                </a:cubicBezTo>
                <a:cubicBezTo>
                  <a:pt x="28254" y="27054"/>
                  <a:pt x="32824" y="27654"/>
                  <a:pt x="37394" y="28121"/>
                </a:cubicBezTo>
                <a:cubicBezTo>
                  <a:pt x="41930" y="28588"/>
                  <a:pt x="46334" y="29422"/>
                  <a:pt x="50737" y="30523"/>
                </a:cubicBezTo>
                <a:cubicBezTo>
                  <a:pt x="51567" y="30738"/>
                  <a:pt x="51320" y="31917"/>
                  <a:pt x="50571" y="31917"/>
                </a:cubicBezTo>
                <a:cubicBezTo>
                  <a:pt x="50507" y="31917"/>
                  <a:pt x="50440" y="31909"/>
                  <a:pt x="50370" y="31890"/>
                </a:cubicBezTo>
                <a:cubicBezTo>
                  <a:pt x="47668" y="31223"/>
                  <a:pt x="44933" y="30589"/>
                  <a:pt x="42164" y="30156"/>
                </a:cubicBezTo>
                <a:cubicBezTo>
                  <a:pt x="39295" y="29689"/>
                  <a:pt x="36360" y="29455"/>
                  <a:pt x="33424" y="29155"/>
                </a:cubicBezTo>
                <a:cubicBezTo>
                  <a:pt x="29402" y="28777"/>
                  <a:pt x="25330" y="28230"/>
                  <a:pt x="21266" y="28230"/>
                </a:cubicBezTo>
                <a:cubicBezTo>
                  <a:pt x="19601" y="28230"/>
                  <a:pt x="17937" y="28322"/>
                  <a:pt x="16279" y="28555"/>
                </a:cubicBezTo>
                <a:cubicBezTo>
                  <a:pt x="16237" y="28561"/>
                  <a:pt x="16196" y="28564"/>
                  <a:pt x="16157" y="28564"/>
                </a:cubicBezTo>
                <a:cubicBezTo>
                  <a:pt x="15344" y="28564"/>
                  <a:pt x="15020" y="27314"/>
                  <a:pt x="15879" y="27187"/>
                </a:cubicBezTo>
                <a:cubicBezTo>
                  <a:pt x="17776" y="26919"/>
                  <a:pt x="19674" y="26811"/>
                  <a:pt x="21571" y="26811"/>
                </a:cubicBezTo>
                <a:close/>
                <a:moveTo>
                  <a:pt x="28491" y="38094"/>
                </a:moveTo>
                <a:cubicBezTo>
                  <a:pt x="30629" y="38094"/>
                  <a:pt x="32351" y="38863"/>
                  <a:pt x="33625" y="40463"/>
                </a:cubicBezTo>
                <a:cubicBezTo>
                  <a:pt x="34158" y="40030"/>
                  <a:pt x="34659" y="39496"/>
                  <a:pt x="35326" y="39196"/>
                </a:cubicBezTo>
                <a:cubicBezTo>
                  <a:pt x="36007" y="38928"/>
                  <a:pt x="36777" y="38820"/>
                  <a:pt x="37532" y="38820"/>
                </a:cubicBezTo>
                <a:cubicBezTo>
                  <a:pt x="37812" y="38820"/>
                  <a:pt x="38090" y="38835"/>
                  <a:pt x="38361" y="38862"/>
                </a:cubicBezTo>
                <a:cubicBezTo>
                  <a:pt x="39962" y="39029"/>
                  <a:pt x="41097" y="39896"/>
                  <a:pt x="41997" y="41097"/>
                </a:cubicBezTo>
                <a:cubicBezTo>
                  <a:pt x="43465" y="40163"/>
                  <a:pt x="44933" y="39196"/>
                  <a:pt x="46767" y="39162"/>
                </a:cubicBezTo>
                <a:cubicBezTo>
                  <a:pt x="46803" y="39162"/>
                  <a:pt x="46838" y="39161"/>
                  <a:pt x="46873" y="39161"/>
                </a:cubicBezTo>
                <a:cubicBezTo>
                  <a:pt x="48807" y="39161"/>
                  <a:pt x="50758" y="40058"/>
                  <a:pt x="51904" y="41597"/>
                </a:cubicBezTo>
                <a:cubicBezTo>
                  <a:pt x="52279" y="42136"/>
                  <a:pt x="51783" y="42641"/>
                  <a:pt x="51257" y="42641"/>
                </a:cubicBezTo>
                <a:cubicBezTo>
                  <a:pt x="51034" y="42641"/>
                  <a:pt x="50806" y="42550"/>
                  <a:pt x="50637" y="42331"/>
                </a:cubicBezTo>
                <a:cubicBezTo>
                  <a:pt x="49820" y="41194"/>
                  <a:pt x="48316" y="40592"/>
                  <a:pt x="46926" y="40592"/>
                </a:cubicBezTo>
                <a:cubicBezTo>
                  <a:pt x="46725" y="40592"/>
                  <a:pt x="46527" y="40605"/>
                  <a:pt x="46334" y="40630"/>
                </a:cubicBezTo>
                <a:cubicBezTo>
                  <a:pt x="44766" y="40797"/>
                  <a:pt x="43465" y="41864"/>
                  <a:pt x="42164" y="42665"/>
                </a:cubicBezTo>
                <a:cubicBezTo>
                  <a:pt x="42044" y="42741"/>
                  <a:pt x="41917" y="42775"/>
                  <a:pt x="41793" y="42775"/>
                </a:cubicBezTo>
                <a:cubicBezTo>
                  <a:pt x="41538" y="42775"/>
                  <a:pt x="41298" y="42633"/>
                  <a:pt x="41163" y="42431"/>
                </a:cubicBezTo>
                <a:cubicBezTo>
                  <a:pt x="40396" y="41197"/>
                  <a:pt x="39462" y="40330"/>
                  <a:pt x="37961" y="40263"/>
                </a:cubicBezTo>
                <a:cubicBezTo>
                  <a:pt x="37822" y="40257"/>
                  <a:pt x="37678" y="40253"/>
                  <a:pt x="37532" y="40253"/>
                </a:cubicBezTo>
                <a:cubicBezTo>
                  <a:pt x="36842" y="40253"/>
                  <a:pt x="36104" y="40339"/>
                  <a:pt x="35526" y="40697"/>
                </a:cubicBezTo>
                <a:cubicBezTo>
                  <a:pt x="34892" y="41097"/>
                  <a:pt x="34458" y="41697"/>
                  <a:pt x="33791" y="42064"/>
                </a:cubicBezTo>
                <a:cubicBezTo>
                  <a:pt x="33684" y="42128"/>
                  <a:pt x="33571" y="42158"/>
                  <a:pt x="33458" y="42158"/>
                </a:cubicBezTo>
                <a:cubicBezTo>
                  <a:pt x="33218" y="42158"/>
                  <a:pt x="32983" y="42024"/>
                  <a:pt x="32824" y="41797"/>
                </a:cubicBezTo>
                <a:cubicBezTo>
                  <a:pt x="31777" y="40148"/>
                  <a:pt x="30308" y="39524"/>
                  <a:pt x="28446" y="39524"/>
                </a:cubicBezTo>
                <a:cubicBezTo>
                  <a:pt x="28350" y="39524"/>
                  <a:pt x="28252" y="39526"/>
                  <a:pt x="28154" y="39529"/>
                </a:cubicBezTo>
                <a:cubicBezTo>
                  <a:pt x="26052" y="39596"/>
                  <a:pt x="24318" y="40463"/>
                  <a:pt x="22884" y="41964"/>
                </a:cubicBezTo>
                <a:cubicBezTo>
                  <a:pt x="22738" y="42096"/>
                  <a:pt x="22572" y="42155"/>
                  <a:pt x="22407" y="42155"/>
                </a:cubicBezTo>
                <a:cubicBezTo>
                  <a:pt x="22157" y="42155"/>
                  <a:pt x="21910" y="42019"/>
                  <a:pt x="21749" y="41797"/>
                </a:cubicBezTo>
                <a:cubicBezTo>
                  <a:pt x="21055" y="40825"/>
                  <a:pt x="19746" y="40386"/>
                  <a:pt x="18420" y="40386"/>
                </a:cubicBezTo>
                <a:cubicBezTo>
                  <a:pt x="17198" y="40386"/>
                  <a:pt x="15962" y="40759"/>
                  <a:pt x="15178" y="41431"/>
                </a:cubicBezTo>
                <a:cubicBezTo>
                  <a:pt x="15026" y="41561"/>
                  <a:pt x="14860" y="41616"/>
                  <a:pt x="14700" y="41616"/>
                </a:cubicBezTo>
                <a:cubicBezTo>
                  <a:pt x="14123" y="41616"/>
                  <a:pt x="13629" y="40900"/>
                  <a:pt x="14177" y="40430"/>
                </a:cubicBezTo>
                <a:cubicBezTo>
                  <a:pt x="15280" y="39480"/>
                  <a:pt x="16832" y="38978"/>
                  <a:pt x="18371" y="38978"/>
                </a:cubicBezTo>
                <a:cubicBezTo>
                  <a:pt x="19858" y="38978"/>
                  <a:pt x="21334" y="39446"/>
                  <a:pt x="22383" y="40430"/>
                </a:cubicBezTo>
                <a:cubicBezTo>
                  <a:pt x="24051" y="38929"/>
                  <a:pt x="26086" y="38128"/>
                  <a:pt x="28354" y="38095"/>
                </a:cubicBezTo>
                <a:cubicBezTo>
                  <a:pt x="28400" y="38094"/>
                  <a:pt x="28446" y="38094"/>
                  <a:pt x="28491" y="38094"/>
                </a:cubicBezTo>
                <a:close/>
                <a:moveTo>
                  <a:pt x="12376" y="1"/>
                </a:moveTo>
                <a:lnTo>
                  <a:pt x="12610" y="7840"/>
                </a:lnTo>
                <a:lnTo>
                  <a:pt x="12109" y="7773"/>
                </a:lnTo>
                <a:cubicBezTo>
                  <a:pt x="11942" y="7773"/>
                  <a:pt x="11776" y="7773"/>
                  <a:pt x="11609" y="7740"/>
                </a:cubicBezTo>
                <a:lnTo>
                  <a:pt x="11175" y="7706"/>
                </a:lnTo>
                <a:lnTo>
                  <a:pt x="10808" y="7706"/>
                </a:lnTo>
                <a:cubicBezTo>
                  <a:pt x="4837" y="7706"/>
                  <a:pt x="1" y="12543"/>
                  <a:pt x="1" y="18514"/>
                </a:cubicBezTo>
                <a:cubicBezTo>
                  <a:pt x="1" y="24518"/>
                  <a:pt x="4837" y="29355"/>
                  <a:pt x="10808" y="29355"/>
                </a:cubicBezTo>
                <a:cubicBezTo>
                  <a:pt x="11509" y="29355"/>
                  <a:pt x="12176" y="29288"/>
                  <a:pt x="12843" y="29155"/>
                </a:cubicBezTo>
                <a:lnTo>
                  <a:pt x="14377" y="108645"/>
                </a:lnTo>
                <a:lnTo>
                  <a:pt x="17313" y="108645"/>
                </a:lnTo>
                <a:cubicBezTo>
                  <a:pt x="16712" y="94001"/>
                  <a:pt x="14878" y="46434"/>
                  <a:pt x="17513" y="46034"/>
                </a:cubicBezTo>
                <a:cubicBezTo>
                  <a:pt x="17524" y="46032"/>
                  <a:pt x="17536" y="46031"/>
                  <a:pt x="17547" y="46031"/>
                </a:cubicBezTo>
                <a:cubicBezTo>
                  <a:pt x="20622" y="46031"/>
                  <a:pt x="21483" y="108645"/>
                  <a:pt x="21483" y="108645"/>
                </a:cubicBezTo>
                <a:lnTo>
                  <a:pt x="25419" y="108645"/>
                </a:lnTo>
                <a:cubicBezTo>
                  <a:pt x="25419" y="108645"/>
                  <a:pt x="22617" y="45667"/>
                  <a:pt x="26953" y="45167"/>
                </a:cubicBezTo>
                <a:cubicBezTo>
                  <a:pt x="26969" y="45165"/>
                  <a:pt x="26985" y="45164"/>
                  <a:pt x="27000" y="45164"/>
                </a:cubicBezTo>
                <a:cubicBezTo>
                  <a:pt x="31290" y="45164"/>
                  <a:pt x="31323" y="108645"/>
                  <a:pt x="31323" y="108645"/>
                </a:cubicBezTo>
                <a:lnTo>
                  <a:pt x="36293" y="108645"/>
                </a:lnTo>
                <a:cubicBezTo>
                  <a:pt x="36293" y="108645"/>
                  <a:pt x="35993" y="46601"/>
                  <a:pt x="37894" y="46301"/>
                </a:cubicBezTo>
                <a:cubicBezTo>
                  <a:pt x="37898" y="46300"/>
                  <a:pt x="37902" y="46300"/>
                  <a:pt x="37906" y="46300"/>
                </a:cubicBezTo>
                <a:cubicBezTo>
                  <a:pt x="39768" y="46300"/>
                  <a:pt x="41197" y="108645"/>
                  <a:pt x="41197" y="108645"/>
                </a:cubicBezTo>
                <a:lnTo>
                  <a:pt x="44099" y="108645"/>
                </a:lnTo>
                <a:cubicBezTo>
                  <a:pt x="44099" y="108645"/>
                  <a:pt x="43635" y="46132"/>
                  <a:pt x="46440" y="46132"/>
                </a:cubicBezTo>
                <a:cubicBezTo>
                  <a:pt x="46449" y="46132"/>
                  <a:pt x="46458" y="46133"/>
                  <a:pt x="46467" y="46134"/>
                </a:cubicBezTo>
                <a:cubicBezTo>
                  <a:pt x="49302" y="46501"/>
                  <a:pt x="48168" y="108645"/>
                  <a:pt x="48168" y="108645"/>
                </a:cubicBezTo>
                <a:lnTo>
                  <a:pt x="51137" y="108645"/>
                </a:lnTo>
                <a:lnTo>
                  <a:pt x="53639" y="32958"/>
                </a:lnTo>
                <a:cubicBezTo>
                  <a:pt x="58742" y="32091"/>
                  <a:pt x="62645" y="27654"/>
                  <a:pt x="62645" y="22283"/>
                </a:cubicBezTo>
                <a:cubicBezTo>
                  <a:pt x="62679" y="16679"/>
                  <a:pt x="58409" y="12076"/>
                  <a:pt x="52972" y="11509"/>
                </a:cubicBezTo>
                <a:lnTo>
                  <a:pt x="52972" y="11442"/>
                </a:lnTo>
                <a:lnTo>
                  <a:pt x="52671" y="11442"/>
                </a:lnTo>
                <a:lnTo>
                  <a:pt x="53272" y="1969"/>
                </a:lnTo>
                <a:lnTo>
                  <a:pt x="123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3"/>
          <p:cNvSpPr/>
          <p:nvPr/>
        </p:nvSpPr>
        <p:spPr>
          <a:xfrm>
            <a:off x="-1932375" y="183849"/>
            <a:ext cx="2755212" cy="4775807"/>
          </a:xfrm>
          <a:custGeom>
            <a:rect b="b" l="l" r="r" t="t"/>
            <a:pathLst>
              <a:path extrusionOk="0" h="108646" w="62679">
                <a:moveTo>
                  <a:pt x="12164" y="11472"/>
                </a:moveTo>
                <a:cubicBezTo>
                  <a:pt x="15185" y="11472"/>
                  <a:pt x="18602" y="13151"/>
                  <a:pt x="21016" y="14378"/>
                </a:cubicBezTo>
                <a:cubicBezTo>
                  <a:pt x="24051" y="15912"/>
                  <a:pt x="27087" y="17347"/>
                  <a:pt x="30422" y="18114"/>
                </a:cubicBezTo>
                <a:cubicBezTo>
                  <a:pt x="32040" y="18492"/>
                  <a:pt x="33653" y="18666"/>
                  <a:pt x="35261" y="18666"/>
                </a:cubicBezTo>
                <a:cubicBezTo>
                  <a:pt x="37764" y="18666"/>
                  <a:pt x="40253" y="18244"/>
                  <a:pt x="42731" y="17513"/>
                </a:cubicBezTo>
                <a:cubicBezTo>
                  <a:pt x="45767" y="16638"/>
                  <a:pt x="48881" y="15148"/>
                  <a:pt x="52093" y="15148"/>
                </a:cubicBezTo>
                <a:cubicBezTo>
                  <a:pt x="52550" y="15148"/>
                  <a:pt x="53010" y="15179"/>
                  <a:pt x="53472" y="15245"/>
                </a:cubicBezTo>
                <a:cubicBezTo>
                  <a:pt x="56941" y="15779"/>
                  <a:pt x="59043" y="18881"/>
                  <a:pt x="58709" y="22283"/>
                </a:cubicBezTo>
                <a:cubicBezTo>
                  <a:pt x="58542" y="23885"/>
                  <a:pt x="57975" y="25352"/>
                  <a:pt x="56708" y="26353"/>
                </a:cubicBezTo>
                <a:cubicBezTo>
                  <a:pt x="55573" y="27293"/>
                  <a:pt x="54091" y="27856"/>
                  <a:pt x="52630" y="27856"/>
                </a:cubicBezTo>
                <a:cubicBezTo>
                  <a:pt x="52589" y="27856"/>
                  <a:pt x="52547" y="27855"/>
                  <a:pt x="52505" y="27854"/>
                </a:cubicBezTo>
                <a:cubicBezTo>
                  <a:pt x="50970" y="27821"/>
                  <a:pt x="49669" y="27120"/>
                  <a:pt x="48902" y="25753"/>
                </a:cubicBezTo>
                <a:cubicBezTo>
                  <a:pt x="48168" y="24485"/>
                  <a:pt x="48035" y="22917"/>
                  <a:pt x="48702" y="21616"/>
                </a:cubicBezTo>
                <a:cubicBezTo>
                  <a:pt x="48827" y="21355"/>
                  <a:pt x="49034" y="21248"/>
                  <a:pt x="49247" y="21248"/>
                </a:cubicBezTo>
                <a:cubicBezTo>
                  <a:pt x="49714" y="21248"/>
                  <a:pt x="50211" y="21767"/>
                  <a:pt x="49936" y="22317"/>
                </a:cubicBezTo>
                <a:cubicBezTo>
                  <a:pt x="49336" y="23518"/>
                  <a:pt x="49903" y="25186"/>
                  <a:pt x="50937" y="25986"/>
                </a:cubicBezTo>
                <a:cubicBezTo>
                  <a:pt x="51398" y="26312"/>
                  <a:pt x="51970" y="26444"/>
                  <a:pt x="52562" y="26444"/>
                </a:cubicBezTo>
                <a:cubicBezTo>
                  <a:pt x="53426" y="26444"/>
                  <a:pt x="54334" y="26162"/>
                  <a:pt x="55006" y="25786"/>
                </a:cubicBezTo>
                <a:cubicBezTo>
                  <a:pt x="56374" y="25052"/>
                  <a:pt x="57108" y="23818"/>
                  <a:pt x="57275" y="22283"/>
                </a:cubicBezTo>
                <a:cubicBezTo>
                  <a:pt x="57442" y="20749"/>
                  <a:pt x="57075" y="19048"/>
                  <a:pt x="55940" y="17947"/>
                </a:cubicBezTo>
                <a:cubicBezTo>
                  <a:pt x="54919" y="16909"/>
                  <a:pt x="53590" y="16549"/>
                  <a:pt x="52206" y="16549"/>
                </a:cubicBezTo>
                <a:cubicBezTo>
                  <a:pt x="50744" y="16549"/>
                  <a:pt x="49220" y="16951"/>
                  <a:pt x="47935" y="17380"/>
                </a:cubicBezTo>
                <a:cubicBezTo>
                  <a:pt x="45900" y="18014"/>
                  <a:pt x="43899" y="18714"/>
                  <a:pt x="41864" y="19215"/>
                </a:cubicBezTo>
                <a:cubicBezTo>
                  <a:pt x="42297" y="21316"/>
                  <a:pt x="42097" y="23451"/>
                  <a:pt x="42131" y="25586"/>
                </a:cubicBezTo>
                <a:cubicBezTo>
                  <a:pt x="42131" y="26053"/>
                  <a:pt x="41772" y="26286"/>
                  <a:pt x="41413" y="26286"/>
                </a:cubicBezTo>
                <a:cubicBezTo>
                  <a:pt x="41055" y="26286"/>
                  <a:pt x="40696" y="26053"/>
                  <a:pt x="40696" y="25586"/>
                </a:cubicBezTo>
                <a:cubicBezTo>
                  <a:pt x="40663" y="23584"/>
                  <a:pt x="40896" y="21550"/>
                  <a:pt x="40463" y="19548"/>
                </a:cubicBezTo>
                <a:cubicBezTo>
                  <a:pt x="39495" y="19782"/>
                  <a:pt x="38495" y="19915"/>
                  <a:pt x="37494" y="20015"/>
                </a:cubicBezTo>
                <a:cubicBezTo>
                  <a:pt x="36803" y="20082"/>
                  <a:pt x="36112" y="20114"/>
                  <a:pt x="35422" y="20114"/>
                </a:cubicBezTo>
                <a:cubicBezTo>
                  <a:pt x="32650" y="20114"/>
                  <a:pt x="29898" y="19596"/>
                  <a:pt x="27253" y="18714"/>
                </a:cubicBezTo>
                <a:cubicBezTo>
                  <a:pt x="26786" y="18547"/>
                  <a:pt x="26353" y="18381"/>
                  <a:pt x="25886" y="18214"/>
                </a:cubicBezTo>
                <a:cubicBezTo>
                  <a:pt x="24685" y="20282"/>
                  <a:pt x="24285" y="22650"/>
                  <a:pt x="24285" y="25019"/>
                </a:cubicBezTo>
                <a:cubicBezTo>
                  <a:pt x="24285" y="25486"/>
                  <a:pt x="23926" y="25719"/>
                  <a:pt x="23567" y="25719"/>
                </a:cubicBezTo>
                <a:cubicBezTo>
                  <a:pt x="23209" y="25719"/>
                  <a:pt x="22850" y="25486"/>
                  <a:pt x="22850" y="25019"/>
                </a:cubicBezTo>
                <a:cubicBezTo>
                  <a:pt x="22884" y="22484"/>
                  <a:pt x="23284" y="19882"/>
                  <a:pt x="24551" y="17647"/>
                </a:cubicBezTo>
                <a:cubicBezTo>
                  <a:pt x="23017" y="16980"/>
                  <a:pt x="21483" y="16212"/>
                  <a:pt x="19981" y="15445"/>
                </a:cubicBezTo>
                <a:cubicBezTo>
                  <a:pt x="18002" y="14456"/>
                  <a:pt x="14899" y="12855"/>
                  <a:pt x="12246" y="12855"/>
                </a:cubicBezTo>
                <a:cubicBezTo>
                  <a:pt x="10787" y="12855"/>
                  <a:pt x="9464" y="13340"/>
                  <a:pt x="8540" y="14678"/>
                </a:cubicBezTo>
                <a:cubicBezTo>
                  <a:pt x="7272" y="16446"/>
                  <a:pt x="6672" y="19682"/>
                  <a:pt x="8640" y="21249"/>
                </a:cubicBezTo>
                <a:cubicBezTo>
                  <a:pt x="9299" y="21769"/>
                  <a:pt x="10161" y="22025"/>
                  <a:pt x="11021" y="22025"/>
                </a:cubicBezTo>
                <a:cubicBezTo>
                  <a:pt x="12645" y="22025"/>
                  <a:pt x="14260" y="21114"/>
                  <a:pt x="14478" y="19348"/>
                </a:cubicBezTo>
                <a:cubicBezTo>
                  <a:pt x="14544" y="18898"/>
                  <a:pt x="14936" y="18673"/>
                  <a:pt x="15295" y="18673"/>
                </a:cubicBezTo>
                <a:cubicBezTo>
                  <a:pt x="15653" y="18673"/>
                  <a:pt x="15979" y="18898"/>
                  <a:pt x="15912" y="19348"/>
                </a:cubicBezTo>
                <a:cubicBezTo>
                  <a:pt x="15812" y="20115"/>
                  <a:pt x="15612" y="20816"/>
                  <a:pt x="15178" y="21450"/>
                </a:cubicBezTo>
                <a:cubicBezTo>
                  <a:pt x="14259" y="22784"/>
                  <a:pt x="12667" y="23445"/>
                  <a:pt x="11066" y="23445"/>
                </a:cubicBezTo>
                <a:cubicBezTo>
                  <a:pt x="9705" y="23445"/>
                  <a:pt x="8338" y="22967"/>
                  <a:pt x="7372" y="22017"/>
                </a:cubicBezTo>
                <a:cubicBezTo>
                  <a:pt x="5271" y="19948"/>
                  <a:pt x="5738" y="16279"/>
                  <a:pt x="7272" y="14011"/>
                </a:cubicBezTo>
                <a:cubicBezTo>
                  <a:pt x="8511" y="12140"/>
                  <a:pt x="10259" y="11472"/>
                  <a:pt x="12164" y="11472"/>
                </a:cubicBezTo>
                <a:close/>
                <a:moveTo>
                  <a:pt x="21571" y="26811"/>
                </a:moveTo>
                <a:cubicBezTo>
                  <a:pt x="22276" y="26811"/>
                  <a:pt x="22980" y="26826"/>
                  <a:pt x="23684" y="26853"/>
                </a:cubicBezTo>
                <a:cubicBezTo>
                  <a:pt x="28254" y="27054"/>
                  <a:pt x="32824" y="27654"/>
                  <a:pt x="37394" y="28121"/>
                </a:cubicBezTo>
                <a:cubicBezTo>
                  <a:pt x="41930" y="28588"/>
                  <a:pt x="46334" y="29422"/>
                  <a:pt x="50737" y="30523"/>
                </a:cubicBezTo>
                <a:cubicBezTo>
                  <a:pt x="51567" y="30738"/>
                  <a:pt x="51320" y="31917"/>
                  <a:pt x="50571" y="31917"/>
                </a:cubicBezTo>
                <a:cubicBezTo>
                  <a:pt x="50507" y="31917"/>
                  <a:pt x="50440" y="31909"/>
                  <a:pt x="50370" y="31890"/>
                </a:cubicBezTo>
                <a:cubicBezTo>
                  <a:pt x="47668" y="31223"/>
                  <a:pt x="44933" y="30589"/>
                  <a:pt x="42164" y="30156"/>
                </a:cubicBezTo>
                <a:cubicBezTo>
                  <a:pt x="39295" y="29689"/>
                  <a:pt x="36360" y="29455"/>
                  <a:pt x="33424" y="29155"/>
                </a:cubicBezTo>
                <a:cubicBezTo>
                  <a:pt x="29402" y="28777"/>
                  <a:pt x="25330" y="28230"/>
                  <a:pt x="21266" y="28230"/>
                </a:cubicBezTo>
                <a:cubicBezTo>
                  <a:pt x="19601" y="28230"/>
                  <a:pt x="17937" y="28322"/>
                  <a:pt x="16279" y="28555"/>
                </a:cubicBezTo>
                <a:cubicBezTo>
                  <a:pt x="16237" y="28561"/>
                  <a:pt x="16196" y="28564"/>
                  <a:pt x="16157" y="28564"/>
                </a:cubicBezTo>
                <a:cubicBezTo>
                  <a:pt x="15344" y="28564"/>
                  <a:pt x="15020" y="27314"/>
                  <a:pt x="15879" y="27187"/>
                </a:cubicBezTo>
                <a:cubicBezTo>
                  <a:pt x="17776" y="26919"/>
                  <a:pt x="19674" y="26811"/>
                  <a:pt x="21571" y="26811"/>
                </a:cubicBezTo>
                <a:close/>
                <a:moveTo>
                  <a:pt x="28491" y="38094"/>
                </a:moveTo>
                <a:cubicBezTo>
                  <a:pt x="30629" y="38094"/>
                  <a:pt x="32351" y="38863"/>
                  <a:pt x="33625" y="40463"/>
                </a:cubicBezTo>
                <a:cubicBezTo>
                  <a:pt x="34158" y="40030"/>
                  <a:pt x="34659" y="39496"/>
                  <a:pt x="35326" y="39196"/>
                </a:cubicBezTo>
                <a:cubicBezTo>
                  <a:pt x="36007" y="38928"/>
                  <a:pt x="36777" y="38820"/>
                  <a:pt x="37532" y="38820"/>
                </a:cubicBezTo>
                <a:cubicBezTo>
                  <a:pt x="37812" y="38820"/>
                  <a:pt x="38090" y="38835"/>
                  <a:pt x="38361" y="38862"/>
                </a:cubicBezTo>
                <a:cubicBezTo>
                  <a:pt x="39962" y="39029"/>
                  <a:pt x="41097" y="39896"/>
                  <a:pt x="41997" y="41097"/>
                </a:cubicBezTo>
                <a:cubicBezTo>
                  <a:pt x="43465" y="40163"/>
                  <a:pt x="44933" y="39196"/>
                  <a:pt x="46767" y="39162"/>
                </a:cubicBezTo>
                <a:cubicBezTo>
                  <a:pt x="46803" y="39162"/>
                  <a:pt x="46838" y="39161"/>
                  <a:pt x="46873" y="39161"/>
                </a:cubicBezTo>
                <a:cubicBezTo>
                  <a:pt x="48807" y="39161"/>
                  <a:pt x="50758" y="40058"/>
                  <a:pt x="51904" y="41597"/>
                </a:cubicBezTo>
                <a:cubicBezTo>
                  <a:pt x="52279" y="42136"/>
                  <a:pt x="51783" y="42641"/>
                  <a:pt x="51257" y="42641"/>
                </a:cubicBezTo>
                <a:cubicBezTo>
                  <a:pt x="51034" y="42641"/>
                  <a:pt x="50806" y="42550"/>
                  <a:pt x="50637" y="42331"/>
                </a:cubicBezTo>
                <a:cubicBezTo>
                  <a:pt x="49820" y="41194"/>
                  <a:pt x="48316" y="40592"/>
                  <a:pt x="46926" y="40592"/>
                </a:cubicBezTo>
                <a:cubicBezTo>
                  <a:pt x="46725" y="40592"/>
                  <a:pt x="46527" y="40605"/>
                  <a:pt x="46334" y="40630"/>
                </a:cubicBezTo>
                <a:cubicBezTo>
                  <a:pt x="44766" y="40797"/>
                  <a:pt x="43465" y="41864"/>
                  <a:pt x="42164" y="42665"/>
                </a:cubicBezTo>
                <a:cubicBezTo>
                  <a:pt x="42044" y="42741"/>
                  <a:pt x="41917" y="42775"/>
                  <a:pt x="41793" y="42775"/>
                </a:cubicBezTo>
                <a:cubicBezTo>
                  <a:pt x="41538" y="42775"/>
                  <a:pt x="41298" y="42633"/>
                  <a:pt x="41163" y="42431"/>
                </a:cubicBezTo>
                <a:cubicBezTo>
                  <a:pt x="40396" y="41197"/>
                  <a:pt x="39462" y="40330"/>
                  <a:pt x="37961" y="40263"/>
                </a:cubicBezTo>
                <a:cubicBezTo>
                  <a:pt x="37822" y="40257"/>
                  <a:pt x="37678" y="40253"/>
                  <a:pt x="37532" y="40253"/>
                </a:cubicBezTo>
                <a:cubicBezTo>
                  <a:pt x="36842" y="40253"/>
                  <a:pt x="36104" y="40339"/>
                  <a:pt x="35526" y="40697"/>
                </a:cubicBezTo>
                <a:cubicBezTo>
                  <a:pt x="34892" y="41097"/>
                  <a:pt x="34458" y="41697"/>
                  <a:pt x="33791" y="42064"/>
                </a:cubicBezTo>
                <a:cubicBezTo>
                  <a:pt x="33684" y="42128"/>
                  <a:pt x="33571" y="42158"/>
                  <a:pt x="33458" y="42158"/>
                </a:cubicBezTo>
                <a:cubicBezTo>
                  <a:pt x="33218" y="42158"/>
                  <a:pt x="32983" y="42024"/>
                  <a:pt x="32824" y="41797"/>
                </a:cubicBezTo>
                <a:cubicBezTo>
                  <a:pt x="31777" y="40148"/>
                  <a:pt x="30308" y="39524"/>
                  <a:pt x="28446" y="39524"/>
                </a:cubicBezTo>
                <a:cubicBezTo>
                  <a:pt x="28350" y="39524"/>
                  <a:pt x="28252" y="39526"/>
                  <a:pt x="28154" y="39529"/>
                </a:cubicBezTo>
                <a:cubicBezTo>
                  <a:pt x="26052" y="39596"/>
                  <a:pt x="24318" y="40463"/>
                  <a:pt x="22884" y="41964"/>
                </a:cubicBezTo>
                <a:cubicBezTo>
                  <a:pt x="22738" y="42096"/>
                  <a:pt x="22572" y="42155"/>
                  <a:pt x="22407" y="42155"/>
                </a:cubicBezTo>
                <a:cubicBezTo>
                  <a:pt x="22157" y="42155"/>
                  <a:pt x="21910" y="42019"/>
                  <a:pt x="21749" y="41797"/>
                </a:cubicBezTo>
                <a:cubicBezTo>
                  <a:pt x="21055" y="40825"/>
                  <a:pt x="19746" y="40386"/>
                  <a:pt x="18420" y="40386"/>
                </a:cubicBezTo>
                <a:cubicBezTo>
                  <a:pt x="17198" y="40386"/>
                  <a:pt x="15962" y="40759"/>
                  <a:pt x="15178" y="41431"/>
                </a:cubicBezTo>
                <a:cubicBezTo>
                  <a:pt x="15026" y="41561"/>
                  <a:pt x="14860" y="41616"/>
                  <a:pt x="14700" y="41616"/>
                </a:cubicBezTo>
                <a:cubicBezTo>
                  <a:pt x="14123" y="41616"/>
                  <a:pt x="13629" y="40900"/>
                  <a:pt x="14177" y="40430"/>
                </a:cubicBezTo>
                <a:cubicBezTo>
                  <a:pt x="15280" y="39480"/>
                  <a:pt x="16832" y="38978"/>
                  <a:pt x="18371" y="38978"/>
                </a:cubicBezTo>
                <a:cubicBezTo>
                  <a:pt x="19858" y="38978"/>
                  <a:pt x="21334" y="39446"/>
                  <a:pt x="22383" y="40430"/>
                </a:cubicBezTo>
                <a:cubicBezTo>
                  <a:pt x="24051" y="38929"/>
                  <a:pt x="26086" y="38128"/>
                  <a:pt x="28354" y="38095"/>
                </a:cubicBezTo>
                <a:cubicBezTo>
                  <a:pt x="28400" y="38094"/>
                  <a:pt x="28446" y="38094"/>
                  <a:pt x="28491" y="38094"/>
                </a:cubicBezTo>
                <a:close/>
                <a:moveTo>
                  <a:pt x="12376" y="1"/>
                </a:moveTo>
                <a:lnTo>
                  <a:pt x="12610" y="7840"/>
                </a:lnTo>
                <a:lnTo>
                  <a:pt x="12109" y="7773"/>
                </a:lnTo>
                <a:cubicBezTo>
                  <a:pt x="11942" y="7773"/>
                  <a:pt x="11776" y="7773"/>
                  <a:pt x="11609" y="7740"/>
                </a:cubicBezTo>
                <a:lnTo>
                  <a:pt x="11175" y="7706"/>
                </a:lnTo>
                <a:lnTo>
                  <a:pt x="10808" y="7706"/>
                </a:lnTo>
                <a:cubicBezTo>
                  <a:pt x="4837" y="7706"/>
                  <a:pt x="1" y="12543"/>
                  <a:pt x="1" y="18514"/>
                </a:cubicBezTo>
                <a:cubicBezTo>
                  <a:pt x="1" y="24518"/>
                  <a:pt x="4837" y="29355"/>
                  <a:pt x="10808" y="29355"/>
                </a:cubicBezTo>
                <a:cubicBezTo>
                  <a:pt x="11509" y="29355"/>
                  <a:pt x="12176" y="29288"/>
                  <a:pt x="12843" y="29155"/>
                </a:cubicBezTo>
                <a:lnTo>
                  <a:pt x="14377" y="108645"/>
                </a:lnTo>
                <a:lnTo>
                  <a:pt x="17313" y="108645"/>
                </a:lnTo>
                <a:cubicBezTo>
                  <a:pt x="16712" y="94001"/>
                  <a:pt x="14878" y="46434"/>
                  <a:pt x="17513" y="46034"/>
                </a:cubicBezTo>
                <a:cubicBezTo>
                  <a:pt x="17524" y="46032"/>
                  <a:pt x="17536" y="46031"/>
                  <a:pt x="17547" y="46031"/>
                </a:cubicBezTo>
                <a:cubicBezTo>
                  <a:pt x="20622" y="46031"/>
                  <a:pt x="21483" y="108645"/>
                  <a:pt x="21483" y="108645"/>
                </a:cubicBezTo>
                <a:lnTo>
                  <a:pt x="25419" y="108645"/>
                </a:lnTo>
                <a:cubicBezTo>
                  <a:pt x="25419" y="108645"/>
                  <a:pt x="22617" y="45667"/>
                  <a:pt x="26953" y="45167"/>
                </a:cubicBezTo>
                <a:cubicBezTo>
                  <a:pt x="26969" y="45165"/>
                  <a:pt x="26985" y="45164"/>
                  <a:pt x="27000" y="45164"/>
                </a:cubicBezTo>
                <a:cubicBezTo>
                  <a:pt x="31290" y="45164"/>
                  <a:pt x="31323" y="108645"/>
                  <a:pt x="31323" y="108645"/>
                </a:cubicBezTo>
                <a:lnTo>
                  <a:pt x="36293" y="108645"/>
                </a:lnTo>
                <a:cubicBezTo>
                  <a:pt x="36293" y="108645"/>
                  <a:pt x="35993" y="46601"/>
                  <a:pt x="37894" y="46301"/>
                </a:cubicBezTo>
                <a:cubicBezTo>
                  <a:pt x="37898" y="46300"/>
                  <a:pt x="37902" y="46300"/>
                  <a:pt x="37906" y="46300"/>
                </a:cubicBezTo>
                <a:cubicBezTo>
                  <a:pt x="39768" y="46300"/>
                  <a:pt x="41197" y="108645"/>
                  <a:pt x="41197" y="108645"/>
                </a:cubicBezTo>
                <a:lnTo>
                  <a:pt x="44099" y="108645"/>
                </a:lnTo>
                <a:cubicBezTo>
                  <a:pt x="44099" y="108645"/>
                  <a:pt x="43635" y="46132"/>
                  <a:pt x="46440" y="46132"/>
                </a:cubicBezTo>
                <a:cubicBezTo>
                  <a:pt x="46449" y="46132"/>
                  <a:pt x="46458" y="46133"/>
                  <a:pt x="46467" y="46134"/>
                </a:cubicBezTo>
                <a:cubicBezTo>
                  <a:pt x="49302" y="46501"/>
                  <a:pt x="48168" y="108645"/>
                  <a:pt x="48168" y="108645"/>
                </a:cubicBezTo>
                <a:lnTo>
                  <a:pt x="51137" y="108645"/>
                </a:lnTo>
                <a:lnTo>
                  <a:pt x="53639" y="32958"/>
                </a:lnTo>
                <a:cubicBezTo>
                  <a:pt x="58742" y="32091"/>
                  <a:pt x="62645" y="27654"/>
                  <a:pt x="62645" y="22283"/>
                </a:cubicBezTo>
                <a:cubicBezTo>
                  <a:pt x="62679" y="16679"/>
                  <a:pt x="58409" y="12076"/>
                  <a:pt x="52972" y="11509"/>
                </a:cubicBezTo>
                <a:lnTo>
                  <a:pt x="52972" y="11442"/>
                </a:lnTo>
                <a:lnTo>
                  <a:pt x="52671" y="11442"/>
                </a:lnTo>
                <a:lnTo>
                  <a:pt x="53272" y="1969"/>
                </a:lnTo>
                <a:lnTo>
                  <a:pt x="123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3"/>
          <p:cNvSpPr/>
          <p:nvPr/>
        </p:nvSpPr>
        <p:spPr>
          <a:xfrm>
            <a:off x="488688" y="4304600"/>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3"/>
          <p:cNvSpPr/>
          <p:nvPr/>
        </p:nvSpPr>
        <p:spPr>
          <a:xfrm>
            <a:off x="2451738" y="17463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3"/>
          <p:cNvSpPr/>
          <p:nvPr/>
        </p:nvSpPr>
        <p:spPr>
          <a:xfrm>
            <a:off x="80825" y="-68248"/>
            <a:ext cx="1013394" cy="658442"/>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3"/>
          <p:cNvSpPr/>
          <p:nvPr/>
        </p:nvSpPr>
        <p:spPr>
          <a:xfrm>
            <a:off x="8329475" y="56952"/>
            <a:ext cx="1013394" cy="658442"/>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3"/>
          <p:cNvSpPr/>
          <p:nvPr/>
        </p:nvSpPr>
        <p:spPr>
          <a:xfrm>
            <a:off x="8546838" y="3654175"/>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3"/>
          <p:cNvSpPr/>
          <p:nvPr/>
        </p:nvSpPr>
        <p:spPr>
          <a:xfrm>
            <a:off x="6672663" y="17463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72" name="Shape 372"/>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73" name="Shape 373"/>
        <p:cNvGrpSpPr/>
        <p:nvPr/>
      </p:nvGrpSpPr>
      <p:grpSpPr>
        <a:xfrm>
          <a:off x="0" y="0"/>
          <a:ext cx="0" cy="0"/>
          <a:chOff x="0" y="0"/>
          <a:chExt cx="0" cy="0"/>
        </a:xfrm>
      </p:grpSpPr>
      <p:sp>
        <p:nvSpPr>
          <p:cNvPr id="374" name="Google Shape;374;p2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lt1"/>
              </a:buClr>
              <a:buSzPts val="3500"/>
              <a:buFont typeface="Eczar"/>
              <a:buNone/>
              <a:defRPr sz="3500">
                <a:solidFill>
                  <a:schemeClr val="lt1"/>
                </a:solidFill>
                <a:latin typeface="Eczar"/>
                <a:ea typeface="Eczar"/>
                <a:cs typeface="Eczar"/>
                <a:sym typeface="Eczar"/>
              </a:defRPr>
            </a:lvl1pPr>
            <a:lvl2pPr lvl="1" rtl="0">
              <a:spcBef>
                <a:spcPts val="0"/>
              </a:spcBef>
              <a:spcAft>
                <a:spcPts val="0"/>
              </a:spcAft>
              <a:buClr>
                <a:schemeClr val="lt1"/>
              </a:buClr>
              <a:buSzPts val="3500"/>
              <a:buFont typeface="Eczar"/>
              <a:buNone/>
              <a:defRPr sz="3500">
                <a:solidFill>
                  <a:schemeClr val="lt1"/>
                </a:solidFill>
                <a:latin typeface="Eczar"/>
                <a:ea typeface="Eczar"/>
                <a:cs typeface="Eczar"/>
                <a:sym typeface="Eczar"/>
              </a:defRPr>
            </a:lvl2pPr>
            <a:lvl3pPr lvl="2" rtl="0">
              <a:spcBef>
                <a:spcPts val="0"/>
              </a:spcBef>
              <a:spcAft>
                <a:spcPts val="0"/>
              </a:spcAft>
              <a:buClr>
                <a:schemeClr val="lt1"/>
              </a:buClr>
              <a:buSzPts val="3500"/>
              <a:buFont typeface="Eczar"/>
              <a:buNone/>
              <a:defRPr sz="3500">
                <a:solidFill>
                  <a:schemeClr val="lt1"/>
                </a:solidFill>
                <a:latin typeface="Eczar"/>
                <a:ea typeface="Eczar"/>
                <a:cs typeface="Eczar"/>
                <a:sym typeface="Eczar"/>
              </a:defRPr>
            </a:lvl3pPr>
            <a:lvl4pPr lvl="3" rtl="0">
              <a:spcBef>
                <a:spcPts val="0"/>
              </a:spcBef>
              <a:spcAft>
                <a:spcPts val="0"/>
              </a:spcAft>
              <a:buClr>
                <a:schemeClr val="lt1"/>
              </a:buClr>
              <a:buSzPts val="3500"/>
              <a:buFont typeface="Eczar"/>
              <a:buNone/>
              <a:defRPr sz="3500">
                <a:solidFill>
                  <a:schemeClr val="lt1"/>
                </a:solidFill>
                <a:latin typeface="Eczar"/>
                <a:ea typeface="Eczar"/>
                <a:cs typeface="Eczar"/>
                <a:sym typeface="Eczar"/>
              </a:defRPr>
            </a:lvl4pPr>
            <a:lvl5pPr lvl="4" rtl="0">
              <a:spcBef>
                <a:spcPts val="0"/>
              </a:spcBef>
              <a:spcAft>
                <a:spcPts val="0"/>
              </a:spcAft>
              <a:buClr>
                <a:schemeClr val="lt1"/>
              </a:buClr>
              <a:buSzPts val="3500"/>
              <a:buFont typeface="Eczar"/>
              <a:buNone/>
              <a:defRPr sz="3500">
                <a:solidFill>
                  <a:schemeClr val="lt1"/>
                </a:solidFill>
                <a:latin typeface="Eczar"/>
                <a:ea typeface="Eczar"/>
                <a:cs typeface="Eczar"/>
                <a:sym typeface="Eczar"/>
              </a:defRPr>
            </a:lvl5pPr>
            <a:lvl6pPr lvl="5" rtl="0">
              <a:spcBef>
                <a:spcPts val="0"/>
              </a:spcBef>
              <a:spcAft>
                <a:spcPts val="0"/>
              </a:spcAft>
              <a:buClr>
                <a:schemeClr val="lt1"/>
              </a:buClr>
              <a:buSzPts val="3500"/>
              <a:buFont typeface="Eczar"/>
              <a:buNone/>
              <a:defRPr sz="3500">
                <a:solidFill>
                  <a:schemeClr val="lt1"/>
                </a:solidFill>
                <a:latin typeface="Eczar"/>
                <a:ea typeface="Eczar"/>
                <a:cs typeface="Eczar"/>
                <a:sym typeface="Eczar"/>
              </a:defRPr>
            </a:lvl6pPr>
            <a:lvl7pPr lvl="6" rtl="0">
              <a:spcBef>
                <a:spcPts val="0"/>
              </a:spcBef>
              <a:spcAft>
                <a:spcPts val="0"/>
              </a:spcAft>
              <a:buClr>
                <a:schemeClr val="lt1"/>
              </a:buClr>
              <a:buSzPts val="3500"/>
              <a:buFont typeface="Eczar"/>
              <a:buNone/>
              <a:defRPr sz="3500">
                <a:solidFill>
                  <a:schemeClr val="lt1"/>
                </a:solidFill>
                <a:latin typeface="Eczar"/>
                <a:ea typeface="Eczar"/>
                <a:cs typeface="Eczar"/>
                <a:sym typeface="Eczar"/>
              </a:defRPr>
            </a:lvl7pPr>
            <a:lvl8pPr lvl="7" rtl="0">
              <a:spcBef>
                <a:spcPts val="0"/>
              </a:spcBef>
              <a:spcAft>
                <a:spcPts val="0"/>
              </a:spcAft>
              <a:buClr>
                <a:schemeClr val="lt1"/>
              </a:buClr>
              <a:buSzPts val="3500"/>
              <a:buFont typeface="Eczar"/>
              <a:buNone/>
              <a:defRPr sz="3500">
                <a:solidFill>
                  <a:schemeClr val="lt1"/>
                </a:solidFill>
                <a:latin typeface="Eczar"/>
                <a:ea typeface="Eczar"/>
                <a:cs typeface="Eczar"/>
                <a:sym typeface="Eczar"/>
              </a:defRPr>
            </a:lvl8pPr>
            <a:lvl9pPr lvl="8" rtl="0">
              <a:spcBef>
                <a:spcPts val="0"/>
              </a:spcBef>
              <a:spcAft>
                <a:spcPts val="0"/>
              </a:spcAft>
              <a:buClr>
                <a:schemeClr val="lt1"/>
              </a:buClr>
              <a:buSzPts val="3500"/>
              <a:buFont typeface="Eczar"/>
              <a:buNone/>
              <a:defRPr sz="3500">
                <a:solidFill>
                  <a:schemeClr val="lt1"/>
                </a:solidFill>
                <a:latin typeface="Eczar"/>
                <a:ea typeface="Eczar"/>
                <a:cs typeface="Eczar"/>
                <a:sym typeface="Eczar"/>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1pPr>
            <a:lvl2pPr indent="-317500" lvl="1" marL="9144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2pPr>
            <a:lvl3pPr indent="-317500" lvl="2" marL="13716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3pPr>
            <a:lvl4pPr indent="-317500" lvl="3" marL="18288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4pPr>
            <a:lvl5pPr indent="-317500" lvl="4" marL="22860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5pPr>
            <a:lvl6pPr indent="-317500" lvl="5" marL="27432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6pPr>
            <a:lvl7pPr indent="-317500" lvl="6" marL="32004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7pPr>
            <a:lvl8pPr indent="-317500" lvl="7" marL="36576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8pPr>
            <a:lvl9pPr indent="-317500" lvl="8" marL="41148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69" name="Shape 369"/>
        <p:cNvGrpSpPr/>
        <p:nvPr/>
      </p:nvGrpSpPr>
      <p:grpSpPr>
        <a:xfrm>
          <a:off x="0" y="0"/>
          <a:ext cx="0" cy="0"/>
          <a:chOff x="0" y="0"/>
          <a:chExt cx="0" cy="0"/>
        </a:xfrm>
      </p:grpSpPr>
      <p:sp>
        <p:nvSpPr>
          <p:cNvPr id="370" name="Google Shape;370;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71" name="Google Shape;371;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8.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6.xml"/><Relationship Id="rId4" Type="http://schemas.openxmlformats.org/officeDocument/2006/relationships/slide" Target="/ppt/slides/slide23.xml"/><Relationship Id="rId9" Type="http://schemas.openxmlformats.org/officeDocument/2006/relationships/slide" Target="/ppt/slides/slide34.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2.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2.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9.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8.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2.xml"/><Relationship Id="rId3" Type="http://schemas.openxmlformats.org/officeDocument/2006/relationships/image" Target="../media/image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uYZWsnQS5upv2RawO_T4EhDH_Cfv2Ub6BDM_KPmHSn4/copy" TargetMode="External"/><Relationship Id="rId5"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 Id="rId3" Type="http://schemas.openxmlformats.org/officeDocument/2006/relationships/hyperlink" Target="https://www.freepik.com/premium-vector/hand-drawn-greek-statue-collection_25225293.htm/?utm_source=slidesgo_template&amp;utm_medium=referral-link&amp;utm_campaign=sg_resources&amp;utm_content=freepik" TargetMode="External"/><Relationship Id="rId4" Type="http://schemas.openxmlformats.org/officeDocument/2006/relationships/hyperlink" Target="https://www.freepik.com/free-vector/hand-drawn-greek-mythology-illustration_25225367.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1" Type="http://schemas.openxmlformats.org/officeDocument/2006/relationships/hyperlink" Target="https://www.freepik.com/free-photo/side-view-woman-posing-as-greek-goddess_37006322.htm/?utm_source=slidesgo_template&amp;utm_medium=referral-link&amp;utm_campaign=sg_resources&amp;utm_content=freepik" TargetMode="External"/><Relationship Id="rId10" Type="http://schemas.openxmlformats.org/officeDocument/2006/relationships/hyperlink" Target="https://www.freepik.com/free-photo/side-view-woman-posing-as-greek-goddess_37006322.htm/?utm_source=slidesgo_template&amp;utm_medium=referral-link&amp;utm_campaign=sg_resources&amp;utm_content=freepik" TargetMode="External"/><Relationship Id="rId13" Type="http://schemas.openxmlformats.org/officeDocument/2006/relationships/hyperlink" Target="https://www.flaticon.com/packs/ancient-greece-68/?utm_source=slidesgo_template&amp;utm_medium=referral-link&amp;utm_campaign=sg_resources&amp;utm_content=flaticon" TargetMode="External"/><Relationship Id="rId12" Type="http://schemas.openxmlformats.org/officeDocument/2006/relationships/hyperlink" Target="https://www.freepik.com/free-photo/side-view-woman-posing-as-greek-goddess_37006322.htm/?utm_source=slidesgo_template&amp;utm_medium=referral-link&amp;utm_campaign=sg_resources&amp;utm_content=freepik" TargetMode="External"/><Relationship Id="rId1" Type="http://schemas.openxmlformats.org/officeDocument/2006/relationships/slideLayout" Target="../slideLayouts/slideLayout15.xml"/><Relationship Id="rId2" Type="http://schemas.openxmlformats.org/officeDocument/2006/relationships/notesSlide" Target="../notesSlides/notesSlide23.xml"/><Relationship Id="rId3" Type="http://schemas.openxmlformats.org/officeDocument/2006/relationships/hyperlink" Target="https://www.freepik.com/premium-vector/hand-drawn-greek-statue-collection_25225293.htm/?utm_source=slidesgo_template&amp;utm_medium=referral-link&amp;utm_campaign=sg_resources&amp;utm_content=freepik" TargetMode="External"/><Relationship Id="rId4" Type="http://schemas.openxmlformats.org/officeDocument/2006/relationships/hyperlink" Target="https://www.freepik.com/free-vector/hand-drawn-greek-mythology-character-collection_25225346.htm/?utm_source=slidesgo_template&amp;utm_medium=referral-link&amp;utm_campaign=sg_resources&amp;utm_content=freepik" TargetMode="External"/><Relationship Id="rId9" Type="http://schemas.openxmlformats.org/officeDocument/2006/relationships/hyperlink" Target="https://www.freepik.com/free-photo/medium-shot-woman-posing-as-greek-goddess_37006394.htm/?utm_source=slidesgo_template&amp;utm_medium=referral-link&amp;utm_campaign=sg_resources&amp;utm_content=freepik" TargetMode="External"/><Relationship Id="rId5" Type="http://schemas.openxmlformats.org/officeDocument/2006/relationships/hyperlink" Target="https://www.freepik.com/free-vector/hand-drawn-greek-mythology-illustration_25225365.htm/?utm_source=slidesgo_template&amp;utm_medium=referral-link&amp;utm_campaign=sg_resources&amp;utm_content=freepik" TargetMode="External"/><Relationship Id="rId6" Type="http://schemas.openxmlformats.org/officeDocument/2006/relationships/hyperlink" Target="https://www.freepik.com/free-vector/hand-drawn-greek-mythology-illustration_25225367.htm/?utm_source=slidesgo_template&amp;utm_medium=referral-link&amp;utm_campaign=sg_resources&amp;utm_content=freepik" TargetMode="External"/><Relationship Id="rId7" Type="http://schemas.openxmlformats.org/officeDocument/2006/relationships/hyperlink" Target="https://www.freepik.com/free-vector/hand-drawn-greek-mythology-illustration_25225361.htm/?utm_source=slidesgo_template&amp;utm_medium=referral-link&amp;utm_campaign=sg_resources&amp;utm_content=freepik" TargetMode="External"/><Relationship Id="rId8" Type="http://schemas.openxmlformats.org/officeDocument/2006/relationships/hyperlink" Target="https://www.freepik.com/free-vector/hand-drawn-greece-map-infographic_11754831.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fonts.google.com/specimen/Eczar" TargetMode="External"/><Relationship Id="rId4" Type="http://schemas.openxmlformats.org/officeDocument/2006/relationships/hyperlink" Target="https://fonts.google.com/specimen/Figtree" TargetMode="External"/></Relationships>
</file>

<file path=ppt/slides/_rels/slide27.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7.png"/><Relationship Id="rId14" Type="http://schemas.openxmlformats.org/officeDocument/2006/relationships/image" Target="../media/image2.png"/><Relationship Id="rId17" Type="http://schemas.openxmlformats.org/officeDocument/2006/relationships/image" Target="../media/image5.png"/><Relationship Id="rId16" Type="http://schemas.openxmlformats.org/officeDocument/2006/relationships/image" Target="../media/image4.png"/><Relationship Id="rId5" Type="http://schemas.openxmlformats.org/officeDocument/2006/relationships/image" Target="../media/image3.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 Id="rId3" Type="http://schemas.openxmlformats.org/officeDocument/2006/relationships/hyperlink" Target="https://workspace.google.com/marketplace/app/icons_for_slides_docs/381578326502"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378" name="Shape 378"/>
        <p:cNvGrpSpPr/>
        <p:nvPr/>
      </p:nvGrpSpPr>
      <p:grpSpPr>
        <a:xfrm>
          <a:off x="0" y="0"/>
          <a:ext cx="0" cy="0"/>
          <a:chOff x="0" y="0"/>
          <a:chExt cx="0" cy="0"/>
        </a:xfrm>
      </p:grpSpPr>
      <p:sp>
        <p:nvSpPr>
          <p:cNvPr id="379" name="Google Shape;379;p27"/>
          <p:cNvSpPr txBox="1"/>
          <p:nvPr>
            <p:ph type="ctrTitle"/>
          </p:nvPr>
        </p:nvSpPr>
        <p:spPr>
          <a:xfrm>
            <a:off x="1090088" y="782400"/>
            <a:ext cx="5156700" cy="256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6100"/>
              <a:t>Ancient Greek </a:t>
            </a:r>
            <a:endParaRPr sz="6100"/>
          </a:p>
          <a:p>
            <a:pPr indent="0" lvl="0" marL="0" rtl="0" algn="l">
              <a:spcBef>
                <a:spcPts val="0"/>
              </a:spcBef>
              <a:spcAft>
                <a:spcPts val="0"/>
              </a:spcAft>
              <a:buNone/>
            </a:pPr>
            <a:r>
              <a:rPr lang="en" sz="6100"/>
              <a:t>Culture </a:t>
            </a:r>
            <a:r>
              <a:rPr lang="en" sz="5900"/>
              <a:t>Minitheme</a:t>
            </a:r>
            <a:endParaRPr sz="5900"/>
          </a:p>
        </p:txBody>
      </p:sp>
      <p:sp>
        <p:nvSpPr>
          <p:cNvPr id="380" name="Google Shape;380;p27"/>
          <p:cNvSpPr txBox="1"/>
          <p:nvPr>
            <p:ph idx="1" type="subTitle"/>
          </p:nvPr>
        </p:nvSpPr>
        <p:spPr>
          <a:xfrm>
            <a:off x="1090088" y="3478975"/>
            <a:ext cx="5156700" cy="39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381" name="Google Shape;381;p27"/>
          <p:cNvSpPr/>
          <p:nvPr/>
        </p:nvSpPr>
        <p:spPr>
          <a:xfrm>
            <a:off x="2451738" y="174638"/>
            <a:ext cx="114275" cy="172650"/>
          </a:xfrm>
          <a:custGeom>
            <a:rect b="b" l="l" r="r" t="t"/>
            <a:pathLst>
              <a:path extrusionOk="0" h="6906" w="4571">
                <a:moveTo>
                  <a:pt x="2403" y="1"/>
                </a:moveTo>
                <a:lnTo>
                  <a:pt x="2403" y="1"/>
                </a:lnTo>
                <a:cubicBezTo>
                  <a:pt x="2469" y="1435"/>
                  <a:pt x="1335" y="2903"/>
                  <a:pt x="1" y="3503"/>
                </a:cubicBezTo>
                <a:cubicBezTo>
                  <a:pt x="1402" y="4037"/>
                  <a:pt x="2469" y="5405"/>
                  <a:pt x="2636" y="6906"/>
                </a:cubicBezTo>
                <a:cubicBezTo>
                  <a:pt x="2836" y="5638"/>
                  <a:pt x="3570" y="4437"/>
                  <a:pt x="4571" y="3637"/>
                </a:cubicBezTo>
                <a:cubicBezTo>
                  <a:pt x="3337" y="2736"/>
                  <a:pt x="2703" y="1502"/>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 name="Google Shape;382;p27"/>
          <p:cNvGrpSpPr/>
          <p:nvPr/>
        </p:nvGrpSpPr>
        <p:grpSpPr>
          <a:xfrm>
            <a:off x="6670950" y="911772"/>
            <a:ext cx="2084682" cy="4336931"/>
            <a:chOff x="6670950" y="911772"/>
            <a:chExt cx="2084682" cy="4336931"/>
          </a:xfrm>
        </p:grpSpPr>
        <p:sp>
          <p:nvSpPr>
            <p:cNvPr id="383" name="Google Shape;383;p27"/>
            <p:cNvSpPr/>
            <p:nvPr/>
          </p:nvSpPr>
          <p:spPr>
            <a:xfrm>
              <a:off x="7193373" y="5051671"/>
              <a:ext cx="628244" cy="193116"/>
            </a:xfrm>
            <a:custGeom>
              <a:rect b="b" l="l" r="r" t="t"/>
              <a:pathLst>
                <a:path extrusionOk="0" h="3748" w="12193">
                  <a:moveTo>
                    <a:pt x="7875" y="0"/>
                  </a:moveTo>
                  <a:cubicBezTo>
                    <a:pt x="6676" y="932"/>
                    <a:pt x="3234" y="1103"/>
                    <a:pt x="2340" y="1274"/>
                  </a:cubicBezTo>
                  <a:cubicBezTo>
                    <a:pt x="1446" y="1446"/>
                    <a:pt x="0" y="2073"/>
                    <a:pt x="152" y="3747"/>
                  </a:cubicBezTo>
                  <a:lnTo>
                    <a:pt x="11774" y="3747"/>
                  </a:lnTo>
                  <a:cubicBezTo>
                    <a:pt x="12192" y="1807"/>
                    <a:pt x="11127" y="57"/>
                    <a:pt x="11127" y="57"/>
                  </a:cubicBezTo>
                  <a:cubicBezTo>
                    <a:pt x="11127" y="57"/>
                    <a:pt x="10370" y="387"/>
                    <a:pt x="9437" y="387"/>
                  </a:cubicBezTo>
                  <a:cubicBezTo>
                    <a:pt x="8937" y="387"/>
                    <a:pt x="8386" y="292"/>
                    <a:pt x="7875"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7"/>
            <p:cNvSpPr/>
            <p:nvPr/>
          </p:nvSpPr>
          <p:spPr>
            <a:xfrm>
              <a:off x="8095029" y="2850382"/>
              <a:ext cx="306780" cy="2324860"/>
            </a:xfrm>
            <a:custGeom>
              <a:rect b="b" l="l" r="r" t="t"/>
              <a:pathLst>
                <a:path extrusionOk="0" h="45121" w="5954">
                  <a:moveTo>
                    <a:pt x="2955" y="1"/>
                  </a:moveTo>
                  <a:cubicBezTo>
                    <a:pt x="1351" y="1"/>
                    <a:pt x="38" y="1299"/>
                    <a:pt x="0" y="2912"/>
                  </a:cubicBezTo>
                  <a:cubicBezTo>
                    <a:pt x="0" y="2969"/>
                    <a:pt x="0" y="3026"/>
                    <a:pt x="0" y="3083"/>
                  </a:cubicBezTo>
                  <a:lnTo>
                    <a:pt x="1731" y="43502"/>
                  </a:lnTo>
                  <a:cubicBezTo>
                    <a:pt x="1768" y="44410"/>
                    <a:pt x="2510" y="45120"/>
                    <a:pt x="3428" y="45120"/>
                  </a:cubicBezTo>
                  <a:cubicBezTo>
                    <a:pt x="3452" y="45120"/>
                    <a:pt x="3476" y="45120"/>
                    <a:pt x="3500" y="45119"/>
                  </a:cubicBezTo>
                  <a:cubicBezTo>
                    <a:pt x="4394" y="45081"/>
                    <a:pt x="5098" y="44339"/>
                    <a:pt x="5117" y="43464"/>
                  </a:cubicBezTo>
                  <a:lnTo>
                    <a:pt x="5916" y="3026"/>
                  </a:lnTo>
                  <a:cubicBezTo>
                    <a:pt x="5954" y="1390"/>
                    <a:pt x="4660" y="40"/>
                    <a:pt x="3025" y="2"/>
                  </a:cubicBezTo>
                  <a:cubicBezTo>
                    <a:pt x="3001" y="1"/>
                    <a:pt x="2978" y="1"/>
                    <a:pt x="2955" y="1"/>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7"/>
            <p:cNvSpPr/>
            <p:nvPr/>
          </p:nvSpPr>
          <p:spPr>
            <a:xfrm>
              <a:off x="8127336" y="5055587"/>
              <a:ext cx="628296" cy="193116"/>
            </a:xfrm>
            <a:custGeom>
              <a:rect b="b" l="l" r="r" t="t"/>
              <a:pathLst>
                <a:path extrusionOk="0" h="3748" w="12194">
                  <a:moveTo>
                    <a:pt x="4319" y="0"/>
                  </a:moveTo>
                  <a:cubicBezTo>
                    <a:pt x="3815" y="281"/>
                    <a:pt x="3273" y="374"/>
                    <a:pt x="2778" y="374"/>
                  </a:cubicBezTo>
                  <a:cubicBezTo>
                    <a:pt x="1835" y="374"/>
                    <a:pt x="1066" y="38"/>
                    <a:pt x="1066" y="38"/>
                  </a:cubicBezTo>
                  <a:cubicBezTo>
                    <a:pt x="1066" y="38"/>
                    <a:pt x="1" y="1788"/>
                    <a:pt x="419" y="3747"/>
                  </a:cubicBezTo>
                  <a:lnTo>
                    <a:pt x="12022" y="3747"/>
                  </a:lnTo>
                  <a:cubicBezTo>
                    <a:pt x="12193" y="2054"/>
                    <a:pt x="10748" y="1427"/>
                    <a:pt x="9854" y="1255"/>
                  </a:cubicBezTo>
                  <a:cubicBezTo>
                    <a:pt x="8960" y="1103"/>
                    <a:pt x="5517" y="932"/>
                    <a:pt x="4319"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7"/>
            <p:cNvSpPr/>
            <p:nvPr/>
          </p:nvSpPr>
          <p:spPr>
            <a:xfrm>
              <a:off x="7298229" y="2821837"/>
              <a:ext cx="758603" cy="2337895"/>
            </a:xfrm>
            <a:custGeom>
              <a:rect b="b" l="l" r="r" t="t"/>
              <a:pathLst>
                <a:path extrusionOk="0" h="45374" w="14723">
                  <a:moveTo>
                    <a:pt x="10919" y="1"/>
                  </a:moveTo>
                  <a:cubicBezTo>
                    <a:pt x="9625" y="1"/>
                    <a:pt x="8396" y="756"/>
                    <a:pt x="7856" y="2020"/>
                  </a:cubicBezTo>
                  <a:lnTo>
                    <a:pt x="324" y="19633"/>
                  </a:lnTo>
                  <a:lnTo>
                    <a:pt x="248" y="19804"/>
                  </a:lnTo>
                  <a:cubicBezTo>
                    <a:pt x="57" y="20261"/>
                    <a:pt x="0" y="20756"/>
                    <a:pt x="114" y="21269"/>
                  </a:cubicBezTo>
                  <a:lnTo>
                    <a:pt x="5592" y="44018"/>
                  </a:lnTo>
                  <a:cubicBezTo>
                    <a:pt x="5779" y="44817"/>
                    <a:pt x="6514" y="45373"/>
                    <a:pt x="7320" y="45373"/>
                  </a:cubicBezTo>
                  <a:cubicBezTo>
                    <a:pt x="7416" y="45373"/>
                    <a:pt x="7512" y="45365"/>
                    <a:pt x="7609" y="45349"/>
                  </a:cubicBezTo>
                  <a:cubicBezTo>
                    <a:pt x="8579" y="45197"/>
                    <a:pt x="9244" y="44284"/>
                    <a:pt x="9092" y="43295"/>
                  </a:cubicBezTo>
                  <a:lnTo>
                    <a:pt x="5421" y="21193"/>
                  </a:lnTo>
                  <a:lnTo>
                    <a:pt x="13885" y="4873"/>
                  </a:lnTo>
                  <a:cubicBezTo>
                    <a:pt x="13924" y="4797"/>
                    <a:pt x="13962" y="4721"/>
                    <a:pt x="14000" y="4645"/>
                  </a:cubicBezTo>
                  <a:cubicBezTo>
                    <a:pt x="14722" y="2952"/>
                    <a:pt x="13943" y="993"/>
                    <a:pt x="12231" y="270"/>
                  </a:cubicBezTo>
                  <a:cubicBezTo>
                    <a:pt x="11802" y="87"/>
                    <a:pt x="11357" y="1"/>
                    <a:pt x="10919" y="1"/>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7"/>
            <p:cNvSpPr/>
            <p:nvPr/>
          </p:nvSpPr>
          <p:spPr>
            <a:xfrm>
              <a:off x="7677513" y="911772"/>
              <a:ext cx="839961" cy="802553"/>
            </a:xfrm>
            <a:custGeom>
              <a:rect b="b" l="l" r="r" t="t"/>
              <a:pathLst>
                <a:path extrusionOk="0" h="15576" w="16302">
                  <a:moveTo>
                    <a:pt x="7141" y="0"/>
                  </a:moveTo>
                  <a:cubicBezTo>
                    <a:pt x="6616" y="0"/>
                    <a:pt x="6080" y="95"/>
                    <a:pt x="5592" y="269"/>
                  </a:cubicBezTo>
                  <a:cubicBezTo>
                    <a:pt x="4318" y="687"/>
                    <a:pt x="2682" y="1657"/>
                    <a:pt x="2663" y="3179"/>
                  </a:cubicBezTo>
                  <a:cubicBezTo>
                    <a:pt x="2663" y="3674"/>
                    <a:pt x="2815" y="4168"/>
                    <a:pt x="2663" y="4625"/>
                  </a:cubicBezTo>
                  <a:cubicBezTo>
                    <a:pt x="2454" y="5271"/>
                    <a:pt x="1693" y="5652"/>
                    <a:pt x="1617" y="6337"/>
                  </a:cubicBezTo>
                  <a:cubicBezTo>
                    <a:pt x="1541" y="6907"/>
                    <a:pt x="1998" y="7383"/>
                    <a:pt x="2207" y="7915"/>
                  </a:cubicBezTo>
                  <a:cubicBezTo>
                    <a:pt x="2511" y="8657"/>
                    <a:pt x="2302" y="9380"/>
                    <a:pt x="1883" y="10008"/>
                  </a:cubicBezTo>
                  <a:cubicBezTo>
                    <a:pt x="1712" y="10274"/>
                    <a:pt x="1617" y="10559"/>
                    <a:pt x="1446" y="10806"/>
                  </a:cubicBezTo>
                  <a:cubicBezTo>
                    <a:pt x="1199" y="11168"/>
                    <a:pt x="913" y="11491"/>
                    <a:pt x="685" y="11872"/>
                  </a:cubicBezTo>
                  <a:cubicBezTo>
                    <a:pt x="305" y="12423"/>
                    <a:pt x="0" y="13089"/>
                    <a:pt x="57" y="13774"/>
                  </a:cubicBezTo>
                  <a:cubicBezTo>
                    <a:pt x="114" y="14439"/>
                    <a:pt x="609" y="15124"/>
                    <a:pt x="1294" y="15181"/>
                  </a:cubicBezTo>
                  <a:cubicBezTo>
                    <a:pt x="1329" y="15184"/>
                    <a:pt x="1365" y="15186"/>
                    <a:pt x="1400" y="15186"/>
                  </a:cubicBezTo>
                  <a:cubicBezTo>
                    <a:pt x="2361" y="15186"/>
                    <a:pt x="3154" y="14083"/>
                    <a:pt x="4067" y="14083"/>
                  </a:cubicBezTo>
                  <a:cubicBezTo>
                    <a:pt x="4156" y="14083"/>
                    <a:pt x="4246" y="14093"/>
                    <a:pt x="4337" y="14116"/>
                  </a:cubicBezTo>
                  <a:cubicBezTo>
                    <a:pt x="5098" y="14306"/>
                    <a:pt x="5478" y="15276"/>
                    <a:pt x="6258" y="15466"/>
                  </a:cubicBezTo>
                  <a:cubicBezTo>
                    <a:pt x="6334" y="15483"/>
                    <a:pt x="6410" y="15491"/>
                    <a:pt x="6485" y="15491"/>
                  </a:cubicBezTo>
                  <a:cubicBezTo>
                    <a:pt x="7016" y="15491"/>
                    <a:pt x="7535" y="15108"/>
                    <a:pt x="7951" y="14725"/>
                  </a:cubicBezTo>
                  <a:cubicBezTo>
                    <a:pt x="8408" y="14287"/>
                    <a:pt x="8921" y="13774"/>
                    <a:pt x="9568" y="13774"/>
                  </a:cubicBezTo>
                  <a:cubicBezTo>
                    <a:pt x="10253" y="13774"/>
                    <a:pt x="10766" y="14325"/>
                    <a:pt x="11318" y="14744"/>
                  </a:cubicBezTo>
                  <a:cubicBezTo>
                    <a:pt x="11978" y="15246"/>
                    <a:pt x="12802" y="15576"/>
                    <a:pt x="13624" y="15576"/>
                  </a:cubicBezTo>
                  <a:cubicBezTo>
                    <a:pt x="13891" y="15576"/>
                    <a:pt x="14157" y="15541"/>
                    <a:pt x="14418" y="15466"/>
                  </a:cubicBezTo>
                  <a:cubicBezTo>
                    <a:pt x="15464" y="15162"/>
                    <a:pt x="16301" y="14059"/>
                    <a:pt x="16092" y="12975"/>
                  </a:cubicBezTo>
                  <a:cubicBezTo>
                    <a:pt x="15940" y="12119"/>
                    <a:pt x="15217" y="11491"/>
                    <a:pt x="14513" y="10978"/>
                  </a:cubicBezTo>
                  <a:cubicBezTo>
                    <a:pt x="13828" y="10464"/>
                    <a:pt x="13068" y="9931"/>
                    <a:pt x="12744" y="9133"/>
                  </a:cubicBezTo>
                  <a:cubicBezTo>
                    <a:pt x="12459" y="8410"/>
                    <a:pt x="12573" y="7592"/>
                    <a:pt x="12744" y="6850"/>
                  </a:cubicBezTo>
                  <a:cubicBezTo>
                    <a:pt x="12896" y="6089"/>
                    <a:pt x="13125" y="5328"/>
                    <a:pt x="13030" y="4568"/>
                  </a:cubicBezTo>
                  <a:cubicBezTo>
                    <a:pt x="12935" y="3788"/>
                    <a:pt x="12459" y="3008"/>
                    <a:pt x="11698" y="2856"/>
                  </a:cubicBezTo>
                  <a:cubicBezTo>
                    <a:pt x="10880" y="1201"/>
                    <a:pt x="9130" y="79"/>
                    <a:pt x="7285" y="3"/>
                  </a:cubicBezTo>
                  <a:cubicBezTo>
                    <a:pt x="7237" y="1"/>
                    <a:pt x="7189" y="0"/>
                    <a:pt x="71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7"/>
            <p:cNvSpPr/>
            <p:nvPr/>
          </p:nvSpPr>
          <p:spPr>
            <a:xfrm>
              <a:off x="6842481" y="1611030"/>
              <a:ext cx="573370" cy="649730"/>
            </a:xfrm>
            <a:custGeom>
              <a:rect b="b" l="l" r="r" t="t"/>
              <a:pathLst>
                <a:path extrusionOk="0" h="12610" w="11128">
                  <a:moveTo>
                    <a:pt x="1402" y="1"/>
                  </a:moveTo>
                  <a:cubicBezTo>
                    <a:pt x="1155" y="1"/>
                    <a:pt x="906" y="72"/>
                    <a:pt x="685" y="222"/>
                  </a:cubicBezTo>
                  <a:cubicBezTo>
                    <a:pt x="134" y="621"/>
                    <a:pt x="1" y="1401"/>
                    <a:pt x="400" y="1972"/>
                  </a:cubicBezTo>
                  <a:lnTo>
                    <a:pt x="7400" y="11805"/>
                  </a:lnTo>
                  <a:cubicBezTo>
                    <a:pt x="7438" y="11862"/>
                    <a:pt x="7476" y="11919"/>
                    <a:pt x="7533" y="11976"/>
                  </a:cubicBezTo>
                  <a:cubicBezTo>
                    <a:pt x="7919" y="12393"/>
                    <a:pt x="8447" y="12609"/>
                    <a:pt x="8974" y="12609"/>
                  </a:cubicBezTo>
                  <a:cubicBezTo>
                    <a:pt x="9432" y="12609"/>
                    <a:pt x="9890" y="12446"/>
                    <a:pt x="10253" y="12110"/>
                  </a:cubicBezTo>
                  <a:cubicBezTo>
                    <a:pt x="11052" y="11406"/>
                    <a:pt x="11128" y="10188"/>
                    <a:pt x="10405" y="9390"/>
                  </a:cubicBezTo>
                  <a:lnTo>
                    <a:pt x="2340" y="412"/>
                  </a:lnTo>
                  <a:cubicBezTo>
                    <a:pt x="2095" y="144"/>
                    <a:pt x="1751" y="1"/>
                    <a:pt x="1402" y="1"/>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7"/>
            <p:cNvSpPr/>
            <p:nvPr/>
          </p:nvSpPr>
          <p:spPr>
            <a:xfrm>
              <a:off x="7193373" y="1616595"/>
              <a:ext cx="747782" cy="643959"/>
            </a:xfrm>
            <a:custGeom>
              <a:rect b="b" l="l" r="r" t="t"/>
              <a:pathLst>
                <a:path extrusionOk="0" h="12498" w="14513">
                  <a:moveTo>
                    <a:pt x="12345" y="0"/>
                  </a:moveTo>
                  <a:cubicBezTo>
                    <a:pt x="11905" y="0"/>
                    <a:pt x="11465" y="150"/>
                    <a:pt x="11108" y="456"/>
                  </a:cubicBezTo>
                  <a:lnTo>
                    <a:pt x="913" y="9110"/>
                  </a:lnTo>
                  <a:cubicBezTo>
                    <a:pt x="114" y="9795"/>
                    <a:pt x="0" y="11012"/>
                    <a:pt x="685" y="11830"/>
                  </a:cubicBezTo>
                  <a:cubicBezTo>
                    <a:pt x="856" y="12002"/>
                    <a:pt x="1046" y="12154"/>
                    <a:pt x="1255" y="12268"/>
                  </a:cubicBezTo>
                  <a:cubicBezTo>
                    <a:pt x="1535" y="12420"/>
                    <a:pt x="1851" y="12498"/>
                    <a:pt x="2169" y="12498"/>
                  </a:cubicBezTo>
                  <a:cubicBezTo>
                    <a:pt x="2609" y="12498"/>
                    <a:pt x="3052" y="12349"/>
                    <a:pt x="3405" y="12040"/>
                  </a:cubicBezTo>
                  <a:lnTo>
                    <a:pt x="13600" y="3385"/>
                  </a:lnTo>
                  <a:cubicBezTo>
                    <a:pt x="14418" y="2700"/>
                    <a:pt x="14513" y="1483"/>
                    <a:pt x="13828" y="684"/>
                  </a:cubicBezTo>
                  <a:cubicBezTo>
                    <a:pt x="13439" y="231"/>
                    <a:pt x="12891" y="0"/>
                    <a:pt x="12345"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7"/>
            <p:cNvSpPr/>
            <p:nvPr/>
          </p:nvSpPr>
          <p:spPr>
            <a:xfrm>
              <a:off x="7578531" y="1582227"/>
              <a:ext cx="281326" cy="387159"/>
            </a:xfrm>
            <a:custGeom>
              <a:rect b="b" l="l" r="r" t="t"/>
              <a:pathLst>
                <a:path extrusionOk="0" h="7514" w="5460">
                  <a:moveTo>
                    <a:pt x="5459" y="1"/>
                  </a:moveTo>
                  <a:lnTo>
                    <a:pt x="5459" y="1"/>
                  </a:lnTo>
                  <a:cubicBezTo>
                    <a:pt x="4318" y="39"/>
                    <a:pt x="2929" y="1408"/>
                    <a:pt x="0" y="4204"/>
                  </a:cubicBezTo>
                  <a:lnTo>
                    <a:pt x="2074" y="7514"/>
                  </a:lnTo>
                  <a:lnTo>
                    <a:pt x="4965" y="5250"/>
                  </a:lnTo>
                  <a:lnTo>
                    <a:pt x="5459" y="1"/>
                  </a:ln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7"/>
            <p:cNvSpPr/>
            <p:nvPr/>
          </p:nvSpPr>
          <p:spPr>
            <a:xfrm>
              <a:off x="6774260" y="1435739"/>
              <a:ext cx="307398" cy="293641"/>
            </a:xfrm>
            <a:custGeom>
              <a:rect b="b" l="l" r="r" t="t"/>
              <a:pathLst>
                <a:path extrusionOk="0" h="5699" w="5966">
                  <a:moveTo>
                    <a:pt x="1930" y="0"/>
                  </a:moveTo>
                  <a:cubicBezTo>
                    <a:pt x="1132" y="0"/>
                    <a:pt x="1" y="1603"/>
                    <a:pt x="31" y="2216"/>
                  </a:cubicBezTo>
                  <a:cubicBezTo>
                    <a:pt x="50" y="2482"/>
                    <a:pt x="1058" y="4480"/>
                    <a:pt x="1382" y="4917"/>
                  </a:cubicBezTo>
                  <a:cubicBezTo>
                    <a:pt x="1791" y="5502"/>
                    <a:pt x="2198" y="5698"/>
                    <a:pt x="2560" y="5698"/>
                  </a:cubicBezTo>
                  <a:cubicBezTo>
                    <a:pt x="3290" y="5698"/>
                    <a:pt x="3835" y="4898"/>
                    <a:pt x="3835" y="4898"/>
                  </a:cubicBezTo>
                  <a:cubicBezTo>
                    <a:pt x="3835" y="4898"/>
                    <a:pt x="5966" y="2045"/>
                    <a:pt x="5852" y="1684"/>
                  </a:cubicBezTo>
                  <a:cubicBezTo>
                    <a:pt x="5842" y="1650"/>
                    <a:pt x="5816" y="1635"/>
                    <a:pt x="5777" y="1635"/>
                  </a:cubicBezTo>
                  <a:cubicBezTo>
                    <a:pt x="5417" y="1635"/>
                    <a:pt x="3930" y="2920"/>
                    <a:pt x="3930" y="2920"/>
                  </a:cubicBezTo>
                  <a:cubicBezTo>
                    <a:pt x="3930" y="2920"/>
                    <a:pt x="3189" y="1588"/>
                    <a:pt x="2428" y="314"/>
                  </a:cubicBezTo>
                  <a:cubicBezTo>
                    <a:pt x="2295" y="93"/>
                    <a:pt x="2122" y="0"/>
                    <a:pt x="1930"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7"/>
            <p:cNvSpPr/>
            <p:nvPr/>
          </p:nvSpPr>
          <p:spPr>
            <a:xfrm>
              <a:off x="6757050" y="1043266"/>
              <a:ext cx="405965" cy="686880"/>
            </a:xfrm>
            <a:custGeom>
              <a:rect b="b" l="l" r="r" t="t"/>
              <a:pathLst>
                <a:path extrusionOk="0" h="13331" w="7879">
                  <a:moveTo>
                    <a:pt x="7118" y="0"/>
                  </a:moveTo>
                  <a:cubicBezTo>
                    <a:pt x="6953" y="0"/>
                    <a:pt x="6794" y="84"/>
                    <a:pt x="6699" y="285"/>
                  </a:cubicBezTo>
                  <a:cubicBezTo>
                    <a:pt x="4702" y="4431"/>
                    <a:pt x="2553" y="8502"/>
                    <a:pt x="251" y="12496"/>
                  </a:cubicBezTo>
                  <a:cubicBezTo>
                    <a:pt x="0" y="12932"/>
                    <a:pt x="381" y="13331"/>
                    <a:pt x="765" y="13331"/>
                  </a:cubicBezTo>
                  <a:cubicBezTo>
                    <a:pt x="935" y="13331"/>
                    <a:pt x="1105" y="13253"/>
                    <a:pt x="1221" y="13067"/>
                  </a:cubicBezTo>
                  <a:cubicBezTo>
                    <a:pt x="3523" y="9072"/>
                    <a:pt x="5672" y="5002"/>
                    <a:pt x="7669" y="855"/>
                  </a:cubicBezTo>
                  <a:cubicBezTo>
                    <a:pt x="7879" y="410"/>
                    <a:pt x="7483" y="0"/>
                    <a:pt x="7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7"/>
            <p:cNvSpPr/>
            <p:nvPr/>
          </p:nvSpPr>
          <p:spPr>
            <a:xfrm>
              <a:off x="6759163" y="960876"/>
              <a:ext cx="633191" cy="533181"/>
            </a:xfrm>
            <a:custGeom>
              <a:rect b="b" l="l" r="r" t="t"/>
              <a:pathLst>
                <a:path extrusionOk="0" h="10348" w="12289">
                  <a:moveTo>
                    <a:pt x="2569" y="1"/>
                  </a:moveTo>
                  <a:lnTo>
                    <a:pt x="1" y="4813"/>
                  </a:lnTo>
                  <a:lnTo>
                    <a:pt x="11128" y="10348"/>
                  </a:lnTo>
                  <a:lnTo>
                    <a:pt x="12288" y="8636"/>
                  </a:lnTo>
                  <a:lnTo>
                    <a:pt x="10462" y="3596"/>
                  </a:lnTo>
                  <a:lnTo>
                    <a:pt x="25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7"/>
            <p:cNvSpPr/>
            <p:nvPr/>
          </p:nvSpPr>
          <p:spPr>
            <a:xfrm>
              <a:off x="6961815" y="1036568"/>
              <a:ext cx="244847" cy="317909"/>
            </a:xfrm>
            <a:custGeom>
              <a:rect b="b" l="l" r="r" t="t"/>
              <a:pathLst>
                <a:path extrusionOk="0" h="6170" w="4752">
                  <a:moveTo>
                    <a:pt x="1840" y="0"/>
                  </a:moveTo>
                  <a:cubicBezTo>
                    <a:pt x="1785" y="0"/>
                    <a:pt x="1732" y="34"/>
                    <a:pt x="1717" y="110"/>
                  </a:cubicBezTo>
                  <a:cubicBezTo>
                    <a:pt x="1375" y="1936"/>
                    <a:pt x="804" y="3724"/>
                    <a:pt x="43" y="5417"/>
                  </a:cubicBezTo>
                  <a:cubicBezTo>
                    <a:pt x="1" y="5516"/>
                    <a:pt x="85" y="5636"/>
                    <a:pt x="170" y="5636"/>
                  </a:cubicBezTo>
                  <a:cubicBezTo>
                    <a:pt x="199" y="5636"/>
                    <a:pt x="228" y="5622"/>
                    <a:pt x="252" y="5588"/>
                  </a:cubicBezTo>
                  <a:cubicBezTo>
                    <a:pt x="1222" y="4447"/>
                    <a:pt x="2078" y="3230"/>
                    <a:pt x="2820" y="1955"/>
                  </a:cubicBezTo>
                  <a:lnTo>
                    <a:pt x="2820" y="1955"/>
                  </a:lnTo>
                  <a:cubicBezTo>
                    <a:pt x="2326" y="3325"/>
                    <a:pt x="1736" y="4675"/>
                    <a:pt x="1032" y="5969"/>
                  </a:cubicBezTo>
                  <a:cubicBezTo>
                    <a:pt x="980" y="6073"/>
                    <a:pt x="1072" y="6169"/>
                    <a:pt x="1165" y="6169"/>
                  </a:cubicBezTo>
                  <a:cubicBezTo>
                    <a:pt x="1207" y="6169"/>
                    <a:pt x="1250" y="6149"/>
                    <a:pt x="1280" y="6102"/>
                  </a:cubicBezTo>
                  <a:cubicBezTo>
                    <a:pt x="2421" y="4504"/>
                    <a:pt x="3543" y="2887"/>
                    <a:pt x="4684" y="1290"/>
                  </a:cubicBezTo>
                  <a:cubicBezTo>
                    <a:pt x="4752" y="1182"/>
                    <a:pt x="4648" y="1074"/>
                    <a:pt x="4547" y="1074"/>
                  </a:cubicBezTo>
                  <a:cubicBezTo>
                    <a:pt x="4506" y="1074"/>
                    <a:pt x="4465" y="1093"/>
                    <a:pt x="4437" y="1137"/>
                  </a:cubicBezTo>
                  <a:cubicBezTo>
                    <a:pt x="3657" y="2241"/>
                    <a:pt x="2877" y="3344"/>
                    <a:pt x="2097" y="4466"/>
                  </a:cubicBezTo>
                  <a:cubicBezTo>
                    <a:pt x="2687" y="3192"/>
                    <a:pt x="3163" y="1898"/>
                    <a:pt x="3562" y="567"/>
                  </a:cubicBezTo>
                  <a:cubicBezTo>
                    <a:pt x="3587" y="465"/>
                    <a:pt x="3494" y="381"/>
                    <a:pt x="3407" y="381"/>
                  </a:cubicBezTo>
                  <a:cubicBezTo>
                    <a:pt x="3363" y="381"/>
                    <a:pt x="3321" y="402"/>
                    <a:pt x="3296" y="453"/>
                  </a:cubicBezTo>
                  <a:cubicBezTo>
                    <a:pt x="2573" y="1936"/>
                    <a:pt x="1679" y="3325"/>
                    <a:pt x="671" y="4637"/>
                  </a:cubicBezTo>
                  <a:cubicBezTo>
                    <a:pt x="1261" y="3192"/>
                    <a:pt x="1698" y="1708"/>
                    <a:pt x="1983" y="186"/>
                  </a:cubicBezTo>
                  <a:cubicBezTo>
                    <a:pt x="2006" y="73"/>
                    <a:pt x="1920" y="0"/>
                    <a:pt x="18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7"/>
            <p:cNvSpPr/>
            <p:nvPr/>
          </p:nvSpPr>
          <p:spPr>
            <a:xfrm>
              <a:off x="6780752" y="1443932"/>
              <a:ext cx="164571" cy="160140"/>
            </a:xfrm>
            <a:custGeom>
              <a:rect b="b" l="l" r="r" t="t"/>
              <a:pathLst>
                <a:path extrusionOk="0" h="3108" w="3194">
                  <a:moveTo>
                    <a:pt x="1907" y="1"/>
                  </a:moveTo>
                  <a:cubicBezTo>
                    <a:pt x="1899" y="1"/>
                    <a:pt x="1891" y="1"/>
                    <a:pt x="1883" y="3"/>
                  </a:cubicBezTo>
                  <a:cubicBezTo>
                    <a:pt x="837" y="212"/>
                    <a:pt x="0" y="1829"/>
                    <a:pt x="38" y="2000"/>
                  </a:cubicBezTo>
                  <a:cubicBezTo>
                    <a:pt x="75" y="2183"/>
                    <a:pt x="817" y="3107"/>
                    <a:pt x="1008" y="3107"/>
                  </a:cubicBezTo>
                  <a:cubicBezTo>
                    <a:pt x="1015" y="3107"/>
                    <a:pt x="1022" y="3106"/>
                    <a:pt x="1027" y="3103"/>
                  </a:cubicBezTo>
                  <a:cubicBezTo>
                    <a:pt x="1161" y="3027"/>
                    <a:pt x="457" y="1715"/>
                    <a:pt x="457" y="1715"/>
                  </a:cubicBezTo>
                  <a:lnTo>
                    <a:pt x="457" y="1715"/>
                  </a:lnTo>
                  <a:cubicBezTo>
                    <a:pt x="457" y="1715"/>
                    <a:pt x="1495" y="2788"/>
                    <a:pt x="1723" y="2788"/>
                  </a:cubicBezTo>
                  <a:cubicBezTo>
                    <a:pt x="1734" y="2788"/>
                    <a:pt x="1743" y="2785"/>
                    <a:pt x="1750" y="2780"/>
                  </a:cubicBezTo>
                  <a:cubicBezTo>
                    <a:pt x="1902" y="2647"/>
                    <a:pt x="989" y="1220"/>
                    <a:pt x="989" y="1220"/>
                  </a:cubicBezTo>
                  <a:lnTo>
                    <a:pt x="989" y="1220"/>
                  </a:lnTo>
                  <a:cubicBezTo>
                    <a:pt x="990" y="1220"/>
                    <a:pt x="2214" y="2600"/>
                    <a:pt x="2545" y="2600"/>
                  </a:cubicBezTo>
                  <a:cubicBezTo>
                    <a:pt x="2561" y="2600"/>
                    <a:pt x="2575" y="2597"/>
                    <a:pt x="2587" y="2590"/>
                  </a:cubicBezTo>
                  <a:cubicBezTo>
                    <a:pt x="2815" y="2438"/>
                    <a:pt x="1617" y="669"/>
                    <a:pt x="1617" y="669"/>
                  </a:cubicBezTo>
                  <a:lnTo>
                    <a:pt x="1617" y="669"/>
                  </a:lnTo>
                  <a:cubicBezTo>
                    <a:pt x="1617" y="669"/>
                    <a:pt x="2808" y="1912"/>
                    <a:pt x="3039" y="1912"/>
                  </a:cubicBezTo>
                  <a:cubicBezTo>
                    <a:pt x="3048" y="1912"/>
                    <a:pt x="3056" y="1910"/>
                    <a:pt x="3063" y="1905"/>
                  </a:cubicBezTo>
                  <a:cubicBezTo>
                    <a:pt x="3193" y="1774"/>
                    <a:pt x="2301" y="1"/>
                    <a:pt x="1907" y="1"/>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7"/>
            <p:cNvSpPr/>
            <p:nvPr/>
          </p:nvSpPr>
          <p:spPr>
            <a:xfrm>
              <a:off x="6786626" y="1471807"/>
              <a:ext cx="160758" cy="134068"/>
            </a:xfrm>
            <a:custGeom>
              <a:rect b="b" l="l" r="r" t="t"/>
              <a:pathLst>
                <a:path extrusionOk="0" h="2602" w="3120">
                  <a:moveTo>
                    <a:pt x="2383" y="1"/>
                  </a:moveTo>
                  <a:cubicBezTo>
                    <a:pt x="2375" y="1"/>
                    <a:pt x="2367" y="6"/>
                    <a:pt x="2359" y="13"/>
                  </a:cubicBezTo>
                  <a:cubicBezTo>
                    <a:pt x="2340" y="13"/>
                    <a:pt x="2340" y="51"/>
                    <a:pt x="2340" y="71"/>
                  </a:cubicBezTo>
                  <a:cubicBezTo>
                    <a:pt x="2701" y="622"/>
                    <a:pt x="2949" y="1250"/>
                    <a:pt x="2930" y="1326"/>
                  </a:cubicBezTo>
                  <a:cubicBezTo>
                    <a:pt x="2928" y="1326"/>
                    <a:pt x="2926" y="1326"/>
                    <a:pt x="2924" y="1326"/>
                  </a:cubicBezTo>
                  <a:cubicBezTo>
                    <a:pt x="2795" y="1326"/>
                    <a:pt x="2122" y="708"/>
                    <a:pt x="1541" y="109"/>
                  </a:cubicBezTo>
                  <a:cubicBezTo>
                    <a:pt x="1522" y="90"/>
                    <a:pt x="1484" y="90"/>
                    <a:pt x="1465" y="90"/>
                  </a:cubicBezTo>
                  <a:cubicBezTo>
                    <a:pt x="1446" y="109"/>
                    <a:pt x="1446" y="147"/>
                    <a:pt x="1465" y="166"/>
                  </a:cubicBezTo>
                  <a:cubicBezTo>
                    <a:pt x="1883" y="774"/>
                    <a:pt x="2492" y="1782"/>
                    <a:pt x="2454" y="2011"/>
                  </a:cubicBezTo>
                  <a:cubicBezTo>
                    <a:pt x="2446" y="2016"/>
                    <a:pt x="2436" y="2019"/>
                    <a:pt x="2424" y="2019"/>
                  </a:cubicBezTo>
                  <a:cubicBezTo>
                    <a:pt x="2230" y="2019"/>
                    <a:pt x="1521" y="1340"/>
                    <a:pt x="913" y="660"/>
                  </a:cubicBezTo>
                  <a:cubicBezTo>
                    <a:pt x="894" y="641"/>
                    <a:pt x="875" y="641"/>
                    <a:pt x="856" y="641"/>
                  </a:cubicBezTo>
                  <a:cubicBezTo>
                    <a:pt x="837" y="660"/>
                    <a:pt x="837" y="698"/>
                    <a:pt x="837" y="717"/>
                  </a:cubicBezTo>
                  <a:cubicBezTo>
                    <a:pt x="1256" y="1345"/>
                    <a:pt x="1674" y="2106"/>
                    <a:pt x="1617" y="2201"/>
                  </a:cubicBezTo>
                  <a:cubicBezTo>
                    <a:pt x="1613" y="2202"/>
                    <a:pt x="1609" y="2203"/>
                    <a:pt x="1604" y="2203"/>
                  </a:cubicBezTo>
                  <a:cubicBezTo>
                    <a:pt x="1463" y="2203"/>
                    <a:pt x="878" y="1669"/>
                    <a:pt x="381" y="1136"/>
                  </a:cubicBezTo>
                  <a:cubicBezTo>
                    <a:pt x="371" y="1126"/>
                    <a:pt x="362" y="1121"/>
                    <a:pt x="352" y="1121"/>
                  </a:cubicBezTo>
                  <a:cubicBezTo>
                    <a:pt x="343" y="1121"/>
                    <a:pt x="333" y="1126"/>
                    <a:pt x="324" y="1136"/>
                  </a:cubicBezTo>
                  <a:cubicBezTo>
                    <a:pt x="305" y="1155"/>
                    <a:pt x="305" y="1174"/>
                    <a:pt x="305" y="1193"/>
                  </a:cubicBezTo>
                  <a:cubicBezTo>
                    <a:pt x="609" y="1763"/>
                    <a:pt x="932" y="2429"/>
                    <a:pt x="894" y="2524"/>
                  </a:cubicBezTo>
                  <a:cubicBezTo>
                    <a:pt x="799" y="2524"/>
                    <a:pt x="362" y="2068"/>
                    <a:pt x="96" y="1668"/>
                  </a:cubicBezTo>
                  <a:cubicBezTo>
                    <a:pt x="86" y="1659"/>
                    <a:pt x="76" y="1654"/>
                    <a:pt x="67" y="1654"/>
                  </a:cubicBezTo>
                  <a:cubicBezTo>
                    <a:pt x="57" y="1654"/>
                    <a:pt x="48" y="1659"/>
                    <a:pt x="38" y="1668"/>
                  </a:cubicBezTo>
                  <a:cubicBezTo>
                    <a:pt x="0" y="1687"/>
                    <a:pt x="0" y="1706"/>
                    <a:pt x="19" y="1725"/>
                  </a:cubicBezTo>
                  <a:cubicBezTo>
                    <a:pt x="112" y="1874"/>
                    <a:pt x="676" y="2602"/>
                    <a:pt x="897" y="2602"/>
                  </a:cubicBezTo>
                  <a:cubicBezTo>
                    <a:pt x="903" y="2602"/>
                    <a:pt x="908" y="2601"/>
                    <a:pt x="913" y="2600"/>
                  </a:cubicBezTo>
                  <a:lnTo>
                    <a:pt x="932" y="2600"/>
                  </a:lnTo>
                  <a:cubicBezTo>
                    <a:pt x="951" y="2581"/>
                    <a:pt x="951" y="2581"/>
                    <a:pt x="970" y="2543"/>
                  </a:cubicBezTo>
                  <a:cubicBezTo>
                    <a:pt x="1009" y="2391"/>
                    <a:pt x="723" y="1782"/>
                    <a:pt x="533" y="1421"/>
                  </a:cubicBezTo>
                  <a:lnTo>
                    <a:pt x="533" y="1421"/>
                  </a:lnTo>
                  <a:cubicBezTo>
                    <a:pt x="917" y="1823"/>
                    <a:pt x="1430" y="2288"/>
                    <a:pt x="1629" y="2288"/>
                  </a:cubicBezTo>
                  <a:cubicBezTo>
                    <a:pt x="1647" y="2288"/>
                    <a:pt x="1662" y="2285"/>
                    <a:pt x="1674" y="2277"/>
                  </a:cubicBezTo>
                  <a:cubicBezTo>
                    <a:pt x="1788" y="2163"/>
                    <a:pt x="1484" y="1573"/>
                    <a:pt x="1180" y="1060"/>
                  </a:cubicBezTo>
                  <a:lnTo>
                    <a:pt x="1180" y="1060"/>
                  </a:lnTo>
                  <a:cubicBezTo>
                    <a:pt x="1579" y="1511"/>
                    <a:pt x="2183" y="2104"/>
                    <a:pt x="2431" y="2104"/>
                  </a:cubicBezTo>
                  <a:cubicBezTo>
                    <a:pt x="2455" y="2104"/>
                    <a:pt x="2475" y="2098"/>
                    <a:pt x="2492" y="2087"/>
                  </a:cubicBezTo>
                  <a:cubicBezTo>
                    <a:pt x="2511" y="2087"/>
                    <a:pt x="2530" y="2068"/>
                    <a:pt x="2549" y="2011"/>
                  </a:cubicBezTo>
                  <a:cubicBezTo>
                    <a:pt x="2587" y="1782"/>
                    <a:pt x="2112" y="984"/>
                    <a:pt x="1788" y="489"/>
                  </a:cubicBezTo>
                  <a:lnTo>
                    <a:pt x="1788" y="489"/>
                  </a:lnTo>
                  <a:cubicBezTo>
                    <a:pt x="2275" y="975"/>
                    <a:pt x="2761" y="1414"/>
                    <a:pt x="2929" y="1414"/>
                  </a:cubicBezTo>
                  <a:cubicBezTo>
                    <a:pt x="2945" y="1414"/>
                    <a:pt x="2958" y="1410"/>
                    <a:pt x="2968" y="1402"/>
                  </a:cubicBezTo>
                  <a:cubicBezTo>
                    <a:pt x="3120" y="1269"/>
                    <a:pt x="2682" y="432"/>
                    <a:pt x="2416" y="32"/>
                  </a:cubicBezTo>
                  <a:cubicBezTo>
                    <a:pt x="2405" y="10"/>
                    <a:pt x="2394" y="1"/>
                    <a:pt x="23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7"/>
            <p:cNvSpPr/>
            <p:nvPr/>
          </p:nvSpPr>
          <p:spPr>
            <a:xfrm>
              <a:off x="8327309" y="1682754"/>
              <a:ext cx="408696" cy="742681"/>
            </a:xfrm>
            <a:custGeom>
              <a:rect b="b" l="l" r="r" t="t"/>
              <a:pathLst>
                <a:path extrusionOk="0" h="14414" w="7932">
                  <a:moveTo>
                    <a:pt x="2166" y="0"/>
                  </a:moveTo>
                  <a:cubicBezTo>
                    <a:pt x="1959" y="0"/>
                    <a:pt x="1748" y="34"/>
                    <a:pt x="1541" y="104"/>
                  </a:cubicBezTo>
                  <a:cubicBezTo>
                    <a:pt x="533" y="446"/>
                    <a:pt x="0" y="1550"/>
                    <a:pt x="343" y="2558"/>
                  </a:cubicBezTo>
                  <a:lnTo>
                    <a:pt x="3937" y="13114"/>
                  </a:lnTo>
                  <a:cubicBezTo>
                    <a:pt x="4109" y="13647"/>
                    <a:pt x="4508" y="14046"/>
                    <a:pt x="5003" y="14255"/>
                  </a:cubicBezTo>
                  <a:cubicBezTo>
                    <a:pt x="5235" y="14361"/>
                    <a:pt x="5491" y="14414"/>
                    <a:pt x="5751" y="14414"/>
                  </a:cubicBezTo>
                  <a:cubicBezTo>
                    <a:pt x="5959" y="14414"/>
                    <a:pt x="6169" y="14380"/>
                    <a:pt x="6372" y="14312"/>
                  </a:cubicBezTo>
                  <a:cubicBezTo>
                    <a:pt x="7380" y="13970"/>
                    <a:pt x="7932" y="12867"/>
                    <a:pt x="7589" y="11859"/>
                  </a:cubicBezTo>
                  <a:lnTo>
                    <a:pt x="3995" y="1302"/>
                  </a:lnTo>
                  <a:cubicBezTo>
                    <a:pt x="3722" y="501"/>
                    <a:pt x="2970" y="0"/>
                    <a:pt x="2166"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7"/>
            <p:cNvSpPr/>
            <p:nvPr/>
          </p:nvSpPr>
          <p:spPr>
            <a:xfrm>
              <a:off x="8339057" y="1626333"/>
              <a:ext cx="243095" cy="393033"/>
            </a:xfrm>
            <a:custGeom>
              <a:rect b="b" l="l" r="r" t="t"/>
              <a:pathLst>
                <a:path extrusionOk="0" h="7628" w="4718">
                  <a:moveTo>
                    <a:pt x="856" y="1"/>
                  </a:moveTo>
                  <a:lnTo>
                    <a:pt x="0" y="1579"/>
                  </a:lnTo>
                  <a:lnTo>
                    <a:pt x="1028" y="7628"/>
                  </a:lnTo>
                  <a:lnTo>
                    <a:pt x="4718" y="5193"/>
                  </a:lnTo>
                  <a:cubicBezTo>
                    <a:pt x="3709" y="2264"/>
                    <a:pt x="3614" y="552"/>
                    <a:pt x="856" y="1"/>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7"/>
            <p:cNvSpPr/>
            <p:nvPr/>
          </p:nvSpPr>
          <p:spPr>
            <a:xfrm>
              <a:off x="7661849" y="1561668"/>
              <a:ext cx="800750" cy="1305747"/>
            </a:xfrm>
            <a:custGeom>
              <a:rect b="b" l="l" r="r" t="t"/>
              <a:pathLst>
                <a:path extrusionOk="0" h="25342" w="15541">
                  <a:moveTo>
                    <a:pt x="8236" y="0"/>
                  </a:moveTo>
                  <a:lnTo>
                    <a:pt x="3842" y="400"/>
                  </a:lnTo>
                  <a:lnTo>
                    <a:pt x="2149" y="8103"/>
                  </a:lnTo>
                  <a:cubicBezTo>
                    <a:pt x="1217" y="12649"/>
                    <a:pt x="304" y="18393"/>
                    <a:pt x="0" y="24556"/>
                  </a:cubicBezTo>
                  <a:cubicBezTo>
                    <a:pt x="2568" y="25137"/>
                    <a:pt x="5933" y="25341"/>
                    <a:pt x="9590" y="25341"/>
                  </a:cubicBezTo>
                  <a:cubicBezTo>
                    <a:pt x="11323" y="25341"/>
                    <a:pt x="13121" y="25295"/>
                    <a:pt x="14931" y="25222"/>
                  </a:cubicBezTo>
                  <a:cubicBezTo>
                    <a:pt x="14836" y="19535"/>
                    <a:pt x="14931" y="14209"/>
                    <a:pt x="15540" y="9891"/>
                  </a:cubicBezTo>
                  <a:lnTo>
                    <a:pt x="13980" y="1256"/>
                  </a:lnTo>
                  <a:lnTo>
                    <a:pt x="8236" y="0"/>
                  </a:ln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7"/>
            <p:cNvSpPr/>
            <p:nvPr/>
          </p:nvSpPr>
          <p:spPr>
            <a:xfrm>
              <a:off x="7862750" y="1909571"/>
              <a:ext cx="19631" cy="20662"/>
            </a:xfrm>
            <a:custGeom>
              <a:rect b="b" l="l" r="r" t="t"/>
              <a:pathLst>
                <a:path extrusionOk="0" h="401" w="381">
                  <a:moveTo>
                    <a:pt x="190" y="1"/>
                  </a:moveTo>
                  <a:cubicBezTo>
                    <a:pt x="133" y="1"/>
                    <a:pt x="76" y="39"/>
                    <a:pt x="38" y="77"/>
                  </a:cubicBezTo>
                  <a:cubicBezTo>
                    <a:pt x="0" y="115"/>
                    <a:pt x="0" y="153"/>
                    <a:pt x="0" y="210"/>
                  </a:cubicBezTo>
                  <a:cubicBezTo>
                    <a:pt x="0" y="324"/>
                    <a:pt x="76" y="400"/>
                    <a:pt x="190" y="400"/>
                  </a:cubicBezTo>
                  <a:cubicBezTo>
                    <a:pt x="305" y="400"/>
                    <a:pt x="381" y="324"/>
                    <a:pt x="381" y="210"/>
                  </a:cubicBezTo>
                  <a:cubicBezTo>
                    <a:pt x="381" y="96"/>
                    <a:pt x="305" y="1"/>
                    <a:pt x="1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7"/>
            <p:cNvSpPr/>
            <p:nvPr/>
          </p:nvSpPr>
          <p:spPr>
            <a:xfrm>
              <a:off x="8242033" y="1935076"/>
              <a:ext cx="19631" cy="19631"/>
            </a:xfrm>
            <a:custGeom>
              <a:rect b="b" l="l" r="r" t="t"/>
              <a:pathLst>
                <a:path extrusionOk="0" h="381" w="381">
                  <a:moveTo>
                    <a:pt x="191" y="0"/>
                  </a:moveTo>
                  <a:cubicBezTo>
                    <a:pt x="133" y="0"/>
                    <a:pt x="76" y="19"/>
                    <a:pt x="38" y="57"/>
                  </a:cubicBezTo>
                  <a:cubicBezTo>
                    <a:pt x="19" y="95"/>
                    <a:pt x="0" y="133"/>
                    <a:pt x="0" y="190"/>
                  </a:cubicBezTo>
                  <a:cubicBezTo>
                    <a:pt x="0" y="305"/>
                    <a:pt x="76" y="381"/>
                    <a:pt x="191" y="381"/>
                  </a:cubicBezTo>
                  <a:cubicBezTo>
                    <a:pt x="305" y="381"/>
                    <a:pt x="381" y="305"/>
                    <a:pt x="381" y="190"/>
                  </a:cubicBezTo>
                  <a:cubicBezTo>
                    <a:pt x="381" y="76"/>
                    <a:pt x="305"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7"/>
            <p:cNvSpPr/>
            <p:nvPr/>
          </p:nvSpPr>
          <p:spPr>
            <a:xfrm>
              <a:off x="7245312" y="2796538"/>
              <a:ext cx="1266278" cy="1118299"/>
            </a:xfrm>
            <a:custGeom>
              <a:rect b="b" l="l" r="r" t="t"/>
              <a:pathLst>
                <a:path extrusionOk="0" h="21704" w="24576">
                  <a:moveTo>
                    <a:pt x="8103" y="0"/>
                  </a:moveTo>
                  <a:cubicBezTo>
                    <a:pt x="8065" y="134"/>
                    <a:pt x="8027" y="305"/>
                    <a:pt x="7970" y="495"/>
                  </a:cubicBezTo>
                  <a:cubicBezTo>
                    <a:pt x="7704" y="609"/>
                    <a:pt x="7494" y="818"/>
                    <a:pt x="7342" y="1066"/>
                  </a:cubicBezTo>
                  <a:cubicBezTo>
                    <a:pt x="7190" y="1370"/>
                    <a:pt x="7133" y="1731"/>
                    <a:pt x="7209" y="2074"/>
                  </a:cubicBezTo>
                  <a:cubicBezTo>
                    <a:pt x="7038" y="2093"/>
                    <a:pt x="6867" y="2131"/>
                    <a:pt x="6734" y="2226"/>
                  </a:cubicBezTo>
                  <a:cubicBezTo>
                    <a:pt x="6581" y="2302"/>
                    <a:pt x="6467" y="2454"/>
                    <a:pt x="6486" y="2625"/>
                  </a:cubicBezTo>
                  <a:cubicBezTo>
                    <a:pt x="6486" y="2815"/>
                    <a:pt x="6657" y="2987"/>
                    <a:pt x="6829" y="3044"/>
                  </a:cubicBezTo>
                  <a:cubicBezTo>
                    <a:pt x="6867" y="3063"/>
                    <a:pt x="6886" y="3063"/>
                    <a:pt x="6924" y="3063"/>
                  </a:cubicBezTo>
                  <a:cubicBezTo>
                    <a:pt x="5573" y="6068"/>
                    <a:pt x="3443" y="10386"/>
                    <a:pt x="1902" y="13448"/>
                  </a:cubicBezTo>
                  <a:cubicBezTo>
                    <a:pt x="1826" y="13581"/>
                    <a:pt x="1750" y="13714"/>
                    <a:pt x="1693" y="13847"/>
                  </a:cubicBezTo>
                  <a:cubicBezTo>
                    <a:pt x="1522" y="14171"/>
                    <a:pt x="1370" y="14494"/>
                    <a:pt x="1217" y="14779"/>
                  </a:cubicBezTo>
                  <a:cubicBezTo>
                    <a:pt x="476" y="16225"/>
                    <a:pt x="0" y="17157"/>
                    <a:pt x="0" y="17157"/>
                  </a:cubicBezTo>
                  <a:cubicBezTo>
                    <a:pt x="5992" y="20733"/>
                    <a:pt x="16700" y="21361"/>
                    <a:pt x="16700" y="21361"/>
                  </a:cubicBezTo>
                  <a:lnTo>
                    <a:pt x="18108" y="19040"/>
                  </a:lnTo>
                  <a:lnTo>
                    <a:pt x="18108" y="21551"/>
                  </a:lnTo>
                  <a:cubicBezTo>
                    <a:pt x="18672" y="21665"/>
                    <a:pt x="19579" y="21703"/>
                    <a:pt x="20537" y="21703"/>
                  </a:cubicBezTo>
                  <a:cubicBezTo>
                    <a:pt x="22453" y="21703"/>
                    <a:pt x="24575" y="21551"/>
                    <a:pt x="24575" y="21551"/>
                  </a:cubicBezTo>
                  <a:cubicBezTo>
                    <a:pt x="24575" y="21551"/>
                    <a:pt x="24499" y="20790"/>
                    <a:pt x="24385" y="19535"/>
                  </a:cubicBezTo>
                  <a:cubicBezTo>
                    <a:pt x="24385" y="19383"/>
                    <a:pt x="24366" y="19230"/>
                    <a:pt x="24347" y="19078"/>
                  </a:cubicBezTo>
                  <a:cubicBezTo>
                    <a:pt x="24347" y="18945"/>
                    <a:pt x="24328" y="18793"/>
                    <a:pt x="24309" y="18622"/>
                  </a:cubicBezTo>
                  <a:cubicBezTo>
                    <a:pt x="24023" y="15141"/>
                    <a:pt x="23548" y="9187"/>
                    <a:pt x="23320" y="4699"/>
                  </a:cubicBezTo>
                  <a:cubicBezTo>
                    <a:pt x="23662" y="4603"/>
                    <a:pt x="23928" y="4280"/>
                    <a:pt x="23966" y="3919"/>
                  </a:cubicBezTo>
                  <a:cubicBezTo>
                    <a:pt x="23985" y="3519"/>
                    <a:pt x="23776" y="3139"/>
                    <a:pt x="23472" y="2892"/>
                  </a:cubicBezTo>
                  <a:cubicBezTo>
                    <a:pt x="23586" y="2777"/>
                    <a:pt x="23605" y="2568"/>
                    <a:pt x="23491" y="2454"/>
                  </a:cubicBezTo>
                  <a:cubicBezTo>
                    <a:pt x="23415" y="2378"/>
                    <a:pt x="23320" y="2359"/>
                    <a:pt x="23244" y="2359"/>
                  </a:cubicBezTo>
                  <a:cubicBezTo>
                    <a:pt x="23206" y="1598"/>
                    <a:pt x="23206" y="932"/>
                    <a:pt x="23206" y="381"/>
                  </a:cubicBezTo>
                  <a:lnTo>
                    <a:pt x="81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7"/>
            <p:cNvSpPr/>
            <p:nvPr/>
          </p:nvSpPr>
          <p:spPr>
            <a:xfrm>
              <a:off x="7332546" y="3489458"/>
              <a:ext cx="1168226" cy="302864"/>
            </a:xfrm>
            <a:custGeom>
              <a:rect b="b" l="l" r="r" t="t"/>
              <a:pathLst>
                <a:path extrusionOk="0" h="5878" w="22673">
                  <a:moveTo>
                    <a:pt x="209" y="0"/>
                  </a:moveTo>
                  <a:cubicBezTo>
                    <a:pt x="133" y="133"/>
                    <a:pt x="57" y="266"/>
                    <a:pt x="0" y="399"/>
                  </a:cubicBezTo>
                  <a:cubicBezTo>
                    <a:pt x="4128" y="2986"/>
                    <a:pt x="8845" y="4774"/>
                    <a:pt x="13657" y="5554"/>
                  </a:cubicBezTo>
                  <a:lnTo>
                    <a:pt x="13752" y="5573"/>
                  </a:lnTo>
                  <a:lnTo>
                    <a:pt x="13847" y="5497"/>
                  </a:lnTo>
                  <a:cubicBezTo>
                    <a:pt x="14532" y="4869"/>
                    <a:pt x="15236" y="4223"/>
                    <a:pt x="15939" y="3576"/>
                  </a:cubicBezTo>
                  <a:cubicBezTo>
                    <a:pt x="16529" y="3024"/>
                    <a:pt x="17138" y="2492"/>
                    <a:pt x="17727" y="1940"/>
                  </a:cubicBezTo>
                  <a:cubicBezTo>
                    <a:pt x="17727" y="2454"/>
                    <a:pt x="17727" y="2967"/>
                    <a:pt x="17727" y="3481"/>
                  </a:cubicBezTo>
                  <a:cubicBezTo>
                    <a:pt x="17727" y="4166"/>
                    <a:pt x="17727" y="4850"/>
                    <a:pt x="17746" y="5535"/>
                  </a:cubicBezTo>
                  <a:lnTo>
                    <a:pt x="17746" y="5744"/>
                  </a:lnTo>
                  <a:lnTo>
                    <a:pt x="17956" y="5763"/>
                  </a:lnTo>
                  <a:cubicBezTo>
                    <a:pt x="18564" y="5839"/>
                    <a:pt x="19192" y="5877"/>
                    <a:pt x="19820" y="5877"/>
                  </a:cubicBezTo>
                  <a:cubicBezTo>
                    <a:pt x="20752" y="5877"/>
                    <a:pt x="21703" y="5801"/>
                    <a:pt x="22673" y="5649"/>
                  </a:cubicBezTo>
                  <a:cubicBezTo>
                    <a:pt x="22654" y="5497"/>
                    <a:pt x="22635" y="5345"/>
                    <a:pt x="22616" y="5193"/>
                  </a:cubicBezTo>
                  <a:cubicBezTo>
                    <a:pt x="21649" y="5340"/>
                    <a:pt x="20689" y="5416"/>
                    <a:pt x="19743" y="5416"/>
                  </a:cubicBezTo>
                  <a:cubicBezTo>
                    <a:pt x="19219" y="5416"/>
                    <a:pt x="18699" y="5392"/>
                    <a:pt x="18184" y="5345"/>
                  </a:cubicBezTo>
                  <a:cubicBezTo>
                    <a:pt x="18184" y="4717"/>
                    <a:pt x="18184" y="4109"/>
                    <a:pt x="18184" y="3481"/>
                  </a:cubicBezTo>
                  <a:cubicBezTo>
                    <a:pt x="18184" y="2815"/>
                    <a:pt x="18184" y="2130"/>
                    <a:pt x="18165" y="1427"/>
                  </a:cubicBezTo>
                  <a:lnTo>
                    <a:pt x="18165" y="932"/>
                  </a:lnTo>
                  <a:lnTo>
                    <a:pt x="17784" y="1274"/>
                  </a:lnTo>
                  <a:cubicBezTo>
                    <a:pt x="17062" y="1921"/>
                    <a:pt x="16339" y="2587"/>
                    <a:pt x="15635" y="3253"/>
                  </a:cubicBezTo>
                  <a:cubicBezTo>
                    <a:pt x="14950" y="3861"/>
                    <a:pt x="14285" y="4470"/>
                    <a:pt x="13600" y="5098"/>
                  </a:cubicBezTo>
                  <a:cubicBezTo>
                    <a:pt x="8883" y="4299"/>
                    <a:pt x="4261" y="2549"/>
                    <a:pt x="2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7"/>
            <p:cNvSpPr/>
            <p:nvPr/>
          </p:nvSpPr>
          <p:spPr>
            <a:xfrm>
              <a:off x="7245312" y="3558039"/>
              <a:ext cx="1266278" cy="356811"/>
            </a:xfrm>
            <a:custGeom>
              <a:rect b="b" l="l" r="r" t="t"/>
              <a:pathLst>
                <a:path extrusionOk="0" h="6925" w="24576">
                  <a:moveTo>
                    <a:pt x="1217" y="0"/>
                  </a:moveTo>
                  <a:cubicBezTo>
                    <a:pt x="476" y="1446"/>
                    <a:pt x="0" y="2378"/>
                    <a:pt x="0" y="2378"/>
                  </a:cubicBezTo>
                  <a:cubicBezTo>
                    <a:pt x="5992" y="5954"/>
                    <a:pt x="16700" y="6582"/>
                    <a:pt x="16700" y="6582"/>
                  </a:cubicBezTo>
                  <a:lnTo>
                    <a:pt x="18108" y="4261"/>
                  </a:lnTo>
                  <a:lnTo>
                    <a:pt x="18108" y="6772"/>
                  </a:lnTo>
                  <a:cubicBezTo>
                    <a:pt x="18672" y="6886"/>
                    <a:pt x="19579" y="6924"/>
                    <a:pt x="20537" y="6924"/>
                  </a:cubicBezTo>
                  <a:cubicBezTo>
                    <a:pt x="22453" y="6924"/>
                    <a:pt x="24575" y="6772"/>
                    <a:pt x="24575" y="6772"/>
                  </a:cubicBezTo>
                  <a:cubicBezTo>
                    <a:pt x="24575" y="6772"/>
                    <a:pt x="24499" y="6011"/>
                    <a:pt x="24385" y="4756"/>
                  </a:cubicBezTo>
                  <a:cubicBezTo>
                    <a:pt x="23059" y="5013"/>
                    <a:pt x="21704" y="5145"/>
                    <a:pt x="20355" y="5145"/>
                  </a:cubicBezTo>
                  <a:cubicBezTo>
                    <a:pt x="19807" y="5145"/>
                    <a:pt x="19260" y="5123"/>
                    <a:pt x="18717" y="5079"/>
                  </a:cubicBezTo>
                  <a:cubicBezTo>
                    <a:pt x="18736" y="4109"/>
                    <a:pt x="18736" y="3158"/>
                    <a:pt x="18736" y="2188"/>
                  </a:cubicBezTo>
                  <a:lnTo>
                    <a:pt x="18736" y="2188"/>
                  </a:lnTo>
                  <a:cubicBezTo>
                    <a:pt x="17823" y="3006"/>
                    <a:pt x="16891" y="3824"/>
                    <a:pt x="15978" y="4642"/>
                  </a:cubicBezTo>
                  <a:cubicBezTo>
                    <a:pt x="10804" y="4204"/>
                    <a:pt x="5706" y="2606"/>
                    <a:pt x="12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7"/>
            <p:cNvSpPr/>
            <p:nvPr/>
          </p:nvSpPr>
          <p:spPr>
            <a:xfrm>
              <a:off x="7771600" y="2964100"/>
              <a:ext cx="345011" cy="603770"/>
            </a:xfrm>
            <a:custGeom>
              <a:rect b="b" l="l" r="r" t="t"/>
              <a:pathLst>
                <a:path extrusionOk="0" h="11718" w="6696">
                  <a:moveTo>
                    <a:pt x="6658" y="1"/>
                  </a:moveTo>
                  <a:cubicBezTo>
                    <a:pt x="6620" y="1"/>
                    <a:pt x="6601" y="20"/>
                    <a:pt x="6582" y="39"/>
                  </a:cubicBezTo>
                  <a:cubicBezTo>
                    <a:pt x="5117" y="4300"/>
                    <a:pt x="2911" y="8199"/>
                    <a:pt x="19" y="11623"/>
                  </a:cubicBezTo>
                  <a:cubicBezTo>
                    <a:pt x="0" y="11642"/>
                    <a:pt x="0" y="11680"/>
                    <a:pt x="19" y="11699"/>
                  </a:cubicBezTo>
                  <a:cubicBezTo>
                    <a:pt x="38" y="11718"/>
                    <a:pt x="38" y="11718"/>
                    <a:pt x="57" y="11718"/>
                  </a:cubicBezTo>
                  <a:cubicBezTo>
                    <a:pt x="76" y="11718"/>
                    <a:pt x="95" y="11718"/>
                    <a:pt x="95" y="11699"/>
                  </a:cubicBezTo>
                  <a:cubicBezTo>
                    <a:pt x="3006" y="8256"/>
                    <a:pt x="5231" y="4338"/>
                    <a:pt x="6696" y="77"/>
                  </a:cubicBezTo>
                  <a:cubicBezTo>
                    <a:pt x="6696" y="58"/>
                    <a:pt x="6677" y="20"/>
                    <a:pt x="66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7"/>
            <p:cNvSpPr/>
            <p:nvPr/>
          </p:nvSpPr>
          <p:spPr>
            <a:xfrm>
              <a:off x="7943079" y="3026858"/>
              <a:ext cx="184305" cy="536118"/>
            </a:xfrm>
            <a:custGeom>
              <a:rect b="b" l="l" r="r" t="t"/>
              <a:pathLst>
                <a:path extrusionOk="0" h="10405" w="3577">
                  <a:moveTo>
                    <a:pt x="3539" y="0"/>
                  </a:moveTo>
                  <a:cubicBezTo>
                    <a:pt x="3501" y="0"/>
                    <a:pt x="3463" y="19"/>
                    <a:pt x="3463" y="57"/>
                  </a:cubicBezTo>
                  <a:cubicBezTo>
                    <a:pt x="3101" y="3671"/>
                    <a:pt x="1903" y="7209"/>
                    <a:pt x="20" y="10309"/>
                  </a:cubicBezTo>
                  <a:cubicBezTo>
                    <a:pt x="1" y="10348"/>
                    <a:pt x="20" y="10386"/>
                    <a:pt x="39" y="10386"/>
                  </a:cubicBezTo>
                  <a:cubicBezTo>
                    <a:pt x="39" y="10405"/>
                    <a:pt x="58" y="10405"/>
                    <a:pt x="77" y="10405"/>
                  </a:cubicBezTo>
                  <a:cubicBezTo>
                    <a:pt x="96" y="10405"/>
                    <a:pt x="96" y="10386"/>
                    <a:pt x="115" y="10367"/>
                  </a:cubicBezTo>
                  <a:cubicBezTo>
                    <a:pt x="2017" y="7266"/>
                    <a:pt x="3216" y="3690"/>
                    <a:pt x="3577" y="76"/>
                  </a:cubicBezTo>
                  <a:cubicBezTo>
                    <a:pt x="3577" y="38"/>
                    <a:pt x="3558" y="19"/>
                    <a:pt x="35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7"/>
            <p:cNvSpPr/>
            <p:nvPr/>
          </p:nvSpPr>
          <p:spPr>
            <a:xfrm>
              <a:off x="7653966" y="2577965"/>
              <a:ext cx="789002" cy="269167"/>
            </a:xfrm>
            <a:custGeom>
              <a:rect b="b" l="l" r="r" t="t"/>
              <a:pathLst>
                <a:path extrusionOk="0" h="5224" w="15313">
                  <a:moveTo>
                    <a:pt x="15065" y="1"/>
                  </a:moveTo>
                  <a:cubicBezTo>
                    <a:pt x="15065" y="1"/>
                    <a:pt x="10506" y="481"/>
                    <a:pt x="6090" y="481"/>
                  </a:cubicBezTo>
                  <a:cubicBezTo>
                    <a:pt x="4045" y="481"/>
                    <a:pt x="2031" y="378"/>
                    <a:pt x="514" y="77"/>
                  </a:cubicBezTo>
                  <a:cubicBezTo>
                    <a:pt x="514" y="77"/>
                    <a:pt x="419" y="400"/>
                    <a:pt x="305" y="933"/>
                  </a:cubicBezTo>
                  <a:cubicBezTo>
                    <a:pt x="286" y="1066"/>
                    <a:pt x="248" y="1199"/>
                    <a:pt x="229" y="1351"/>
                  </a:cubicBezTo>
                  <a:cubicBezTo>
                    <a:pt x="115" y="2036"/>
                    <a:pt x="1" y="2968"/>
                    <a:pt x="1" y="3957"/>
                  </a:cubicBezTo>
                  <a:cubicBezTo>
                    <a:pt x="1" y="4090"/>
                    <a:pt x="1" y="4223"/>
                    <a:pt x="20" y="4357"/>
                  </a:cubicBezTo>
                  <a:cubicBezTo>
                    <a:pt x="20" y="4490"/>
                    <a:pt x="39" y="4604"/>
                    <a:pt x="39" y="4718"/>
                  </a:cubicBezTo>
                  <a:cubicBezTo>
                    <a:pt x="39" y="4718"/>
                    <a:pt x="3083" y="5223"/>
                    <a:pt x="8783" y="5223"/>
                  </a:cubicBezTo>
                  <a:cubicBezTo>
                    <a:pt x="10663" y="5223"/>
                    <a:pt x="12831" y="5168"/>
                    <a:pt x="15275" y="5022"/>
                  </a:cubicBezTo>
                  <a:cubicBezTo>
                    <a:pt x="15313" y="4623"/>
                    <a:pt x="15313" y="4223"/>
                    <a:pt x="15313" y="3805"/>
                  </a:cubicBezTo>
                  <a:cubicBezTo>
                    <a:pt x="15313" y="3672"/>
                    <a:pt x="15313" y="3539"/>
                    <a:pt x="15313" y="3406"/>
                  </a:cubicBezTo>
                  <a:cubicBezTo>
                    <a:pt x="15294" y="2378"/>
                    <a:pt x="15218" y="1446"/>
                    <a:pt x="15160" y="800"/>
                  </a:cubicBezTo>
                  <a:cubicBezTo>
                    <a:pt x="15141" y="648"/>
                    <a:pt x="15122" y="514"/>
                    <a:pt x="15122" y="400"/>
                  </a:cubicBezTo>
                  <a:cubicBezTo>
                    <a:pt x="15084" y="153"/>
                    <a:pt x="15065" y="1"/>
                    <a:pt x="150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7"/>
            <p:cNvSpPr/>
            <p:nvPr/>
          </p:nvSpPr>
          <p:spPr>
            <a:xfrm>
              <a:off x="7665765" y="2598575"/>
              <a:ext cx="769371" cy="50701"/>
            </a:xfrm>
            <a:custGeom>
              <a:rect b="b" l="l" r="r" t="t"/>
              <a:pathLst>
                <a:path extrusionOk="0" h="984" w="14932">
                  <a:moveTo>
                    <a:pt x="14893" y="0"/>
                  </a:moveTo>
                  <a:cubicBezTo>
                    <a:pt x="10975" y="362"/>
                    <a:pt x="7057" y="552"/>
                    <a:pt x="3139" y="571"/>
                  </a:cubicBezTo>
                  <a:cubicBezTo>
                    <a:pt x="2111" y="571"/>
                    <a:pt x="1103" y="552"/>
                    <a:pt x="76" y="533"/>
                  </a:cubicBezTo>
                  <a:cubicBezTo>
                    <a:pt x="57" y="666"/>
                    <a:pt x="38" y="799"/>
                    <a:pt x="0" y="951"/>
                  </a:cubicBezTo>
                  <a:cubicBezTo>
                    <a:pt x="959" y="973"/>
                    <a:pt x="1917" y="983"/>
                    <a:pt x="2876" y="983"/>
                  </a:cubicBezTo>
                  <a:cubicBezTo>
                    <a:pt x="6178" y="983"/>
                    <a:pt x="9480" y="855"/>
                    <a:pt x="12782" y="590"/>
                  </a:cubicBezTo>
                  <a:cubicBezTo>
                    <a:pt x="13486" y="533"/>
                    <a:pt x="14209" y="476"/>
                    <a:pt x="14931" y="400"/>
                  </a:cubicBezTo>
                  <a:cubicBezTo>
                    <a:pt x="14912" y="248"/>
                    <a:pt x="14893" y="114"/>
                    <a:pt x="14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7"/>
            <p:cNvSpPr/>
            <p:nvPr/>
          </p:nvSpPr>
          <p:spPr>
            <a:xfrm>
              <a:off x="7653966" y="2753411"/>
              <a:ext cx="789002" cy="51267"/>
            </a:xfrm>
            <a:custGeom>
              <a:rect b="b" l="l" r="r" t="t"/>
              <a:pathLst>
                <a:path extrusionOk="0" h="995" w="15313">
                  <a:moveTo>
                    <a:pt x="15313" y="1"/>
                  </a:moveTo>
                  <a:cubicBezTo>
                    <a:pt x="11337" y="381"/>
                    <a:pt x="7343" y="571"/>
                    <a:pt x="3368" y="590"/>
                  </a:cubicBezTo>
                  <a:cubicBezTo>
                    <a:pt x="2245" y="590"/>
                    <a:pt x="1123" y="571"/>
                    <a:pt x="1" y="552"/>
                  </a:cubicBezTo>
                  <a:lnTo>
                    <a:pt x="1" y="552"/>
                  </a:lnTo>
                  <a:cubicBezTo>
                    <a:pt x="1" y="685"/>
                    <a:pt x="20" y="818"/>
                    <a:pt x="20" y="952"/>
                  </a:cubicBezTo>
                  <a:cubicBezTo>
                    <a:pt x="1104" y="980"/>
                    <a:pt x="2188" y="994"/>
                    <a:pt x="3272" y="994"/>
                  </a:cubicBezTo>
                  <a:cubicBezTo>
                    <a:pt x="6524" y="994"/>
                    <a:pt x="9773" y="866"/>
                    <a:pt x="13011" y="609"/>
                  </a:cubicBezTo>
                  <a:cubicBezTo>
                    <a:pt x="13772" y="552"/>
                    <a:pt x="14552" y="476"/>
                    <a:pt x="15313" y="400"/>
                  </a:cubicBezTo>
                  <a:cubicBezTo>
                    <a:pt x="15313" y="267"/>
                    <a:pt x="15313" y="134"/>
                    <a:pt x="153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7"/>
            <p:cNvSpPr/>
            <p:nvPr/>
          </p:nvSpPr>
          <p:spPr>
            <a:xfrm>
              <a:off x="7966626" y="2228929"/>
              <a:ext cx="770350" cy="376133"/>
            </a:xfrm>
            <a:custGeom>
              <a:rect b="b" l="l" r="r" t="t"/>
              <a:pathLst>
                <a:path extrusionOk="0" h="7300" w="14951">
                  <a:moveTo>
                    <a:pt x="12753" y="0"/>
                  </a:moveTo>
                  <a:cubicBezTo>
                    <a:pt x="12501" y="0"/>
                    <a:pt x="12247" y="50"/>
                    <a:pt x="12003" y="156"/>
                  </a:cubicBezTo>
                  <a:lnTo>
                    <a:pt x="894" y="4911"/>
                  </a:lnTo>
                  <a:cubicBezTo>
                    <a:pt x="324" y="5158"/>
                    <a:pt x="0" y="5786"/>
                    <a:pt x="191" y="6413"/>
                  </a:cubicBezTo>
                  <a:cubicBezTo>
                    <a:pt x="348" y="6947"/>
                    <a:pt x="854" y="7299"/>
                    <a:pt x="1390" y="7299"/>
                  </a:cubicBezTo>
                  <a:cubicBezTo>
                    <a:pt x="1504" y="7299"/>
                    <a:pt x="1618" y="7284"/>
                    <a:pt x="1731" y="7250"/>
                  </a:cubicBezTo>
                  <a:lnTo>
                    <a:pt x="13315" y="3789"/>
                  </a:lnTo>
                  <a:cubicBezTo>
                    <a:pt x="13372" y="3770"/>
                    <a:pt x="13448" y="3751"/>
                    <a:pt x="13505" y="3712"/>
                  </a:cubicBezTo>
                  <a:cubicBezTo>
                    <a:pt x="14494" y="3294"/>
                    <a:pt x="14951" y="2172"/>
                    <a:pt x="14532" y="1183"/>
                  </a:cubicBezTo>
                  <a:cubicBezTo>
                    <a:pt x="14219" y="442"/>
                    <a:pt x="13501" y="0"/>
                    <a:pt x="12753"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7"/>
            <p:cNvSpPr/>
            <p:nvPr/>
          </p:nvSpPr>
          <p:spPr>
            <a:xfrm>
              <a:off x="8536042" y="2249075"/>
              <a:ext cx="116704" cy="11439"/>
            </a:xfrm>
            <a:custGeom>
              <a:rect b="b" l="l" r="r" t="t"/>
              <a:pathLst>
                <a:path extrusionOk="0" h="222" w="2265">
                  <a:moveTo>
                    <a:pt x="1270" y="1"/>
                  </a:moveTo>
                  <a:cubicBezTo>
                    <a:pt x="858" y="1"/>
                    <a:pt x="445" y="49"/>
                    <a:pt x="39" y="145"/>
                  </a:cubicBezTo>
                  <a:cubicBezTo>
                    <a:pt x="20" y="145"/>
                    <a:pt x="1" y="164"/>
                    <a:pt x="20" y="202"/>
                  </a:cubicBezTo>
                  <a:cubicBezTo>
                    <a:pt x="20" y="202"/>
                    <a:pt x="20" y="221"/>
                    <a:pt x="20" y="221"/>
                  </a:cubicBezTo>
                  <a:lnTo>
                    <a:pt x="77" y="221"/>
                  </a:lnTo>
                  <a:cubicBezTo>
                    <a:pt x="462" y="125"/>
                    <a:pt x="865" y="77"/>
                    <a:pt x="1269" y="77"/>
                  </a:cubicBezTo>
                  <a:cubicBezTo>
                    <a:pt x="1584" y="77"/>
                    <a:pt x="1899" y="106"/>
                    <a:pt x="2207" y="164"/>
                  </a:cubicBezTo>
                  <a:cubicBezTo>
                    <a:pt x="2212" y="169"/>
                    <a:pt x="2217" y="171"/>
                    <a:pt x="2222" y="171"/>
                  </a:cubicBezTo>
                  <a:cubicBezTo>
                    <a:pt x="2236" y="171"/>
                    <a:pt x="2250" y="154"/>
                    <a:pt x="2264" y="126"/>
                  </a:cubicBezTo>
                  <a:cubicBezTo>
                    <a:pt x="2264" y="107"/>
                    <a:pt x="2245" y="88"/>
                    <a:pt x="2226" y="88"/>
                  </a:cubicBezTo>
                  <a:cubicBezTo>
                    <a:pt x="1910" y="30"/>
                    <a:pt x="1590" y="1"/>
                    <a:pt x="12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7"/>
            <p:cNvSpPr/>
            <p:nvPr/>
          </p:nvSpPr>
          <p:spPr>
            <a:xfrm>
              <a:off x="7017927" y="2555448"/>
              <a:ext cx="890919" cy="248969"/>
            </a:xfrm>
            <a:custGeom>
              <a:rect b="b" l="l" r="r" t="t"/>
              <a:pathLst>
                <a:path extrusionOk="0" h="4832" w="17291">
                  <a:moveTo>
                    <a:pt x="17290" y="0"/>
                  </a:moveTo>
                  <a:lnTo>
                    <a:pt x="0" y="2150"/>
                  </a:lnTo>
                  <a:lnTo>
                    <a:pt x="400" y="4832"/>
                  </a:lnTo>
                  <a:lnTo>
                    <a:pt x="17290" y="1351"/>
                  </a:lnTo>
                  <a:lnTo>
                    <a:pt x="172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7"/>
            <p:cNvSpPr/>
            <p:nvPr/>
          </p:nvSpPr>
          <p:spPr>
            <a:xfrm>
              <a:off x="7759234" y="2395203"/>
              <a:ext cx="376029" cy="294981"/>
            </a:xfrm>
            <a:custGeom>
              <a:rect b="b" l="l" r="r" t="t"/>
              <a:pathLst>
                <a:path extrusionOk="0" h="5725" w="7298">
                  <a:moveTo>
                    <a:pt x="1990" y="1"/>
                  </a:moveTo>
                  <a:cubicBezTo>
                    <a:pt x="1967" y="1"/>
                    <a:pt x="1947" y="4"/>
                    <a:pt x="1933" y="10"/>
                  </a:cubicBezTo>
                  <a:cubicBezTo>
                    <a:pt x="1591" y="162"/>
                    <a:pt x="3398" y="1760"/>
                    <a:pt x="3398" y="1760"/>
                  </a:cubicBezTo>
                  <a:cubicBezTo>
                    <a:pt x="3398" y="1760"/>
                    <a:pt x="2161" y="2673"/>
                    <a:pt x="1001" y="3586"/>
                  </a:cubicBezTo>
                  <a:cubicBezTo>
                    <a:pt x="1" y="4368"/>
                    <a:pt x="2219" y="5725"/>
                    <a:pt x="3080" y="5725"/>
                  </a:cubicBezTo>
                  <a:cubicBezTo>
                    <a:pt x="3119" y="5725"/>
                    <a:pt x="3155" y="5722"/>
                    <a:pt x="3189" y="5716"/>
                  </a:cubicBezTo>
                  <a:cubicBezTo>
                    <a:pt x="3436" y="5678"/>
                    <a:pt x="5300" y="4423"/>
                    <a:pt x="5699" y="4061"/>
                  </a:cubicBezTo>
                  <a:cubicBezTo>
                    <a:pt x="7297" y="2597"/>
                    <a:pt x="5376" y="1608"/>
                    <a:pt x="5376" y="1608"/>
                  </a:cubicBezTo>
                  <a:cubicBezTo>
                    <a:pt x="5376" y="1608"/>
                    <a:pt x="2529" y="1"/>
                    <a:pt x="1990" y="1"/>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7"/>
            <p:cNvSpPr/>
            <p:nvPr/>
          </p:nvSpPr>
          <p:spPr>
            <a:xfrm>
              <a:off x="7825496" y="2297303"/>
              <a:ext cx="615518" cy="270918"/>
            </a:xfrm>
            <a:custGeom>
              <a:rect b="b" l="l" r="r" t="t"/>
              <a:pathLst>
                <a:path extrusionOk="0" h="5258" w="11946">
                  <a:moveTo>
                    <a:pt x="11877" y="0"/>
                  </a:moveTo>
                  <a:cubicBezTo>
                    <a:pt x="11869" y="0"/>
                    <a:pt x="11861" y="3"/>
                    <a:pt x="11850" y="8"/>
                  </a:cubicBezTo>
                  <a:lnTo>
                    <a:pt x="3957" y="3375"/>
                  </a:lnTo>
                  <a:cubicBezTo>
                    <a:pt x="2884" y="2784"/>
                    <a:pt x="1138" y="1841"/>
                    <a:pt x="696" y="1841"/>
                  </a:cubicBezTo>
                  <a:cubicBezTo>
                    <a:pt x="668" y="1841"/>
                    <a:pt x="645" y="1845"/>
                    <a:pt x="628" y="1853"/>
                  </a:cubicBezTo>
                  <a:cubicBezTo>
                    <a:pt x="590" y="1872"/>
                    <a:pt x="552" y="1910"/>
                    <a:pt x="552" y="1948"/>
                  </a:cubicBezTo>
                  <a:cubicBezTo>
                    <a:pt x="495" y="2252"/>
                    <a:pt x="1674" y="3337"/>
                    <a:pt x="2017" y="3660"/>
                  </a:cubicBezTo>
                  <a:cubicBezTo>
                    <a:pt x="1788" y="3831"/>
                    <a:pt x="913" y="4478"/>
                    <a:pt x="20" y="5162"/>
                  </a:cubicBezTo>
                  <a:cubicBezTo>
                    <a:pt x="0" y="5182"/>
                    <a:pt x="0" y="5220"/>
                    <a:pt x="20" y="5239"/>
                  </a:cubicBezTo>
                  <a:cubicBezTo>
                    <a:pt x="20" y="5258"/>
                    <a:pt x="39" y="5258"/>
                    <a:pt x="58" y="5258"/>
                  </a:cubicBezTo>
                  <a:lnTo>
                    <a:pt x="96" y="5258"/>
                  </a:lnTo>
                  <a:cubicBezTo>
                    <a:pt x="1123" y="4459"/>
                    <a:pt x="2131" y="3717"/>
                    <a:pt x="2150" y="3698"/>
                  </a:cubicBezTo>
                  <a:lnTo>
                    <a:pt x="2207" y="3660"/>
                  </a:lnTo>
                  <a:lnTo>
                    <a:pt x="2150" y="3622"/>
                  </a:lnTo>
                  <a:cubicBezTo>
                    <a:pt x="1503" y="3051"/>
                    <a:pt x="628" y="2157"/>
                    <a:pt x="666" y="1948"/>
                  </a:cubicBezTo>
                  <a:cubicBezTo>
                    <a:pt x="674" y="1946"/>
                    <a:pt x="683" y="1944"/>
                    <a:pt x="695" y="1944"/>
                  </a:cubicBezTo>
                  <a:cubicBezTo>
                    <a:pt x="952" y="1944"/>
                    <a:pt x="2226" y="2542"/>
                    <a:pt x="3919" y="3489"/>
                  </a:cubicBezTo>
                  <a:lnTo>
                    <a:pt x="3957" y="3508"/>
                  </a:lnTo>
                  <a:lnTo>
                    <a:pt x="11889" y="122"/>
                  </a:lnTo>
                  <a:cubicBezTo>
                    <a:pt x="11927" y="103"/>
                    <a:pt x="11946" y="65"/>
                    <a:pt x="11927" y="46"/>
                  </a:cubicBezTo>
                  <a:cubicBezTo>
                    <a:pt x="11913" y="18"/>
                    <a:pt x="11899" y="0"/>
                    <a:pt x="118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7"/>
            <p:cNvSpPr/>
            <p:nvPr/>
          </p:nvSpPr>
          <p:spPr>
            <a:xfrm>
              <a:off x="8066587" y="2489392"/>
              <a:ext cx="360727" cy="112170"/>
            </a:xfrm>
            <a:custGeom>
              <a:rect b="b" l="l" r="r" t="t"/>
              <a:pathLst>
                <a:path extrusionOk="0" h="2177" w="7001">
                  <a:moveTo>
                    <a:pt x="6942" y="0"/>
                  </a:moveTo>
                  <a:cubicBezTo>
                    <a:pt x="6936" y="0"/>
                    <a:pt x="6929" y="3"/>
                    <a:pt x="6924" y="8"/>
                  </a:cubicBezTo>
                  <a:lnTo>
                    <a:pt x="39" y="2062"/>
                  </a:lnTo>
                  <a:cubicBezTo>
                    <a:pt x="20" y="2062"/>
                    <a:pt x="1" y="2100"/>
                    <a:pt x="1" y="2119"/>
                  </a:cubicBezTo>
                  <a:cubicBezTo>
                    <a:pt x="20" y="2157"/>
                    <a:pt x="39" y="2176"/>
                    <a:pt x="58" y="2176"/>
                  </a:cubicBezTo>
                  <a:cubicBezTo>
                    <a:pt x="77" y="2176"/>
                    <a:pt x="77" y="2157"/>
                    <a:pt x="77" y="2157"/>
                  </a:cubicBezTo>
                  <a:lnTo>
                    <a:pt x="6943" y="122"/>
                  </a:lnTo>
                  <a:cubicBezTo>
                    <a:pt x="6981" y="103"/>
                    <a:pt x="7000" y="84"/>
                    <a:pt x="6981" y="46"/>
                  </a:cubicBezTo>
                  <a:cubicBezTo>
                    <a:pt x="6981" y="18"/>
                    <a:pt x="6961" y="0"/>
                    <a:pt x="69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7"/>
            <p:cNvSpPr/>
            <p:nvPr/>
          </p:nvSpPr>
          <p:spPr>
            <a:xfrm>
              <a:off x="7992132" y="1390139"/>
              <a:ext cx="198011" cy="240158"/>
            </a:xfrm>
            <a:custGeom>
              <a:rect b="b" l="l" r="r" t="t"/>
              <a:pathLst>
                <a:path extrusionOk="0" h="4661" w="3843">
                  <a:moveTo>
                    <a:pt x="3557" y="1"/>
                  </a:moveTo>
                  <a:lnTo>
                    <a:pt x="38" y="1237"/>
                  </a:lnTo>
                  <a:lnTo>
                    <a:pt x="0" y="4318"/>
                  </a:lnTo>
                  <a:cubicBezTo>
                    <a:pt x="428" y="4570"/>
                    <a:pt x="920" y="4660"/>
                    <a:pt x="1405" y="4660"/>
                  </a:cubicBezTo>
                  <a:cubicBezTo>
                    <a:pt x="2644" y="4660"/>
                    <a:pt x="3842" y="4071"/>
                    <a:pt x="3842" y="4071"/>
                  </a:cubicBezTo>
                  <a:lnTo>
                    <a:pt x="3557" y="1"/>
                  </a:ln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7"/>
            <p:cNvSpPr/>
            <p:nvPr/>
          </p:nvSpPr>
          <p:spPr>
            <a:xfrm>
              <a:off x="7992132" y="1491078"/>
              <a:ext cx="142157" cy="65746"/>
            </a:xfrm>
            <a:custGeom>
              <a:rect b="b" l="l" r="r" t="t"/>
              <a:pathLst>
                <a:path extrusionOk="0" h="1276" w="2759">
                  <a:moveTo>
                    <a:pt x="2758" y="1"/>
                  </a:moveTo>
                  <a:lnTo>
                    <a:pt x="19" y="191"/>
                  </a:lnTo>
                  <a:lnTo>
                    <a:pt x="0" y="1275"/>
                  </a:lnTo>
                  <a:cubicBezTo>
                    <a:pt x="2054" y="1104"/>
                    <a:pt x="2758" y="1"/>
                    <a:pt x="2758" y="1"/>
                  </a:cubicBezTo>
                  <a:close/>
                </a:path>
              </a:pathLst>
            </a:custGeom>
            <a:solidFill>
              <a:srgbClr val="000000">
                <a:alpha val="95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7"/>
            <p:cNvSpPr/>
            <p:nvPr/>
          </p:nvSpPr>
          <p:spPr>
            <a:xfrm>
              <a:off x="7847034" y="1036723"/>
              <a:ext cx="412973" cy="492631"/>
            </a:xfrm>
            <a:custGeom>
              <a:rect b="b" l="l" r="r" t="t"/>
              <a:pathLst>
                <a:path extrusionOk="0" h="9561" w="8015">
                  <a:moveTo>
                    <a:pt x="3364" y="0"/>
                  </a:moveTo>
                  <a:cubicBezTo>
                    <a:pt x="3016" y="0"/>
                    <a:pt x="2650" y="23"/>
                    <a:pt x="2264" y="69"/>
                  </a:cubicBezTo>
                  <a:cubicBezTo>
                    <a:pt x="1" y="355"/>
                    <a:pt x="229" y="2466"/>
                    <a:pt x="267" y="5471"/>
                  </a:cubicBezTo>
                  <a:cubicBezTo>
                    <a:pt x="305" y="7554"/>
                    <a:pt x="701" y="9561"/>
                    <a:pt x="3124" y="9561"/>
                  </a:cubicBezTo>
                  <a:cubicBezTo>
                    <a:pt x="3135" y="9561"/>
                    <a:pt x="3147" y="9561"/>
                    <a:pt x="3158" y="9561"/>
                  </a:cubicBezTo>
                  <a:cubicBezTo>
                    <a:pt x="5840" y="9561"/>
                    <a:pt x="7476" y="7811"/>
                    <a:pt x="7723" y="4977"/>
                  </a:cubicBezTo>
                  <a:cubicBezTo>
                    <a:pt x="8014" y="1797"/>
                    <a:pt x="6446" y="0"/>
                    <a:pt x="3364"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7"/>
            <p:cNvSpPr/>
            <p:nvPr/>
          </p:nvSpPr>
          <p:spPr>
            <a:xfrm>
              <a:off x="7841160" y="1000088"/>
              <a:ext cx="435232" cy="340117"/>
            </a:xfrm>
            <a:custGeom>
              <a:rect b="b" l="l" r="r" t="t"/>
              <a:pathLst>
                <a:path extrusionOk="0" h="6601" w="8447">
                  <a:moveTo>
                    <a:pt x="3786" y="0"/>
                  </a:moveTo>
                  <a:cubicBezTo>
                    <a:pt x="3291" y="0"/>
                    <a:pt x="2778" y="0"/>
                    <a:pt x="2283" y="77"/>
                  </a:cubicBezTo>
                  <a:cubicBezTo>
                    <a:pt x="1789" y="172"/>
                    <a:pt x="1313" y="362"/>
                    <a:pt x="933" y="704"/>
                  </a:cubicBezTo>
                  <a:cubicBezTo>
                    <a:pt x="457" y="1123"/>
                    <a:pt x="210" y="1750"/>
                    <a:pt x="96" y="2378"/>
                  </a:cubicBezTo>
                  <a:cubicBezTo>
                    <a:pt x="1" y="3006"/>
                    <a:pt x="1" y="3690"/>
                    <a:pt x="39" y="4337"/>
                  </a:cubicBezTo>
                  <a:cubicBezTo>
                    <a:pt x="343" y="3729"/>
                    <a:pt x="648" y="3120"/>
                    <a:pt x="971" y="2530"/>
                  </a:cubicBezTo>
                  <a:cubicBezTo>
                    <a:pt x="1142" y="2930"/>
                    <a:pt x="1637" y="3082"/>
                    <a:pt x="2055" y="3139"/>
                  </a:cubicBezTo>
                  <a:cubicBezTo>
                    <a:pt x="2268" y="3168"/>
                    <a:pt x="2483" y="3183"/>
                    <a:pt x="2697" y="3183"/>
                  </a:cubicBezTo>
                  <a:cubicBezTo>
                    <a:pt x="3591" y="3183"/>
                    <a:pt x="4480" y="2930"/>
                    <a:pt x="5232" y="2454"/>
                  </a:cubicBezTo>
                  <a:cubicBezTo>
                    <a:pt x="5232" y="2644"/>
                    <a:pt x="5346" y="2816"/>
                    <a:pt x="5498" y="2911"/>
                  </a:cubicBezTo>
                  <a:cubicBezTo>
                    <a:pt x="5575" y="2966"/>
                    <a:pt x="5679" y="2996"/>
                    <a:pt x="5782" y="2996"/>
                  </a:cubicBezTo>
                  <a:cubicBezTo>
                    <a:pt x="5855" y="2996"/>
                    <a:pt x="5929" y="2980"/>
                    <a:pt x="5992" y="2949"/>
                  </a:cubicBezTo>
                  <a:lnTo>
                    <a:pt x="5992" y="2949"/>
                  </a:lnTo>
                  <a:cubicBezTo>
                    <a:pt x="5802" y="3405"/>
                    <a:pt x="5802" y="3938"/>
                    <a:pt x="6011" y="4375"/>
                  </a:cubicBezTo>
                  <a:cubicBezTo>
                    <a:pt x="6221" y="4832"/>
                    <a:pt x="6620" y="5174"/>
                    <a:pt x="7077" y="5326"/>
                  </a:cubicBezTo>
                  <a:cubicBezTo>
                    <a:pt x="6962" y="5859"/>
                    <a:pt x="7324" y="6468"/>
                    <a:pt x="7856" y="6601"/>
                  </a:cubicBezTo>
                  <a:cubicBezTo>
                    <a:pt x="8218" y="5497"/>
                    <a:pt x="8446" y="4394"/>
                    <a:pt x="8332" y="3234"/>
                  </a:cubicBezTo>
                  <a:cubicBezTo>
                    <a:pt x="8256" y="2587"/>
                    <a:pt x="8104" y="1941"/>
                    <a:pt x="7723" y="1408"/>
                  </a:cubicBezTo>
                  <a:cubicBezTo>
                    <a:pt x="7305" y="818"/>
                    <a:pt x="6639" y="457"/>
                    <a:pt x="5935" y="248"/>
                  </a:cubicBezTo>
                  <a:cubicBezTo>
                    <a:pt x="5251" y="58"/>
                    <a:pt x="4509" y="20"/>
                    <a:pt x="37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7"/>
            <p:cNvSpPr/>
            <p:nvPr/>
          </p:nvSpPr>
          <p:spPr>
            <a:xfrm>
              <a:off x="7867645" y="1222576"/>
              <a:ext cx="78473" cy="23032"/>
            </a:xfrm>
            <a:custGeom>
              <a:rect b="b" l="l" r="r" t="t"/>
              <a:pathLst>
                <a:path extrusionOk="0" h="447" w="1523">
                  <a:moveTo>
                    <a:pt x="0" y="0"/>
                  </a:moveTo>
                  <a:cubicBezTo>
                    <a:pt x="219" y="219"/>
                    <a:pt x="665" y="447"/>
                    <a:pt x="1049" y="447"/>
                  </a:cubicBezTo>
                  <a:cubicBezTo>
                    <a:pt x="1231" y="447"/>
                    <a:pt x="1399" y="395"/>
                    <a:pt x="1522" y="266"/>
                  </a:cubicBezTo>
                  <a:lnTo>
                    <a:pt x="1522" y="266"/>
                  </a:lnTo>
                  <a:cubicBezTo>
                    <a:pt x="1502" y="267"/>
                    <a:pt x="1482" y="267"/>
                    <a:pt x="1462" y="267"/>
                  </a:cubicBezTo>
                  <a:cubicBezTo>
                    <a:pt x="855" y="267"/>
                    <a:pt x="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7"/>
            <p:cNvSpPr/>
            <p:nvPr/>
          </p:nvSpPr>
          <p:spPr>
            <a:xfrm>
              <a:off x="8023460" y="1222576"/>
              <a:ext cx="78473" cy="22619"/>
            </a:xfrm>
            <a:custGeom>
              <a:rect b="b" l="l" r="r" t="t"/>
              <a:pathLst>
                <a:path extrusionOk="0" h="439" w="1523">
                  <a:moveTo>
                    <a:pt x="1522" y="0"/>
                  </a:moveTo>
                  <a:lnTo>
                    <a:pt x="1522" y="0"/>
                  </a:lnTo>
                  <a:cubicBezTo>
                    <a:pt x="1522" y="0"/>
                    <a:pt x="667" y="267"/>
                    <a:pt x="61" y="267"/>
                  </a:cubicBezTo>
                  <a:cubicBezTo>
                    <a:pt x="40" y="267"/>
                    <a:pt x="20" y="267"/>
                    <a:pt x="1" y="266"/>
                  </a:cubicBezTo>
                  <a:lnTo>
                    <a:pt x="1" y="266"/>
                  </a:lnTo>
                  <a:cubicBezTo>
                    <a:pt x="123" y="389"/>
                    <a:pt x="291" y="439"/>
                    <a:pt x="473" y="439"/>
                  </a:cubicBezTo>
                  <a:cubicBezTo>
                    <a:pt x="857" y="439"/>
                    <a:pt x="1303" y="219"/>
                    <a:pt x="1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7"/>
            <p:cNvSpPr/>
            <p:nvPr/>
          </p:nvSpPr>
          <p:spPr>
            <a:xfrm>
              <a:off x="7901961" y="1298010"/>
              <a:ext cx="28442" cy="35346"/>
            </a:xfrm>
            <a:custGeom>
              <a:rect b="b" l="l" r="r" t="t"/>
              <a:pathLst>
                <a:path extrusionOk="0" h="686" w="552">
                  <a:moveTo>
                    <a:pt x="266" y="1"/>
                  </a:moveTo>
                  <a:cubicBezTo>
                    <a:pt x="114" y="1"/>
                    <a:pt x="0" y="153"/>
                    <a:pt x="0" y="343"/>
                  </a:cubicBezTo>
                  <a:cubicBezTo>
                    <a:pt x="0" y="533"/>
                    <a:pt x="114" y="686"/>
                    <a:pt x="266" y="686"/>
                  </a:cubicBezTo>
                  <a:cubicBezTo>
                    <a:pt x="419" y="686"/>
                    <a:pt x="552" y="533"/>
                    <a:pt x="552" y="343"/>
                  </a:cubicBezTo>
                  <a:cubicBezTo>
                    <a:pt x="552" y="153"/>
                    <a:pt x="419" y="1"/>
                    <a:pt x="2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7"/>
            <p:cNvSpPr/>
            <p:nvPr/>
          </p:nvSpPr>
          <p:spPr>
            <a:xfrm>
              <a:off x="7906856" y="1303884"/>
              <a:ext cx="8862" cy="10872"/>
            </a:xfrm>
            <a:custGeom>
              <a:rect b="b" l="l" r="r" t="t"/>
              <a:pathLst>
                <a:path extrusionOk="0" h="211" w="172">
                  <a:moveTo>
                    <a:pt x="76" y="1"/>
                  </a:moveTo>
                  <a:cubicBezTo>
                    <a:pt x="38" y="1"/>
                    <a:pt x="0" y="39"/>
                    <a:pt x="0" y="115"/>
                  </a:cubicBezTo>
                  <a:cubicBezTo>
                    <a:pt x="0" y="172"/>
                    <a:pt x="38" y="210"/>
                    <a:pt x="76" y="210"/>
                  </a:cubicBezTo>
                  <a:cubicBezTo>
                    <a:pt x="133" y="210"/>
                    <a:pt x="171" y="172"/>
                    <a:pt x="171" y="115"/>
                  </a:cubicBezTo>
                  <a:cubicBezTo>
                    <a:pt x="171" y="39"/>
                    <a:pt x="133" y="1"/>
                    <a:pt x="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7"/>
            <p:cNvSpPr/>
            <p:nvPr/>
          </p:nvSpPr>
          <p:spPr>
            <a:xfrm>
              <a:off x="8039175" y="1298010"/>
              <a:ext cx="28442" cy="35346"/>
            </a:xfrm>
            <a:custGeom>
              <a:rect b="b" l="l" r="r" t="t"/>
              <a:pathLst>
                <a:path extrusionOk="0" h="686" w="552">
                  <a:moveTo>
                    <a:pt x="285" y="1"/>
                  </a:moveTo>
                  <a:cubicBezTo>
                    <a:pt x="133" y="1"/>
                    <a:pt x="0" y="153"/>
                    <a:pt x="0" y="343"/>
                  </a:cubicBezTo>
                  <a:cubicBezTo>
                    <a:pt x="0" y="533"/>
                    <a:pt x="133" y="686"/>
                    <a:pt x="285" y="686"/>
                  </a:cubicBezTo>
                  <a:cubicBezTo>
                    <a:pt x="438" y="686"/>
                    <a:pt x="552" y="533"/>
                    <a:pt x="552" y="343"/>
                  </a:cubicBezTo>
                  <a:cubicBezTo>
                    <a:pt x="552" y="153"/>
                    <a:pt x="438" y="1"/>
                    <a:pt x="2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7"/>
            <p:cNvSpPr/>
            <p:nvPr/>
          </p:nvSpPr>
          <p:spPr>
            <a:xfrm>
              <a:off x="8045049" y="1303884"/>
              <a:ext cx="8862" cy="10872"/>
            </a:xfrm>
            <a:custGeom>
              <a:rect b="b" l="l" r="r" t="t"/>
              <a:pathLst>
                <a:path extrusionOk="0" h="211" w="172">
                  <a:moveTo>
                    <a:pt x="76" y="1"/>
                  </a:moveTo>
                  <a:cubicBezTo>
                    <a:pt x="38" y="1"/>
                    <a:pt x="0" y="39"/>
                    <a:pt x="0" y="115"/>
                  </a:cubicBezTo>
                  <a:cubicBezTo>
                    <a:pt x="0" y="172"/>
                    <a:pt x="38" y="210"/>
                    <a:pt x="76" y="210"/>
                  </a:cubicBezTo>
                  <a:cubicBezTo>
                    <a:pt x="133" y="210"/>
                    <a:pt x="171" y="172"/>
                    <a:pt x="171" y="115"/>
                  </a:cubicBezTo>
                  <a:cubicBezTo>
                    <a:pt x="171" y="39"/>
                    <a:pt x="133" y="1"/>
                    <a:pt x="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7"/>
            <p:cNvSpPr/>
            <p:nvPr/>
          </p:nvSpPr>
          <p:spPr>
            <a:xfrm>
              <a:off x="7949004" y="1327019"/>
              <a:ext cx="25505" cy="53380"/>
            </a:xfrm>
            <a:custGeom>
              <a:rect b="b" l="l" r="r" t="t"/>
              <a:pathLst>
                <a:path extrusionOk="0" h="1036" w="495">
                  <a:moveTo>
                    <a:pt x="396" y="1"/>
                  </a:moveTo>
                  <a:cubicBezTo>
                    <a:pt x="362" y="1"/>
                    <a:pt x="337" y="19"/>
                    <a:pt x="323" y="46"/>
                  </a:cubicBezTo>
                  <a:cubicBezTo>
                    <a:pt x="304" y="123"/>
                    <a:pt x="247" y="199"/>
                    <a:pt x="190" y="294"/>
                  </a:cubicBezTo>
                  <a:cubicBezTo>
                    <a:pt x="133" y="389"/>
                    <a:pt x="76" y="484"/>
                    <a:pt x="38" y="560"/>
                  </a:cubicBezTo>
                  <a:cubicBezTo>
                    <a:pt x="0" y="693"/>
                    <a:pt x="19" y="788"/>
                    <a:pt x="57" y="845"/>
                  </a:cubicBezTo>
                  <a:cubicBezTo>
                    <a:pt x="114" y="940"/>
                    <a:pt x="228" y="997"/>
                    <a:pt x="381" y="1036"/>
                  </a:cubicBezTo>
                  <a:lnTo>
                    <a:pt x="400" y="1036"/>
                  </a:lnTo>
                  <a:cubicBezTo>
                    <a:pt x="438" y="1036"/>
                    <a:pt x="476" y="1016"/>
                    <a:pt x="495" y="959"/>
                  </a:cubicBezTo>
                  <a:cubicBezTo>
                    <a:pt x="495" y="921"/>
                    <a:pt x="457" y="864"/>
                    <a:pt x="419" y="864"/>
                  </a:cubicBezTo>
                  <a:cubicBezTo>
                    <a:pt x="304" y="845"/>
                    <a:pt x="228" y="807"/>
                    <a:pt x="209" y="750"/>
                  </a:cubicBezTo>
                  <a:cubicBezTo>
                    <a:pt x="190" y="712"/>
                    <a:pt x="190" y="674"/>
                    <a:pt x="209" y="617"/>
                  </a:cubicBezTo>
                  <a:cubicBezTo>
                    <a:pt x="228" y="560"/>
                    <a:pt x="285" y="465"/>
                    <a:pt x="342" y="389"/>
                  </a:cubicBezTo>
                  <a:cubicBezTo>
                    <a:pt x="400" y="275"/>
                    <a:pt x="457" y="180"/>
                    <a:pt x="476" y="103"/>
                  </a:cubicBezTo>
                  <a:cubicBezTo>
                    <a:pt x="495" y="65"/>
                    <a:pt x="476" y="8"/>
                    <a:pt x="438" y="8"/>
                  </a:cubicBezTo>
                  <a:cubicBezTo>
                    <a:pt x="422" y="3"/>
                    <a:pt x="408" y="1"/>
                    <a:pt x="3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7"/>
            <p:cNvSpPr/>
            <p:nvPr/>
          </p:nvSpPr>
          <p:spPr>
            <a:xfrm>
              <a:off x="7950962" y="1412604"/>
              <a:ext cx="59821" cy="13036"/>
            </a:xfrm>
            <a:custGeom>
              <a:rect b="b" l="l" r="r" t="t"/>
              <a:pathLst>
                <a:path extrusionOk="0" h="253" w="1161">
                  <a:moveTo>
                    <a:pt x="661" y="0"/>
                  </a:moveTo>
                  <a:cubicBezTo>
                    <a:pt x="483" y="0"/>
                    <a:pt x="302" y="17"/>
                    <a:pt x="114" y="40"/>
                  </a:cubicBezTo>
                  <a:cubicBezTo>
                    <a:pt x="57" y="40"/>
                    <a:pt x="0" y="78"/>
                    <a:pt x="0" y="135"/>
                  </a:cubicBezTo>
                  <a:cubicBezTo>
                    <a:pt x="0" y="186"/>
                    <a:pt x="46" y="252"/>
                    <a:pt x="96" y="252"/>
                  </a:cubicBezTo>
                  <a:cubicBezTo>
                    <a:pt x="102" y="252"/>
                    <a:pt x="108" y="251"/>
                    <a:pt x="114" y="249"/>
                  </a:cubicBezTo>
                  <a:cubicBezTo>
                    <a:pt x="266" y="230"/>
                    <a:pt x="414" y="221"/>
                    <a:pt x="559" y="221"/>
                  </a:cubicBezTo>
                  <a:cubicBezTo>
                    <a:pt x="704" y="221"/>
                    <a:pt x="847" y="230"/>
                    <a:pt x="989" y="249"/>
                  </a:cubicBezTo>
                  <a:lnTo>
                    <a:pt x="1008" y="249"/>
                  </a:lnTo>
                  <a:cubicBezTo>
                    <a:pt x="1160" y="249"/>
                    <a:pt x="1160" y="21"/>
                    <a:pt x="1008" y="21"/>
                  </a:cubicBezTo>
                  <a:lnTo>
                    <a:pt x="989" y="21"/>
                  </a:lnTo>
                  <a:cubicBezTo>
                    <a:pt x="880" y="7"/>
                    <a:pt x="771" y="0"/>
                    <a:pt x="6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7"/>
            <p:cNvSpPr/>
            <p:nvPr/>
          </p:nvSpPr>
          <p:spPr>
            <a:xfrm>
              <a:off x="8200864" y="1279255"/>
              <a:ext cx="100010" cy="108048"/>
            </a:xfrm>
            <a:custGeom>
              <a:rect b="b" l="l" r="r" t="t"/>
              <a:pathLst>
                <a:path extrusionOk="0" h="2097" w="1941">
                  <a:moveTo>
                    <a:pt x="1183" y="0"/>
                  </a:moveTo>
                  <a:cubicBezTo>
                    <a:pt x="823" y="0"/>
                    <a:pt x="419" y="341"/>
                    <a:pt x="229" y="802"/>
                  </a:cubicBezTo>
                  <a:cubicBezTo>
                    <a:pt x="0" y="1354"/>
                    <a:pt x="172" y="1886"/>
                    <a:pt x="571" y="2058"/>
                  </a:cubicBezTo>
                  <a:cubicBezTo>
                    <a:pt x="640" y="2084"/>
                    <a:pt x="713" y="2097"/>
                    <a:pt x="786" y="2097"/>
                  </a:cubicBezTo>
                  <a:cubicBezTo>
                    <a:pt x="1140" y="2097"/>
                    <a:pt x="1524" y="1807"/>
                    <a:pt x="1712" y="1335"/>
                  </a:cubicBezTo>
                  <a:cubicBezTo>
                    <a:pt x="1941" y="783"/>
                    <a:pt x="1788" y="213"/>
                    <a:pt x="1389" y="41"/>
                  </a:cubicBezTo>
                  <a:cubicBezTo>
                    <a:pt x="1323" y="13"/>
                    <a:pt x="1254" y="0"/>
                    <a:pt x="1183"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7"/>
            <p:cNvSpPr/>
            <p:nvPr/>
          </p:nvSpPr>
          <p:spPr>
            <a:xfrm>
              <a:off x="8227348" y="1296877"/>
              <a:ext cx="51989" cy="61006"/>
            </a:xfrm>
            <a:custGeom>
              <a:rect b="b" l="l" r="r" t="t"/>
              <a:pathLst>
                <a:path extrusionOk="0" h="1184" w="1009">
                  <a:moveTo>
                    <a:pt x="640" y="0"/>
                  </a:moveTo>
                  <a:cubicBezTo>
                    <a:pt x="533" y="0"/>
                    <a:pt x="406" y="56"/>
                    <a:pt x="323" y="156"/>
                  </a:cubicBezTo>
                  <a:cubicBezTo>
                    <a:pt x="228" y="232"/>
                    <a:pt x="190" y="365"/>
                    <a:pt x="190" y="479"/>
                  </a:cubicBezTo>
                  <a:cubicBezTo>
                    <a:pt x="190" y="536"/>
                    <a:pt x="228" y="593"/>
                    <a:pt x="247" y="650"/>
                  </a:cubicBezTo>
                  <a:cubicBezTo>
                    <a:pt x="266" y="688"/>
                    <a:pt x="266" y="727"/>
                    <a:pt x="266" y="784"/>
                  </a:cubicBezTo>
                  <a:cubicBezTo>
                    <a:pt x="266" y="898"/>
                    <a:pt x="171" y="974"/>
                    <a:pt x="76" y="1012"/>
                  </a:cubicBezTo>
                  <a:cubicBezTo>
                    <a:pt x="38" y="1031"/>
                    <a:pt x="0" y="1069"/>
                    <a:pt x="19" y="1126"/>
                  </a:cubicBezTo>
                  <a:cubicBezTo>
                    <a:pt x="38" y="1145"/>
                    <a:pt x="76" y="1183"/>
                    <a:pt x="114" y="1183"/>
                  </a:cubicBezTo>
                  <a:cubicBezTo>
                    <a:pt x="114" y="1183"/>
                    <a:pt x="133" y="1164"/>
                    <a:pt x="133" y="1164"/>
                  </a:cubicBezTo>
                  <a:cubicBezTo>
                    <a:pt x="285" y="1126"/>
                    <a:pt x="438" y="974"/>
                    <a:pt x="438" y="784"/>
                  </a:cubicBezTo>
                  <a:cubicBezTo>
                    <a:pt x="457" y="708"/>
                    <a:pt x="418" y="650"/>
                    <a:pt x="399" y="574"/>
                  </a:cubicBezTo>
                  <a:cubicBezTo>
                    <a:pt x="380" y="536"/>
                    <a:pt x="380" y="498"/>
                    <a:pt x="361" y="460"/>
                  </a:cubicBezTo>
                  <a:cubicBezTo>
                    <a:pt x="361" y="403"/>
                    <a:pt x="399" y="327"/>
                    <a:pt x="438" y="270"/>
                  </a:cubicBezTo>
                  <a:cubicBezTo>
                    <a:pt x="495" y="232"/>
                    <a:pt x="571" y="175"/>
                    <a:pt x="666" y="175"/>
                  </a:cubicBezTo>
                  <a:cubicBezTo>
                    <a:pt x="780" y="194"/>
                    <a:pt x="837" y="327"/>
                    <a:pt x="837" y="441"/>
                  </a:cubicBezTo>
                  <a:cubicBezTo>
                    <a:pt x="837" y="479"/>
                    <a:pt x="875" y="517"/>
                    <a:pt x="913" y="517"/>
                  </a:cubicBezTo>
                  <a:cubicBezTo>
                    <a:pt x="970" y="517"/>
                    <a:pt x="1008" y="479"/>
                    <a:pt x="1008" y="441"/>
                  </a:cubicBezTo>
                  <a:cubicBezTo>
                    <a:pt x="1008" y="251"/>
                    <a:pt x="894" y="42"/>
                    <a:pt x="685" y="4"/>
                  </a:cubicBezTo>
                  <a:cubicBezTo>
                    <a:pt x="670" y="1"/>
                    <a:pt x="655" y="0"/>
                    <a:pt x="640" y="0"/>
                  </a:cubicBezTo>
                  <a:close/>
                </a:path>
              </a:pathLst>
            </a:custGeom>
            <a:solidFill>
              <a:srgbClr val="AD62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7"/>
            <p:cNvSpPr/>
            <p:nvPr/>
          </p:nvSpPr>
          <p:spPr>
            <a:xfrm>
              <a:off x="6670950" y="2762222"/>
              <a:ext cx="1311363" cy="593001"/>
            </a:xfrm>
            <a:custGeom>
              <a:rect b="b" l="l" r="r" t="t"/>
              <a:pathLst>
                <a:path extrusionOk="0" h="11509" w="25451">
                  <a:moveTo>
                    <a:pt x="25451" y="1"/>
                  </a:moveTo>
                  <a:lnTo>
                    <a:pt x="1" y="1009"/>
                  </a:lnTo>
                  <a:cubicBezTo>
                    <a:pt x="781" y="4413"/>
                    <a:pt x="5118" y="3862"/>
                    <a:pt x="8522" y="5098"/>
                  </a:cubicBezTo>
                  <a:cubicBezTo>
                    <a:pt x="11927" y="6354"/>
                    <a:pt x="10348" y="8541"/>
                    <a:pt x="10348" y="8541"/>
                  </a:cubicBezTo>
                  <a:lnTo>
                    <a:pt x="7857" y="9245"/>
                  </a:lnTo>
                  <a:lnTo>
                    <a:pt x="7799" y="11508"/>
                  </a:lnTo>
                  <a:lnTo>
                    <a:pt x="21494" y="11508"/>
                  </a:lnTo>
                  <a:lnTo>
                    <a:pt x="21494" y="9150"/>
                  </a:lnTo>
                  <a:lnTo>
                    <a:pt x="19079" y="8731"/>
                  </a:lnTo>
                  <a:cubicBezTo>
                    <a:pt x="15581" y="5234"/>
                    <a:pt x="18660" y="2169"/>
                    <a:pt x="24935" y="2169"/>
                  </a:cubicBezTo>
                  <a:cubicBezTo>
                    <a:pt x="24974" y="2169"/>
                    <a:pt x="25013" y="2169"/>
                    <a:pt x="25051" y="2169"/>
                  </a:cubicBezTo>
                  <a:lnTo>
                    <a:pt x="254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7"/>
            <p:cNvSpPr/>
            <p:nvPr/>
          </p:nvSpPr>
          <p:spPr>
            <a:xfrm>
              <a:off x="6891482" y="3356160"/>
              <a:ext cx="1083983" cy="1892513"/>
            </a:xfrm>
            <a:custGeom>
              <a:rect b="b" l="l" r="r" t="t"/>
              <a:pathLst>
                <a:path extrusionOk="0" h="36730" w="21038">
                  <a:moveTo>
                    <a:pt x="1" y="0"/>
                  </a:moveTo>
                  <a:lnTo>
                    <a:pt x="248" y="3880"/>
                  </a:lnTo>
                  <a:lnTo>
                    <a:pt x="343" y="5459"/>
                  </a:lnTo>
                  <a:lnTo>
                    <a:pt x="419" y="6772"/>
                  </a:lnTo>
                  <a:lnTo>
                    <a:pt x="438" y="7000"/>
                  </a:lnTo>
                  <a:lnTo>
                    <a:pt x="552" y="8750"/>
                  </a:lnTo>
                  <a:lnTo>
                    <a:pt x="647" y="10328"/>
                  </a:lnTo>
                  <a:lnTo>
                    <a:pt x="2302" y="36729"/>
                  </a:lnTo>
                  <a:lnTo>
                    <a:pt x="18793" y="36729"/>
                  </a:lnTo>
                  <a:lnTo>
                    <a:pt x="20448" y="9720"/>
                  </a:lnTo>
                  <a:lnTo>
                    <a:pt x="20543" y="8141"/>
                  </a:lnTo>
                  <a:lnTo>
                    <a:pt x="20619" y="6791"/>
                  </a:lnTo>
                  <a:lnTo>
                    <a:pt x="20638" y="6562"/>
                  </a:lnTo>
                  <a:lnTo>
                    <a:pt x="20657" y="6182"/>
                  </a:lnTo>
                  <a:lnTo>
                    <a:pt x="20752" y="4603"/>
                  </a:lnTo>
                  <a:lnTo>
                    <a:pt x="2103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7"/>
            <p:cNvSpPr/>
            <p:nvPr/>
          </p:nvSpPr>
          <p:spPr>
            <a:xfrm>
              <a:off x="6904209" y="3556081"/>
              <a:ext cx="1056572" cy="118611"/>
            </a:xfrm>
            <a:custGeom>
              <a:rect b="b" l="l" r="r" t="t"/>
              <a:pathLst>
                <a:path extrusionOk="0" h="2302" w="20506">
                  <a:moveTo>
                    <a:pt x="1" y="0"/>
                  </a:moveTo>
                  <a:lnTo>
                    <a:pt x="96" y="1579"/>
                  </a:lnTo>
                  <a:cubicBezTo>
                    <a:pt x="6867" y="1826"/>
                    <a:pt x="13639" y="2055"/>
                    <a:pt x="20410" y="2302"/>
                  </a:cubicBezTo>
                  <a:lnTo>
                    <a:pt x="20505" y="723"/>
                  </a:lnTo>
                  <a:cubicBezTo>
                    <a:pt x="13677" y="476"/>
                    <a:pt x="6829"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7"/>
            <p:cNvSpPr/>
            <p:nvPr/>
          </p:nvSpPr>
          <p:spPr>
            <a:xfrm>
              <a:off x="6919924" y="3775633"/>
              <a:ext cx="1030088" cy="112737"/>
            </a:xfrm>
            <a:custGeom>
              <a:rect b="b" l="l" r="r" t="t"/>
              <a:pathLst>
                <a:path extrusionOk="0" h="2188" w="19992">
                  <a:moveTo>
                    <a:pt x="19991" y="0"/>
                  </a:moveTo>
                  <a:lnTo>
                    <a:pt x="0" y="609"/>
                  </a:lnTo>
                  <a:lnTo>
                    <a:pt x="95" y="2187"/>
                  </a:lnTo>
                  <a:lnTo>
                    <a:pt x="19896" y="1579"/>
                  </a:lnTo>
                  <a:lnTo>
                    <a:pt x="199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7"/>
            <p:cNvSpPr/>
            <p:nvPr/>
          </p:nvSpPr>
          <p:spPr>
            <a:xfrm>
              <a:off x="6913071" y="3694273"/>
              <a:ext cx="1041835" cy="22568"/>
            </a:xfrm>
            <a:custGeom>
              <a:rect b="b" l="l" r="r" t="t"/>
              <a:pathLst>
                <a:path extrusionOk="0" h="438" w="20220">
                  <a:moveTo>
                    <a:pt x="20219" y="0"/>
                  </a:moveTo>
                  <a:lnTo>
                    <a:pt x="13182" y="76"/>
                  </a:lnTo>
                  <a:cubicBezTo>
                    <a:pt x="9967" y="114"/>
                    <a:pt x="6752" y="153"/>
                    <a:pt x="3538" y="172"/>
                  </a:cubicBezTo>
                  <a:lnTo>
                    <a:pt x="0" y="210"/>
                  </a:lnTo>
                  <a:lnTo>
                    <a:pt x="19" y="438"/>
                  </a:lnTo>
                  <a:cubicBezTo>
                    <a:pt x="2606" y="419"/>
                    <a:pt x="5174" y="381"/>
                    <a:pt x="7761" y="362"/>
                  </a:cubicBezTo>
                  <a:lnTo>
                    <a:pt x="17404" y="248"/>
                  </a:lnTo>
                  <a:cubicBezTo>
                    <a:pt x="18336" y="248"/>
                    <a:pt x="19268" y="229"/>
                    <a:pt x="20200" y="229"/>
                  </a:cubicBezTo>
                  <a:lnTo>
                    <a:pt x="202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 name="Shape 438"/>
        <p:cNvGrpSpPr/>
        <p:nvPr/>
      </p:nvGrpSpPr>
      <p:grpSpPr>
        <a:xfrm>
          <a:off x="0" y="0"/>
          <a:ext cx="0" cy="0"/>
          <a:chOff x="0" y="0"/>
          <a:chExt cx="0" cy="0"/>
        </a:xfrm>
      </p:grpSpPr>
      <p:sp>
        <p:nvSpPr>
          <p:cNvPr id="439" name="Google Shape;439;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440" name="Google Shape;440;p28"/>
          <p:cNvSpPr txBox="1"/>
          <p:nvPr>
            <p:ph idx="1" type="body"/>
          </p:nvPr>
        </p:nvSpPr>
        <p:spPr>
          <a:xfrm>
            <a:off x="720000" y="1152475"/>
            <a:ext cx="7704000" cy="39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p>
        </p:txBody>
      </p:sp>
      <p:graphicFrame>
        <p:nvGraphicFramePr>
          <p:cNvPr id="441" name="Google Shape;441;p28"/>
          <p:cNvGraphicFramePr/>
          <p:nvPr/>
        </p:nvGraphicFramePr>
        <p:xfrm>
          <a:off x="720000" y="1760663"/>
          <a:ext cx="3000000" cy="3000000"/>
        </p:xfrm>
        <a:graphic>
          <a:graphicData uri="http://schemas.openxmlformats.org/drawingml/2006/table">
            <a:tbl>
              <a:tblPr>
                <a:noFill/>
                <a:tableStyleId>{F6E04472-2678-4137-ABD8-79785C95AD73}</a:tableStyleId>
              </a:tblPr>
              <a:tblGrid>
                <a:gridCol w="2619875"/>
                <a:gridCol w="5084125"/>
              </a:tblGrid>
              <a:tr h="361525">
                <a:tc>
                  <a:txBody>
                    <a:bodyPr/>
                    <a:lstStyle/>
                    <a:p>
                      <a:pPr indent="0" lvl="0" marL="0" rtl="0" algn="l">
                        <a:spcBef>
                          <a:spcPts val="0"/>
                        </a:spcBef>
                        <a:spcAft>
                          <a:spcPts val="0"/>
                        </a:spcAft>
                        <a:buNone/>
                      </a:pPr>
                      <a:r>
                        <a:rPr b="1" lang="en" sz="1100">
                          <a:solidFill>
                            <a:schemeClr val="hlink"/>
                          </a:solidFill>
                          <a:uFill>
                            <a:noFill/>
                          </a:uFill>
                          <a:latin typeface="Figtree"/>
                          <a:ea typeface="Figtree"/>
                          <a:cs typeface="Figtree"/>
                          <a:sym typeface="Figtree"/>
                          <a:hlinkClick action="ppaction://hlinksldjump" r:id="rId3"/>
                        </a:rPr>
                        <a:t>Fonts</a:t>
                      </a:r>
                      <a:endParaRPr b="1" sz="1100">
                        <a:solidFill>
                          <a:schemeClr val="lt1"/>
                        </a:solidFill>
                        <a:latin typeface="Figtree"/>
                        <a:ea typeface="Figtree"/>
                        <a:cs typeface="Figtree"/>
                        <a:sym typeface="Figtre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lt1"/>
                          </a:solidFill>
                          <a:latin typeface="Figtree"/>
                          <a:ea typeface="Figtree"/>
                          <a:cs typeface="Figtree"/>
                          <a:sym typeface="Figtree"/>
                        </a:rPr>
                        <a:t>To view this template correctly in PowerPoint, download and install the fonts we used</a:t>
                      </a:r>
                      <a:endParaRPr sz="1000">
                        <a:solidFill>
                          <a:schemeClr val="lt1"/>
                        </a:solidFill>
                        <a:latin typeface="Figtree"/>
                        <a:ea typeface="Figtree"/>
                        <a:cs typeface="Figtree"/>
                        <a:sym typeface="Figtree"/>
                      </a:endParaRPr>
                    </a:p>
                  </a:txBody>
                  <a:tcPr marT="0" marB="0" marR="91425" marL="91425" anchor="ctr">
                    <a:lnL cap="flat" cmpd="sng" w="9525">
                      <a:solidFill>
                        <a:schemeClr val="lt1">
                          <a:alpha val="0"/>
                        </a:schemeClr>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361525">
                <a:tc>
                  <a:txBody>
                    <a:bodyPr/>
                    <a:lstStyle/>
                    <a:p>
                      <a:pPr indent="0" lvl="0" marL="0" rtl="0" algn="l">
                        <a:spcBef>
                          <a:spcPts val="0"/>
                        </a:spcBef>
                        <a:spcAft>
                          <a:spcPts val="0"/>
                        </a:spcAft>
                        <a:buNone/>
                      </a:pPr>
                      <a:r>
                        <a:rPr b="1" lang="en" sz="1100">
                          <a:solidFill>
                            <a:schemeClr val="hlink"/>
                          </a:solidFill>
                          <a:uFill>
                            <a:noFill/>
                          </a:uFill>
                          <a:latin typeface="Figtree"/>
                          <a:ea typeface="Figtree"/>
                          <a:cs typeface="Figtree"/>
                          <a:sym typeface="Figtree"/>
                          <a:hlinkClick action="ppaction://hlinksldjump" r:id="rId4"/>
                        </a:rPr>
                        <a:t>Used </a:t>
                      </a:r>
                      <a:r>
                        <a:rPr b="1" lang="en" sz="1100">
                          <a:solidFill>
                            <a:schemeClr val="lt1"/>
                          </a:solidFill>
                          <a:latin typeface="Figtree"/>
                          <a:ea typeface="Figtree"/>
                          <a:cs typeface="Figtree"/>
                          <a:sym typeface="Figtree"/>
                        </a:rPr>
                        <a:t>and </a:t>
                      </a:r>
                      <a:r>
                        <a:rPr b="1" lang="en" sz="1100">
                          <a:solidFill>
                            <a:schemeClr val="hlink"/>
                          </a:solidFill>
                          <a:uFill>
                            <a:noFill/>
                          </a:uFill>
                          <a:latin typeface="Figtree"/>
                          <a:ea typeface="Figtree"/>
                          <a:cs typeface="Figtree"/>
                          <a:sym typeface="Figtree"/>
                          <a:hlinkClick action="ppaction://hlinksldjump" r:id="rId5"/>
                        </a:rPr>
                        <a:t>alternative</a:t>
                      </a:r>
                      <a:r>
                        <a:rPr b="1" lang="en" sz="1100">
                          <a:solidFill>
                            <a:schemeClr val="hlink"/>
                          </a:solidFill>
                          <a:uFill>
                            <a:noFill/>
                          </a:uFill>
                          <a:latin typeface="Figtree"/>
                          <a:ea typeface="Figtree"/>
                          <a:cs typeface="Figtree"/>
                          <a:sym typeface="Figtree"/>
                          <a:hlinkClick action="ppaction://hlinksldjump" r:id="rId6"/>
                        </a:rPr>
                        <a:t> resources</a:t>
                      </a:r>
                      <a:endParaRPr b="1" sz="1100">
                        <a:solidFill>
                          <a:schemeClr val="lt1"/>
                        </a:solidFill>
                        <a:latin typeface="Figtree"/>
                        <a:ea typeface="Figtree"/>
                        <a:cs typeface="Figtree"/>
                        <a:sym typeface="Figtre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1600"/>
                        </a:spcAft>
                        <a:buNone/>
                      </a:pPr>
                      <a:r>
                        <a:rPr lang="en" sz="1000">
                          <a:solidFill>
                            <a:schemeClr val="lt1"/>
                          </a:solidFill>
                          <a:latin typeface="Figtree"/>
                          <a:ea typeface="Figtree"/>
                          <a:cs typeface="Figtree"/>
                          <a:sym typeface="Figtree"/>
                        </a:rPr>
                        <a:t>An assortment of graphic resources that are suitable for use in this presentation</a:t>
                      </a:r>
                      <a:endParaRPr sz="1000">
                        <a:solidFill>
                          <a:schemeClr val="lt1"/>
                        </a:solidFill>
                        <a:latin typeface="Figtree"/>
                        <a:ea typeface="Figtree"/>
                        <a:cs typeface="Figtree"/>
                        <a:sym typeface="Figtree"/>
                      </a:endParaRPr>
                    </a:p>
                  </a:txBody>
                  <a:tcPr marT="0" marB="0" marR="91425" marL="91425" anchor="ctr">
                    <a:lnL cap="flat" cmpd="sng" w="9525">
                      <a:solidFill>
                        <a:schemeClr val="lt1">
                          <a:alpha val="0"/>
                        </a:schemeClr>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361525">
                <a:tc>
                  <a:txBody>
                    <a:bodyPr/>
                    <a:lstStyle/>
                    <a:p>
                      <a:pPr indent="0" lvl="0" marL="0" rtl="0" algn="l">
                        <a:spcBef>
                          <a:spcPts val="0"/>
                        </a:spcBef>
                        <a:spcAft>
                          <a:spcPts val="0"/>
                        </a:spcAft>
                        <a:buNone/>
                      </a:pPr>
                      <a:r>
                        <a:rPr b="1" lang="en" sz="1100">
                          <a:solidFill>
                            <a:schemeClr val="hlink"/>
                          </a:solidFill>
                          <a:uFill>
                            <a:noFill/>
                          </a:uFill>
                          <a:latin typeface="Figtree"/>
                          <a:ea typeface="Figtree"/>
                          <a:cs typeface="Figtree"/>
                          <a:sym typeface="Figtree"/>
                          <a:hlinkClick action="ppaction://hlinksldjump" r:id="rId7"/>
                        </a:rPr>
                        <a:t>Thanks slide</a:t>
                      </a:r>
                      <a:endParaRPr b="1" sz="1100">
                        <a:solidFill>
                          <a:schemeClr val="lt1"/>
                        </a:solidFill>
                        <a:latin typeface="Figtree"/>
                        <a:ea typeface="Figtree"/>
                        <a:cs typeface="Figtree"/>
                        <a:sym typeface="Figtre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lt1"/>
                          </a:solidFill>
                          <a:latin typeface="Figtree"/>
                          <a:ea typeface="Figtree"/>
                          <a:cs typeface="Figtree"/>
                          <a:sym typeface="Figtree"/>
                        </a:rPr>
                        <a:t>You must keep it so that proper credits for our design are given</a:t>
                      </a:r>
                      <a:endParaRPr sz="1000">
                        <a:solidFill>
                          <a:schemeClr val="lt1"/>
                        </a:solidFill>
                        <a:latin typeface="Figtree"/>
                        <a:ea typeface="Figtree"/>
                        <a:cs typeface="Figtree"/>
                        <a:sym typeface="Figtree"/>
                      </a:endParaRPr>
                    </a:p>
                  </a:txBody>
                  <a:tcPr marT="0" marB="0" marR="91425" marL="91425" anchor="ctr">
                    <a:lnL cap="flat" cmpd="sng" w="9525">
                      <a:solidFill>
                        <a:schemeClr val="lt1">
                          <a:alpha val="0"/>
                        </a:schemeClr>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361525">
                <a:tc>
                  <a:txBody>
                    <a:bodyPr/>
                    <a:lstStyle/>
                    <a:p>
                      <a:pPr indent="0" lvl="0" marL="0" rtl="0" algn="l">
                        <a:spcBef>
                          <a:spcPts val="0"/>
                        </a:spcBef>
                        <a:spcAft>
                          <a:spcPts val="0"/>
                        </a:spcAft>
                        <a:buNone/>
                      </a:pPr>
                      <a:r>
                        <a:rPr b="1" lang="en" sz="1100">
                          <a:solidFill>
                            <a:schemeClr val="hlink"/>
                          </a:solidFill>
                          <a:uFill>
                            <a:noFill/>
                          </a:uFill>
                          <a:latin typeface="Figtree"/>
                          <a:ea typeface="Figtree"/>
                          <a:cs typeface="Figtree"/>
                          <a:sym typeface="Figtree"/>
                          <a:hlinkClick action="ppaction://hlinksldjump" r:id="rId8"/>
                        </a:rPr>
                        <a:t>Colors</a:t>
                      </a:r>
                      <a:endParaRPr b="1" sz="1100">
                        <a:solidFill>
                          <a:schemeClr val="lt1"/>
                        </a:solidFill>
                        <a:latin typeface="Figtree"/>
                        <a:ea typeface="Figtree"/>
                        <a:cs typeface="Figtree"/>
                        <a:sym typeface="Figtre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lt1"/>
                          </a:solidFill>
                          <a:latin typeface="Figtree"/>
                          <a:ea typeface="Figtree"/>
                          <a:cs typeface="Figtree"/>
                          <a:sym typeface="Figtree"/>
                        </a:rPr>
                        <a:t>All the colors used in this presentation</a:t>
                      </a:r>
                      <a:endParaRPr sz="1000">
                        <a:solidFill>
                          <a:schemeClr val="lt1"/>
                        </a:solidFill>
                        <a:latin typeface="Figtree"/>
                        <a:ea typeface="Figtree"/>
                        <a:cs typeface="Figtree"/>
                        <a:sym typeface="Figtree"/>
                      </a:endParaRPr>
                    </a:p>
                  </a:txBody>
                  <a:tcPr marT="0" marB="0" marR="91425" marL="91425" anchor="ctr">
                    <a:lnL cap="flat" cmpd="sng" w="9525">
                      <a:solidFill>
                        <a:schemeClr val="lt1">
                          <a:alpha val="0"/>
                        </a:schemeClr>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361525">
                <a:tc>
                  <a:txBody>
                    <a:bodyPr/>
                    <a:lstStyle/>
                    <a:p>
                      <a:pPr indent="0" lvl="0" marL="0" rtl="0" algn="l">
                        <a:spcBef>
                          <a:spcPts val="0"/>
                        </a:spcBef>
                        <a:spcAft>
                          <a:spcPts val="0"/>
                        </a:spcAft>
                        <a:buNone/>
                      </a:pPr>
                      <a:r>
                        <a:rPr b="1" lang="en" sz="1100">
                          <a:solidFill>
                            <a:schemeClr val="hlink"/>
                          </a:solidFill>
                          <a:uFill>
                            <a:noFill/>
                          </a:uFill>
                          <a:latin typeface="Figtree"/>
                          <a:ea typeface="Figtree"/>
                          <a:cs typeface="Figtree"/>
                          <a:sym typeface="Figtree"/>
                          <a:hlinkClick action="ppaction://hlinksldjump" r:id="rId9"/>
                        </a:rPr>
                        <a:t>Icons</a:t>
                      </a:r>
                      <a:r>
                        <a:rPr b="1" lang="en" sz="1100">
                          <a:solidFill>
                            <a:schemeClr val="lt1"/>
                          </a:solidFill>
                          <a:latin typeface="Figtree"/>
                          <a:ea typeface="Figtree"/>
                          <a:cs typeface="Figtree"/>
                          <a:sym typeface="Figtree"/>
                        </a:rPr>
                        <a:t> and </a:t>
                      </a:r>
                      <a:r>
                        <a:rPr b="1" lang="en" sz="1100">
                          <a:solidFill>
                            <a:schemeClr val="hlink"/>
                          </a:solidFill>
                          <a:uFill>
                            <a:noFill/>
                          </a:uFill>
                          <a:latin typeface="Figtree"/>
                          <a:ea typeface="Figtree"/>
                          <a:cs typeface="Figtree"/>
                          <a:sym typeface="Figtree"/>
                          <a:hlinkClick action="ppaction://hlinksldjump" r:id="rId10"/>
                        </a:rPr>
                        <a:t>infographic resources</a:t>
                      </a:r>
                      <a:endParaRPr b="1" sz="1100">
                        <a:solidFill>
                          <a:schemeClr val="lt1"/>
                        </a:solidFill>
                        <a:latin typeface="Figtree"/>
                        <a:ea typeface="Figtree"/>
                        <a:cs typeface="Figtree"/>
                        <a:sym typeface="Figtree"/>
                      </a:endParaRPr>
                    </a:p>
                  </a:txBody>
                  <a:tcPr marT="0" marB="0" marR="101700" marL="91425" anchor="ctr">
                    <a:lnL cap="flat" cmpd="sng" w="9525">
                      <a:solidFill>
                        <a:schemeClr val="lt1"/>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lt1"/>
                          </a:solidFill>
                          <a:latin typeface="Figtree"/>
                          <a:ea typeface="Figtree"/>
                          <a:cs typeface="Figtree"/>
                          <a:sym typeface="Figtree"/>
                        </a:rPr>
                        <a:t>These can be used in the template, and their size and color can be edited</a:t>
                      </a:r>
                      <a:endParaRPr sz="1000">
                        <a:solidFill>
                          <a:schemeClr val="lt1"/>
                        </a:solidFill>
                        <a:latin typeface="Figtree"/>
                        <a:ea typeface="Figtree"/>
                        <a:cs typeface="Figtree"/>
                        <a:sym typeface="Figtree"/>
                      </a:endParaRPr>
                    </a:p>
                  </a:txBody>
                  <a:tcPr marT="0" marB="0" marR="91425" marL="91425" anchor="ctr">
                    <a:lnL cap="flat" cmpd="sng" w="9525">
                      <a:solidFill>
                        <a:schemeClr val="lt1">
                          <a:alpha val="0"/>
                        </a:schemeClr>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361525">
                <a:tc>
                  <a:txBody>
                    <a:bodyPr/>
                    <a:lstStyle/>
                    <a:p>
                      <a:pPr indent="0" lvl="0" marL="0" rtl="0" algn="l">
                        <a:spcBef>
                          <a:spcPts val="0"/>
                        </a:spcBef>
                        <a:spcAft>
                          <a:spcPts val="0"/>
                        </a:spcAft>
                        <a:buNone/>
                      </a:pPr>
                      <a:r>
                        <a:rPr b="1" lang="en" sz="1100">
                          <a:solidFill>
                            <a:schemeClr val="lt1"/>
                          </a:solidFill>
                          <a:latin typeface="Figtree"/>
                          <a:ea typeface="Figtree"/>
                          <a:cs typeface="Figtree"/>
                          <a:sym typeface="Figtree"/>
                        </a:rPr>
                        <a:t>Editable presentation theme </a:t>
                      </a:r>
                      <a:endParaRPr b="1" sz="1100">
                        <a:solidFill>
                          <a:schemeClr val="lt1"/>
                        </a:solidFill>
                        <a:latin typeface="Figtree"/>
                        <a:ea typeface="Figtree"/>
                        <a:cs typeface="Figtree"/>
                        <a:sym typeface="Figtree"/>
                      </a:endParaRPr>
                    </a:p>
                  </a:txBody>
                  <a:tcPr marT="0" marB="0" marR="91425" marL="91425" anchor="ctr">
                    <a:lnL cap="flat" cmpd="sng" w="9525">
                      <a:solidFill>
                        <a:schemeClr val="lt1"/>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lt1"/>
                          </a:solidFill>
                          <a:latin typeface="Figtree"/>
                          <a:ea typeface="Figtree"/>
                          <a:cs typeface="Figtree"/>
                          <a:sym typeface="Figtree"/>
                        </a:rPr>
                        <a:t>You can edit the master slides easily. For more info, click </a:t>
                      </a:r>
                      <a:r>
                        <a:rPr b="1" lang="en" sz="1100" u="sng">
                          <a:solidFill>
                            <a:schemeClr val="lt1"/>
                          </a:solidFill>
                          <a:latin typeface="Figtree"/>
                          <a:ea typeface="Figtree"/>
                          <a:cs typeface="Figtree"/>
                          <a:sym typeface="Figtree"/>
                          <a:hlinkClick r:id="rId11">
                            <a:extLst>
                              <a:ext uri="{A12FA001-AC4F-418D-AE19-62706E023703}">
                                <ahyp:hlinkClr val="tx"/>
                              </a:ext>
                            </a:extLst>
                          </a:hlinkClick>
                        </a:rPr>
                        <a:t>here</a:t>
                      </a:r>
                      <a:endParaRPr sz="1000">
                        <a:solidFill>
                          <a:schemeClr val="lt1"/>
                        </a:solidFill>
                        <a:latin typeface="Figtree"/>
                        <a:ea typeface="Figtree"/>
                        <a:cs typeface="Figtree"/>
                        <a:sym typeface="Figtree"/>
                      </a:endParaRPr>
                    </a:p>
                  </a:txBody>
                  <a:tcPr marT="0" marB="0" marR="91425" marL="91425" anchor="ctr">
                    <a:lnL cap="flat" cmpd="sng" w="9525">
                      <a:solidFill>
                        <a:schemeClr val="lt1">
                          <a:alpha val="0"/>
                        </a:schemeClr>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bl>
          </a:graphicData>
        </a:graphic>
      </p:graphicFrame>
      <p:sp>
        <p:nvSpPr>
          <p:cNvPr id="442" name="Google Shape;442;p28"/>
          <p:cNvSpPr txBox="1"/>
          <p:nvPr/>
        </p:nvSpPr>
        <p:spPr>
          <a:xfrm>
            <a:off x="1129813" y="4142300"/>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lt1"/>
                </a:solidFill>
                <a:latin typeface="Figtree"/>
                <a:ea typeface="Figtree"/>
                <a:cs typeface="Figtree"/>
                <a:sym typeface="Figtree"/>
              </a:rPr>
              <a:t>For more info:</a:t>
            </a:r>
            <a:br>
              <a:rPr b="1" lang="en" sz="800">
                <a:solidFill>
                  <a:schemeClr val="lt1"/>
                </a:solidFill>
                <a:latin typeface="Figtree"/>
                <a:ea typeface="Figtree"/>
                <a:cs typeface="Figtree"/>
                <a:sym typeface="Figtree"/>
              </a:rPr>
            </a:br>
            <a:r>
              <a:rPr b="1" lang="en" sz="1000">
                <a:solidFill>
                  <a:schemeClr val="lt1"/>
                </a:solidFill>
                <a:uFill>
                  <a:noFill/>
                </a:uFill>
                <a:latin typeface="Figtree"/>
                <a:ea typeface="Figtree"/>
                <a:cs typeface="Figtree"/>
                <a:sym typeface="Figtree"/>
                <a:hlinkClick r:id="rId12">
                  <a:extLst>
                    <a:ext uri="{A12FA001-AC4F-418D-AE19-62706E023703}">
                      <ahyp:hlinkClr val="tx"/>
                    </a:ext>
                  </a:extLst>
                </a:hlinkClick>
              </a:rPr>
              <a:t>SLIDESGO </a:t>
            </a:r>
            <a:r>
              <a:rPr b="1" lang="en" sz="1000">
                <a:solidFill>
                  <a:schemeClr val="lt1"/>
                </a:solidFill>
                <a:latin typeface="Figtree"/>
                <a:ea typeface="Figtree"/>
                <a:cs typeface="Figtree"/>
                <a:sym typeface="Figtree"/>
              </a:rPr>
              <a:t>| </a:t>
            </a:r>
            <a:r>
              <a:rPr b="1" lang="en" sz="1000">
                <a:solidFill>
                  <a:schemeClr val="lt1"/>
                </a:solidFill>
                <a:uFill>
                  <a:noFill/>
                </a:uFill>
                <a:latin typeface="Figtree"/>
                <a:ea typeface="Figtree"/>
                <a:cs typeface="Figtree"/>
                <a:sym typeface="Figtree"/>
                <a:hlinkClick r:id="rId13">
                  <a:extLst>
                    <a:ext uri="{A12FA001-AC4F-418D-AE19-62706E023703}">
                      <ahyp:hlinkClr val="tx"/>
                    </a:ext>
                  </a:extLst>
                </a:hlinkClick>
              </a:rPr>
              <a:t>BLOG</a:t>
            </a:r>
            <a:r>
              <a:rPr b="1" lang="en" sz="1000">
                <a:solidFill>
                  <a:schemeClr val="lt1"/>
                </a:solidFill>
                <a:latin typeface="Figtree"/>
                <a:ea typeface="Figtree"/>
                <a:cs typeface="Figtree"/>
                <a:sym typeface="Figtree"/>
              </a:rPr>
              <a:t> | </a:t>
            </a:r>
            <a:r>
              <a:rPr b="1" lang="en" sz="1000">
                <a:solidFill>
                  <a:schemeClr val="lt1"/>
                </a:solidFill>
                <a:uFill>
                  <a:noFill/>
                </a:uFill>
                <a:latin typeface="Figtree"/>
                <a:ea typeface="Figtree"/>
                <a:cs typeface="Figtree"/>
                <a:sym typeface="Figtree"/>
                <a:hlinkClick r:id="rId14">
                  <a:extLst>
                    <a:ext uri="{A12FA001-AC4F-418D-AE19-62706E023703}">
                      <ahyp:hlinkClr val="tx"/>
                    </a:ext>
                  </a:extLst>
                </a:hlinkClick>
              </a:rPr>
              <a:t>FAQ</a:t>
            </a:r>
            <a:r>
              <a:rPr b="1" lang="en" sz="1000">
                <a:solidFill>
                  <a:schemeClr val="lt1"/>
                </a:solidFill>
                <a:latin typeface="Figtree"/>
                <a:ea typeface="Figtree"/>
                <a:cs typeface="Figtree"/>
                <a:sym typeface="Figtree"/>
              </a:rPr>
              <a:t>s</a:t>
            </a:r>
            <a:endParaRPr b="1" sz="1000">
              <a:solidFill>
                <a:schemeClr val="lt1"/>
              </a:solidFill>
              <a:latin typeface="Figtree"/>
              <a:ea typeface="Figtree"/>
              <a:cs typeface="Figtree"/>
              <a:sym typeface="Figtree"/>
            </a:endParaRPr>
          </a:p>
        </p:txBody>
      </p:sp>
      <p:sp>
        <p:nvSpPr>
          <p:cNvPr id="443" name="Google Shape;443;p28"/>
          <p:cNvSpPr txBox="1"/>
          <p:nvPr/>
        </p:nvSpPr>
        <p:spPr>
          <a:xfrm>
            <a:off x="4617000" y="4142300"/>
            <a:ext cx="33972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lt1"/>
                </a:solidFill>
                <a:latin typeface="Figtree"/>
                <a:ea typeface="Figtree"/>
                <a:cs typeface="Figtree"/>
                <a:sym typeface="Figtree"/>
              </a:rPr>
              <a:t>You can visit our sister </a:t>
            </a:r>
            <a:r>
              <a:rPr b="1" lang="en" sz="800">
                <a:solidFill>
                  <a:schemeClr val="lt1"/>
                </a:solidFill>
                <a:latin typeface="Figtree"/>
                <a:ea typeface="Figtree"/>
                <a:cs typeface="Figtree"/>
                <a:sym typeface="Figtree"/>
              </a:rPr>
              <a:t>projects</a:t>
            </a:r>
            <a:r>
              <a:rPr b="1" lang="en" sz="800">
                <a:solidFill>
                  <a:schemeClr val="lt1"/>
                </a:solidFill>
                <a:latin typeface="Figtree"/>
                <a:ea typeface="Figtree"/>
                <a:cs typeface="Figtree"/>
                <a:sym typeface="Figtree"/>
              </a:rPr>
              <a:t>:</a:t>
            </a:r>
            <a:br>
              <a:rPr b="1" lang="en" sz="800">
                <a:solidFill>
                  <a:schemeClr val="lt1"/>
                </a:solidFill>
                <a:latin typeface="Figtree"/>
                <a:ea typeface="Figtree"/>
                <a:cs typeface="Figtree"/>
                <a:sym typeface="Figtree"/>
              </a:rPr>
            </a:br>
            <a:r>
              <a:rPr b="1" lang="en" sz="1000">
                <a:solidFill>
                  <a:schemeClr val="lt1"/>
                </a:solidFill>
                <a:uFill>
                  <a:noFill/>
                </a:uFill>
                <a:latin typeface="Figtree"/>
                <a:ea typeface="Figtree"/>
                <a:cs typeface="Figtree"/>
                <a:sym typeface="Figtree"/>
                <a:hlinkClick r:id="rId15">
                  <a:extLst>
                    <a:ext uri="{A12FA001-AC4F-418D-AE19-62706E023703}">
                      <ahyp:hlinkClr val="tx"/>
                    </a:ext>
                  </a:extLst>
                </a:hlinkClick>
              </a:rPr>
              <a:t>FREEPIK</a:t>
            </a:r>
            <a:r>
              <a:rPr b="1" lang="en" sz="1000">
                <a:solidFill>
                  <a:schemeClr val="lt1"/>
                </a:solidFill>
                <a:latin typeface="Figtree"/>
                <a:ea typeface="Figtree"/>
                <a:cs typeface="Figtree"/>
                <a:sym typeface="Figtree"/>
              </a:rPr>
              <a:t> | </a:t>
            </a:r>
            <a:r>
              <a:rPr b="1" lang="en" sz="1000">
                <a:solidFill>
                  <a:schemeClr val="lt1"/>
                </a:solidFill>
                <a:uFill>
                  <a:noFill/>
                </a:uFill>
                <a:latin typeface="Figtree"/>
                <a:ea typeface="Figtree"/>
                <a:cs typeface="Figtree"/>
                <a:sym typeface="Figtree"/>
                <a:hlinkClick r:id="rId16">
                  <a:extLst>
                    <a:ext uri="{A12FA001-AC4F-418D-AE19-62706E023703}">
                      <ahyp:hlinkClr val="tx"/>
                    </a:ext>
                  </a:extLst>
                </a:hlinkClick>
              </a:rPr>
              <a:t>FLATICON</a:t>
            </a:r>
            <a:r>
              <a:rPr b="1" lang="en" sz="1000">
                <a:solidFill>
                  <a:schemeClr val="lt1"/>
                </a:solidFill>
                <a:latin typeface="Figtree"/>
                <a:ea typeface="Figtree"/>
                <a:cs typeface="Figtree"/>
                <a:sym typeface="Figtree"/>
              </a:rPr>
              <a:t> | </a:t>
            </a:r>
            <a:r>
              <a:rPr b="1" lang="en" sz="1000">
                <a:solidFill>
                  <a:schemeClr val="lt1"/>
                </a:solidFill>
                <a:uFill>
                  <a:noFill/>
                </a:uFill>
                <a:latin typeface="Figtree"/>
                <a:ea typeface="Figtree"/>
                <a:cs typeface="Figtree"/>
                <a:sym typeface="Figtree"/>
                <a:hlinkClick r:id="rId17">
                  <a:extLst>
                    <a:ext uri="{A12FA001-AC4F-418D-AE19-62706E023703}">
                      <ahyp:hlinkClr val="tx"/>
                    </a:ext>
                  </a:extLst>
                </a:hlinkClick>
              </a:rPr>
              <a:t>STORYSET</a:t>
            </a:r>
            <a:r>
              <a:rPr b="1" lang="en" sz="1000">
                <a:solidFill>
                  <a:schemeClr val="lt1"/>
                </a:solidFill>
                <a:latin typeface="Figtree"/>
                <a:ea typeface="Figtree"/>
                <a:cs typeface="Figtree"/>
                <a:sym typeface="Figtree"/>
              </a:rPr>
              <a:t> | </a:t>
            </a:r>
            <a:r>
              <a:rPr b="1" lang="en" sz="1000">
                <a:solidFill>
                  <a:schemeClr val="lt1"/>
                </a:solidFill>
                <a:uFill>
                  <a:noFill/>
                </a:uFill>
                <a:latin typeface="Figtree"/>
                <a:ea typeface="Figtree"/>
                <a:cs typeface="Figtree"/>
                <a:sym typeface="Figtree"/>
                <a:hlinkClick r:id="rId18">
                  <a:extLst>
                    <a:ext uri="{A12FA001-AC4F-418D-AE19-62706E023703}">
                      <ahyp:hlinkClr val="tx"/>
                    </a:ext>
                  </a:extLst>
                </a:hlinkClick>
              </a:rPr>
              <a:t>WEPIK </a:t>
            </a:r>
            <a:r>
              <a:rPr b="1" lang="en" sz="1000">
                <a:solidFill>
                  <a:schemeClr val="lt1"/>
                </a:solidFill>
                <a:latin typeface="Figtree"/>
                <a:ea typeface="Figtree"/>
                <a:cs typeface="Figtree"/>
                <a:sym typeface="Figtree"/>
              </a:rPr>
              <a:t>| </a:t>
            </a:r>
            <a:r>
              <a:rPr b="1" lang="en" sz="1000">
                <a:solidFill>
                  <a:schemeClr val="lt1"/>
                </a:solidFill>
                <a:uFill>
                  <a:noFill/>
                </a:uFill>
                <a:latin typeface="Figtree"/>
                <a:ea typeface="Figtree"/>
                <a:cs typeface="Figtree"/>
                <a:sym typeface="Figtree"/>
                <a:hlinkClick r:id="rId19">
                  <a:extLst>
                    <a:ext uri="{A12FA001-AC4F-418D-AE19-62706E023703}">
                      <ahyp:hlinkClr val="tx"/>
                    </a:ext>
                  </a:extLst>
                </a:hlinkClick>
              </a:rPr>
              <a:t>VIDEVO</a:t>
            </a:r>
            <a:endParaRPr b="1" sz="1000">
              <a:solidFill>
                <a:schemeClr val="lt1"/>
              </a:solidFill>
              <a:latin typeface="Figtree"/>
              <a:ea typeface="Figtree"/>
              <a:cs typeface="Figtree"/>
              <a:sym typeface="Figtree"/>
            </a:endParaRPr>
          </a:p>
        </p:txBody>
      </p:sp>
      <p:sp>
        <p:nvSpPr>
          <p:cNvPr id="444" name="Google Shape;444;p28"/>
          <p:cNvSpPr/>
          <p:nvPr/>
        </p:nvSpPr>
        <p:spPr>
          <a:xfrm>
            <a:off x="135950" y="1017713"/>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 name="Google Shape;445;p28"/>
          <p:cNvGrpSpPr/>
          <p:nvPr/>
        </p:nvGrpSpPr>
        <p:grpSpPr>
          <a:xfrm rot="-5400000">
            <a:off x="-7296" y="3805707"/>
            <a:ext cx="1441043" cy="1503754"/>
            <a:chOff x="1584938" y="1128250"/>
            <a:chExt cx="708025" cy="738800"/>
          </a:xfrm>
        </p:grpSpPr>
        <p:sp>
          <p:nvSpPr>
            <p:cNvPr id="446" name="Google Shape;446;p28"/>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8"/>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8"/>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8"/>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8"/>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8"/>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8"/>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8"/>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8"/>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8"/>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8"/>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 name="Google Shape;457;p28"/>
          <p:cNvSpPr/>
          <p:nvPr/>
        </p:nvSpPr>
        <p:spPr>
          <a:xfrm>
            <a:off x="7925350" y="322550"/>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 name="Google Shape;458;p28"/>
          <p:cNvGrpSpPr/>
          <p:nvPr/>
        </p:nvGrpSpPr>
        <p:grpSpPr>
          <a:xfrm rot="6094860">
            <a:off x="7897396" y="226647"/>
            <a:ext cx="1441069" cy="1503778"/>
            <a:chOff x="1584938" y="1128250"/>
            <a:chExt cx="708025" cy="738800"/>
          </a:xfrm>
        </p:grpSpPr>
        <p:sp>
          <p:nvSpPr>
            <p:cNvPr id="459" name="Google Shape;459;p28"/>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8"/>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8"/>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8"/>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8"/>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8"/>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8"/>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8"/>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8"/>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8"/>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8"/>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3" name="Shape 473"/>
        <p:cNvGrpSpPr/>
        <p:nvPr/>
      </p:nvGrpSpPr>
      <p:grpSpPr>
        <a:xfrm>
          <a:off x="0" y="0"/>
          <a:ext cx="0" cy="0"/>
          <a:chOff x="0" y="0"/>
          <a:chExt cx="0" cy="0"/>
        </a:xfrm>
      </p:grpSpPr>
      <p:sp>
        <p:nvSpPr>
          <p:cNvPr id="474" name="Google Shape;474;p29"/>
          <p:cNvSpPr/>
          <p:nvPr/>
        </p:nvSpPr>
        <p:spPr>
          <a:xfrm>
            <a:off x="-681875" y="3469600"/>
            <a:ext cx="9873442" cy="4589605"/>
          </a:xfrm>
          <a:custGeom>
            <a:rect b="b" l="l" r="r" t="t"/>
            <a:pathLst>
              <a:path extrusionOk="0" h="81622" w="171854">
                <a:moveTo>
                  <a:pt x="156847" y="1"/>
                </a:moveTo>
                <a:cubicBezTo>
                  <a:pt x="156425" y="1"/>
                  <a:pt x="156002" y="21"/>
                  <a:pt x="155578" y="62"/>
                </a:cubicBezTo>
                <a:cubicBezTo>
                  <a:pt x="147306" y="896"/>
                  <a:pt x="141101" y="9502"/>
                  <a:pt x="143570" y="16774"/>
                </a:cubicBezTo>
                <a:cubicBezTo>
                  <a:pt x="142844" y="16369"/>
                  <a:pt x="142004" y="16177"/>
                  <a:pt x="141162" y="16177"/>
                </a:cubicBezTo>
                <a:cubicBezTo>
                  <a:pt x="139641" y="16177"/>
                  <a:pt x="138112" y="16804"/>
                  <a:pt x="137232" y="17941"/>
                </a:cubicBezTo>
                <a:cubicBezTo>
                  <a:pt x="136395" y="18998"/>
                  <a:pt x="136189" y="20387"/>
                  <a:pt x="136550" y="21633"/>
                </a:cubicBezTo>
                <a:lnTo>
                  <a:pt x="136550" y="21633"/>
                </a:lnTo>
                <a:cubicBezTo>
                  <a:pt x="135042" y="20218"/>
                  <a:pt x="132798" y="19431"/>
                  <a:pt x="130568" y="19431"/>
                </a:cubicBezTo>
                <a:cubicBezTo>
                  <a:pt x="129365" y="19431"/>
                  <a:pt x="128167" y="19660"/>
                  <a:pt x="127091" y="20143"/>
                </a:cubicBezTo>
                <a:cubicBezTo>
                  <a:pt x="123155" y="21911"/>
                  <a:pt x="121053" y="26214"/>
                  <a:pt x="121420" y="30250"/>
                </a:cubicBezTo>
                <a:cubicBezTo>
                  <a:pt x="121787" y="34253"/>
                  <a:pt x="124256" y="37889"/>
                  <a:pt x="127391" y="40691"/>
                </a:cubicBezTo>
                <a:cubicBezTo>
                  <a:pt x="126881" y="40552"/>
                  <a:pt x="126352" y="40486"/>
                  <a:pt x="125821" y="40486"/>
                </a:cubicBezTo>
                <a:cubicBezTo>
                  <a:pt x="123540" y="40486"/>
                  <a:pt x="121227" y="41705"/>
                  <a:pt x="120253" y="43626"/>
                </a:cubicBezTo>
                <a:cubicBezTo>
                  <a:pt x="119986" y="41391"/>
                  <a:pt x="118251" y="39390"/>
                  <a:pt x="115983" y="38623"/>
                </a:cubicBezTo>
                <a:cubicBezTo>
                  <a:pt x="115266" y="38384"/>
                  <a:pt x="114507" y="38268"/>
                  <a:pt x="113748" y="38268"/>
                </a:cubicBezTo>
                <a:cubicBezTo>
                  <a:pt x="112071" y="38268"/>
                  <a:pt x="110395" y="38834"/>
                  <a:pt x="109178" y="39890"/>
                </a:cubicBezTo>
                <a:cubicBezTo>
                  <a:pt x="110679" y="34720"/>
                  <a:pt x="112180" y="29483"/>
                  <a:pt x="112281" y="24112"/>
                </a:cubicBezTo>
                <a:cubicBezTo>
                  <a:pt x="112381" y="18775"/>
                  <a:pt x="110980" y="13205"/>
                  <a:pt x="107277" y="9068"/>
                </a:cubicBezTo>
                <a:cubicBezTo>
                  <a:pt x="104323" y="5769"/>
                  <a:pt x="99735" y="3552"/>
                  <a:pt x="95155" y="3552"/>
                </a:cubicBezTo>
                <a:cubicBezTo>
                  <a:pt x="93994" y="3552"/>
                  <a:pt x="92833" y="3694"/>
                  <a:pt x="91699" y="3998"/>
                </a:cubicBezTo>
                <a:cubicBezTo>
                  <a:pt x="86095" y="5466"/>
                  <a:pt x="82026" y="11370"/>
                  <a:pt x="83927" y="16440"/>
                </a:cubicBezTo>
                <a:cubicBezTo>
                  <a:pt x="82584" y="15342"/>
                  <a:pt x="80795" y="14790"/>
                  <a:pt x="79007" y="14790"/>
                </a:cubicBezTo>
                <a:cubicBezTo>
                  <a:pt x="77375" y="14790"/>
                  <a:pt x="75743" y="15250"/>
                  <a:pt x="74454" y="16173"/>
                </a:cubicBezTo>
                <a:cubicBezTo>
                  <a:pt x="72478" y="17605"/>
                  <a:pt x="71472" y="20042"/>
                  <a:pt x="71731" y="22335"/>
                </a:cubicBezTo>
                <a:lnTo>
                  <a:pt x="71731" y="22335"/>
                </a:lnTo>
                <a:cubicBezTo>
                  <a:pt x="69699" y="18011"/>
                  <a:pt x="64574" y="14966"/>
                  <a:pt x="59368" y="14966"/>
                </a:cubicBezTo>
                <a:cubicBezTo>
                  <a:pt x="59226" y="14966"/>
                  <a:pt x="59084" y="14968"/>
                  <a:pt x="58942" y="14973"/>
                </a:cubicBezTo>
                <a:cubicBezTo>
                  <a:pt x="52671" y="15173"/>
                  <a:pt x="47001" y="19309"/>
                  <a:pt x="44766" y="24646"/>
                </a:cubicBezTo>
                <a:cubicBezTo>
                  <a:pt x="42531" y="30017"/>
                  <a:pt x="43565" y="36254"/>
                  <a:pt x="46800" y="41125"/>
                </a:cubicBezTo>
                <a:cubicBezTo>
                  <a:pt x="44865" y="40091"/>
                  <a:pt x="42611" y="39550"/>
                  <a:pt x="40354" y="39550"/>
                </a:cubicBezTo>
                <a:cubicBezTo>
                  <a:pt x="39187" y="39550"/>
                  <a:pt x="38019" y="39695"/>
                  <a:pt x="36893" y="39990"/>
                </a:cubicBezTo>
                <a:cubicBezTo>
                  <a:pt x="36405" y="36686"/>
                  <a:pt x="32896" y="34149"/>
                  <a:pt x="29332" y="34149"/>
                </a:cubicBezTo>
                <a:cubicBezTo>
                  <a:pt x="28759" y="34149"/>
                  <a:pt x="28184" y="34214"/>
                  <a:pt x="27620" y="34353"/>
                </a:cubicBezTo>
                <a:cubicBezTo>
                  <a:pt x="29588" y="30717"/>
                  <a:pt x="31289" y="26881"/>
                  <a:pt x="31456" y="22845"/>
                </a:cubicBezTo>
                <a:cubicBezTo>
                  <a:pt x="31590" y="18775"/>
                  <a:pt x="29955" y="14506"/>
                  <a:pt x="26319" y="12171"/>
                </a:cubicBezTo>
                <a:cubicBezTo>
                  <a:pt x="24787" y="11177"/>
                  <a:pt x="22880" y="10673"/>
                  <a:pt x="20997" y="10673"/>
                </a:cubicBezTo>
                <a:cubicBezTo>
                  <a:pt x="18453" y="10673"/>
                  <a:pt x="15953" y="11593"/>
                  <a:pt x="14477" y="13471"/>
                </a:cubicBezTo>
                <a:cubicBezTo>
                  <a:pt x="14544" y="10970"/>
                  <a:pt x="12276" y="8635"/>
                  <a:pt x="9574" y="8368"/>
                </a:cubicBezTo>
                <a:cubicBezTo>
                  <a:pt x="9401" y="8351"/>
                  <a:pt x="9228" y="8342"/>
                  <a:pt x="9055" y="8342"/>
                </a:cubicBezTo>
                <a:cubicBezTo>
                  <a:pt x="6527" y="8342"/>
                  <a:pt x="4071" y="10127"/>
                  <a:pt x="3603" y="12437"/>
                </a:cubicBezTo>
                <a:cubicBezTo>
                  <a:pt x="0" y="29750"/>
                  <a:pt x="10975" y="47963"/>
                  <a:pt x="23817" y="61106"/>
                </a:cubicBezTo>
                <a:cubicBezTo>
                  <a:pt x="31790" y="69245"/>
                  <a:pt x="42531" y="74815"/>
                  <a:pt x="53939" y="77984"/>
                </a:cubicBezTo>
                <a:cubicBezTo>
                  <a:pt x="63340" y="80596"/>
                  <a:pt x="73195" y="81622"/>
                  <a:pt x="83036" y="81622"/>
                </a:cubicBezTo>
                <a:cubicBezTo>
                  <a:pt x="85136" y="81622"/>
                  <a:pt x="87236" y="81575"/>
                  <a:pt x="89331" y="81487"/>
                </a:cubicBezTo>
                <a:cubicBezTo>
                  <a:pt x="110012" y="80686"/>
                  <a:pt x="131027" y="75716"/>
                  <a:pt x="147339" y="64008"/>
                </a:cubicBezTo>
                <a:cubicBezTo>
                  <a:pt x="163617" y="52333"/>
                  <a:pt x="169421" y="32985"/>
                  <a:pt x="171189" y="14072"/>
                </a:cubicBezTo>
                <a:cubicBezTo>
                  <a:pt x="171854" y="6856"/>
                  <a:pt x="164652" y="1"/>
                  <a:pt x="156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9"/>
          <p:cNvSpPr/>
          <p:nvPr/>
        </p:nvSpPr>
        <p:spPr>
          <a:xfrm>
            <a:off x="6950350" y="-1"/>
            <a:ext cx="2755212" cy="4775807"/>
          </a:xfrm>
          <a:custGeom>
            <a:rect b="b" l="l" r="r" t="t"/>
            <a:pathLst>
              <a:path extrusionOk="0" h="108646" w="62679">
                <a:moveTo>
                  <a:pt x="12164" y="11472"/>
                </a:moveTo>
                <a:cubicBezTo>
                  <a:pt x="15185" y="11472"/>
                  <a:pt x="18602" y="13151"/>
                  <a:pt x="21016" y="14378"/>
                </a:cubicBezTo>
                <a:cubicBezTo>
                  <a:pt x="24051" y="15912"/>
                  <a:pt x="27087" y="17347"/>
                  <a:pt x="30422" y="18114"/>
                </a:cubicBezTo>
                <a:cubicBezTo>
                  <a:pt x="32040" y="18492"/>
                  <a:pt x="33653" y="18666"/>
                  <a:pt x="35261" y="18666"/>
                </a:cubicBezTo>
                <a:cubicBezTo>
                  <a:pt x="37764" y="18666"/>
                  <a:pt x="40253" y="18244"/>
                  <a:pt x="42731" y="17513"/>
                </a:cubicBezTo>
                <a:cubicBezTo>
                  <a:pt x="45767" y="16638"/>
                  <a:pt x="48881" y="15148"/>
                  <a:pt x="52093" y="15148"/>
                </a:cubicBezTo>
                <a:cubicBezTo>
                  <a:pt x="52550" y="15148"/>
                  <a:pt x="53010" y="15179"/>
                  <a:pt x="53472" y="15245"/>
                </a:cubicBezTo>
                <a:cubicBezTo>
                  <a:pt x="56941" y="15779"/>
                  <a:pt x="59043" y="18881"/>
                  <a:pt x="58709" y="22283"/>
                </a:cubicBezTo>
                <a:cubicBezTo>
                  <a:pt x="58542" y="23885"/>
                  <a:pt x="57975" y="25352"/>
                  <a:pt x="56708" y="26353"/>
                </a:cubicBezTo>
                <a:cubicBezTo>
                  <a:pt x="55573" y="27293"/>
                  <a:pt x="54091" y="27856"/>
                  <a:pt x="52630" y="27856"/>
                </a:cubicBezTo>
                <a:cubicBezTo>
                  <a:pt x="52589" y="27856"/>
                  <a:pt x="52547" y="27855"/>
                  <a:pt x="52505" y="27854"/>
                </a:cubicBezTo>
                <a:cubicBezTo>
                  <a:pt x="50970" y="27821"/>
                  <a:pt x="49669" y="27120"/>
                  <a:pt x="48902" y="25753"/>
                </a:cubicBezTo>
                <a:cubicBezTo>
                  <a:pt x="48168" y="24485"/>
                  <a:pt x="48035" y="22917"/>
                  <a:pt x="48702" y="21616"/>
                </a:cubicBezTo>
                <a:cubicBezTo>
                  <a:pt x="48827" y="21355"/>
                  <a:pt x="49034" y="21248"/>
                  <a:pt x="49247" y="21248"/>
                </a:cubicBezTo>
                <a:cubicBezTo>
                  <a:pt x="49714" y="21248"/>
                  <a:pt x="50211" y="21767"/>
                  <a:pt x="49936" y="22317"/>
                </a:cubicBezTo>
                <a:cubicBezTo>
                  <a:pt x="49336" y="23518"/>
                  <a:pt x="49903" y="25186"/>
                  <a:pt x="50937" y="25986"/>
                </a:cubicBezTo>
                <a:cubicBezTo>
                  <a:pt x="51398" y="26312"/>
                  <a:pt x="51970" y="26444"/>
                  <a:pt x="52562" y="26444"/>
                </a:cubicBezTo>
                <a:cubicBezTo>
                  <a:pt x="53426" y="26444"/>
                  <a:pt x="54334" y="26162"/>
                  <a:pt x="55006" y="25786"/>
                </a:cubicBezTo>
                <a:cubicBezTo>
                  <a:pt x="56374" y="25052"/>
                  <a:pt x="57108" y="23818"/>
                  <a:pt x="57275" y="22283"/>
                </a:cubicBezTo>
                <a:cubicBezTo>
                  <a:pt x="57442" y="20749"/>
                  <a:pt x="57075" y="19048"/>
                  <a:pt x="55940" y="17947"/>
                </a:cubicBezTo>
                <a:cubicBezTo>
                  <a:pt x="54919" y="16909"/>
                  <a:pt x="53590" y="16549"/>
                  <a:pt x="52206" y="16549"/>
                </a:cubicBezTo>
                <a:cubicBezTo>
                  <a:pt x="50744" y="16549"/>
                  <a:pt x="49220" y="16951"/>
                  <a:pt x="47935" y="17380"/>
                </a:cubicBezTo>
                <a:cubicBezTo>
                  <a:pt x="45900" y="18014"/>
                  <a:pt x="43899" y="18714"/>
                  <a:pt x="41864" y="19215"/>
                </a:cubicBezTo>
                <a:cubicBezTo>
                  <a:pt x="42297" y="21316"/>
                  <a:pt x="42097" y="23451"/>
                  <a:pt x="42131" y="25586"/>
                </a:cubicBezTo>
                <a:cubicBezTo>
                  <a:pt x="42131" y="26053"/>
                  <a:pt x="41772" y="26286"/>
                  <a:pt x="41413" y="26286"/>
                </a:cubicBezTo>
                <a:cubicBezTo>
                  <a:pt x="41055" y="26286"/>
                  <a:pt x="40696" y="26053"/>
                  <a:pt x="40696" y="25586"/>
                </a:cubicBezTo>
                <a:cubicBezTo>
                  <a:pt x="40663" y="23584"/>
                  <a:pt x="40896" y="21550"/>
                  <a:pt x="40463" y="19548"/>
                </a:cubicBezTo>
                <a:cubicBezTo>
                  <a:pt x="39495" y="19782"/>
                  <a:pt x="38495" y="19915"/>
                  <a:pt x="37494" y="20015"/>
                </a:cubicBezTo>
                <a:cubicBezTo>
                  <a:pt x="36803" y="20082"/>
                  <a:pt x="36112" y="20114"/>
                  <a:pt x="35422" y="20114"/>
                </a:cubicBezTo>
                <a:cubicBezTo>
                  <a:pt x="32650" y="20114"/>
                  <a:pt x="29898" y="19596"/>
                  <a:pt x="27253" y="18714"/>
                </a:cubicBezTo>
                <a:cubicBezTo>
                  <a:pt x="26786" y="18547"/>
                  <a:pt x="26353" y="18381"/>
                  <a:pt x="25886" y="18214"/>
                </a:cubicBezTo>
                <a:cubicBezTo>
                  <a:pt x="24685" y="20282"/>
                  <a:pt x="24285" y="22650"/>
                  <a:pt x="24285" y="25019"/>
                </a:cubicBezTo>
                <a:cubicBezTo>
                  <a:pt x="24285" y="25486"/>
                  <a:pt x="23926" y="25719"/>
                  <a:pt x="23567" y="25719"/>
                </a:cubicBezTo>
                <a:cubicBezTo>
                  <a:pt x="23209" y="25719"/>
                  <a:pt x="22850" y="25486"/>
                  <a:pt x="22850" y="25019"/>
                </a:cubicBezTo>
                <a:cubicBezTo>
                  <a:pt x="22884" y="22484"/>
                  <a:pt x="23284" y="19882"/>
                  <a:pt x="24551" y="17647"/>
                </a:cubicBezTo>
                <a:cubicBezTo>
                  <a:pt x="23017" y="16980"/>
                  <a:pt x="21483" y="16212"/>
                  <a:pt x="19981" y="15445"/>
                </a:cubicBezTo>
                <a:cubicBezTo>
                  <a:pt x="18002" y="14456"/>
                  <a:pt x="14899" y="12855"/>
                  <a:pt x="12246" y="12855"/>
                </a:cubicBezTo>
                <a:cubicBezTo>
                  <a:pt x="10787" y="12855"/>
                  <a:pt x="9464" y="13340"/>
                  <a:pt x="8540" y="14678"/>
                </a:cubicBezTo>
                <a:cubicBezTo>
                  <a:pt x="7272" y="16446"/>
                  <a:pt x="6672" y="19682"/>
                  <a:pt x="8640" y="21249"/>
                </a:cubicBezTo>
                <a:cubicBezTo>
                  <a:pt x="9299" y="21769"/>
                  <a:pt x="10161" y="22025"/>
                  <a:pt x="11021" y="22025"/>
                </a:cubicBezTo>
                <a:cubicBezTo>
                  <a:pt x="12645" y="22025"/>
                  <a:pt x="14260" y="21114"/>
                  <a:pt x="14478" y="19348"/>
                </a:cubicBezTo>
                <a:cubicBezTo>
                  <a:pt x="14544" y="18898"/>
                  <a:pt x="14936" y="18673"/>
                  <a:pt x="15295" y="18673"/>
                </a:cubicBezTo>
                <a:cubicBezTo>
                  <a:pt x="15653" y="18673"/>
                  <a:pt x="15979" y="18898"/>
                  <a:pt x="15912" y="19348"/>
                </a:cubicBezTo>
                <a:cubicBezTo>
                  <a:pt x="15812" y="20115"/>
                  <a:pt x="15612" y="20816"/>
                  <a:pt x="15178" y="21450"/>
                </a:cubicBezTo>
                <a:cubicBezTo>
                  <a:pt x="14259" y="22784"/>
                  <a:pt x="12667" y="23445"/>
                  <a:pt x="11066" y="23445"/>
                </a:cubicBezTo>
                <a:cubicBezTo>
                  <a:pt x="9705" y="23445"/>
                  <a:pt x="8338" y="22967"/>
                  <a:pt x="7372" y="22017"/>
                </a:cubicBezTo>
                <a:cubicBezTo>
                  <a:pt x="5271" y="19948"/>
                  <a:pt x="5738" y="16279"/>
                  <a:pt x="7272" y="14011"/>
                </a:cubicBezTo>
                <a:cubicBezTo>
                  <a:pt x="8511" y="12140"/>
                  <a:pt x="10259" y="11472"/>
                  <a:pt x="12164" y="11472"/>
                </a:cubicBezTo>
                <a:close/>
                <a:moveTo>
                  <a:pt x="21571" y="26811"/>
                </a:moveTo>
                <a:cubicBezTo>
                  <a:pt x="22276" y="26811"/>
                  <a:pt x="22980" y="26826"/>
                  <a:pt x="23684" y="26853"/>
                </a:cubicBezTo>
                <a:cubicBezTo>
                  <a:pt x="28254" y="27054"/>
                  <a:pt x="32824" y="27654"/>
                  <a:pt x="37394" y="28121"/>
                </a:cubicBezTo>
                <a:cubicBezTo>
                  <a:pt x="41930" y="28588"/>
                  <a:pt x="46334" y="29422"/>
                  <a:pt x="50737" y="30523"/>
                </a:cubicBezTo>
                <a:cubicBezTo>
                  <a:pt x="51567" y="30738"/>
                  <a:pt x="51320" y="31917"/>
                  <a:pt x="50571" y="31917"/>
                </a:cubicBezTo>
                <a:cubicBezTo>
                  <a:pt x="50507" y="31917"/>
                  <a:pt x="50440" y="31909"/>
                  <a:pt x="50370" y="31890"/>
                </a:cubicBezTo>
                <a:cubicBezTo>
                  <a:pt x="47668" y="31223"/>
                  <a:pt x="44933" y="30589"/>
                  <a:pt x="42164" y="30156"/>
                </a:cubicBezTo>
                <a:cubicBezTo>
                  <a:pt x="39295" y="29689"/>
                  <a:pt x="36360" y="29455"/>
                  <a:pt x="33424" y="29155"/>
                </a:cubicBezTo>
                <a:cubicBezTo>
                  <a:pt x="29402" y="28777"/>
                  <a:pt x="25330" y="28230"/>
                  <a:pt x="21266" y="28230"/>
                </a:cubicBezTo>
                <a:cubicBezTo>
                  <a:pt x="19601" y="28230"/>
                  <a:pt x="17937" y="28322"/>
                  <a:pt x="16279" y="28555"/>
                </a:cubicBezTo>
                <a:cubicBezTo>
                  <a:pt x="16237" y="28561"/>
                  <a:pt x="16196" y="28564"/>
                  <a:pt x="16157" y="28564"/>
                </a:cubicBezTo>
                <a:cubicBezTo>
                  <a:pt x="15344" y="28564"/>
                  <a:pt x="15020" y="27314"/>
                  <a:pt x="15879" y="27187"/>
                </a:cubicBezTo>
                <a:cubicBezTo>
                  <a:pt x="17776" y="26919"/>
                  <a:pt x="19674" y="26811"/>
                  <a:pt x="21571" y="26811"/>
                </a:cubicBezTo>
                <a:close/>
                <a:moveTo>
                  <a:pt x="28491" y="38094"/>
                </a:moveTo>
                <a:cubicBezTo>
                  <a:pt x="30629" y="38094"/>
                  <a:pt x="32351" y="38863"/>
                  <a:pt x="33625" y="40463"/>
                </a:cubicBezTo>
                <a:cubicBezTo>
                  <a:pt x="34158" y="40030"/>
                  <a:pt x="34659" y="39496"/>
                  <a:pt x="35326" y="39196"/>
                </a:cubicBezTo>
                <a:cubicBezTo>
                  <a:pt x="36007" y="38928"/>
                  <a:pt x="36777" y="38820"/>
                  <a:pt x="37532" y="38820"/>
                </a:cubicBezTo>
                <a:cubicBezTo>
                  <a:pt x="37812" y="38820"/>
                  <a:pt x="38090" y="38835"/>
                  <a:pt x="38361" y="38862"/>
                </a:cubicBezTo>
                <a:cubicBezTo>
                  <a:pt x="39962" y="39029"/>
                  <a:pt x="41097" y="39896"/>
                  <a:pt x="41997" y="41097"/>
                </a:cubicBezTo>
                <a:cubicBezTo>
                  <a:pt x="43465" y="40163"/>
                  <a:pt x="44933" y="39196"/>
                  <a:pt x="46767" y="39162"/>
                </a:cubicBezTo>
                <a:cubicBezTo>
                  <a:pt x="46803" y="39162"/>
                  <a:pt x="46838" y="39161"/>
                  <a:pt x="46873" y="39161"/>
                </a:cubicBezTo>
                <a:cubicBezTo>
                  <a:pt x="48807" y="39161"/>
                  <a:pt x="50758" y="40058"/>
                  <a:pt x="51904" y="41597"/>
                </a:cubicBezTo>
                <a:cubicBezTo>
                  <a:pt x="52279" y="42136"/>
                  <a:pt x="51783" y="42641"/>
                  <a:pt x="51257" y="42641"/>
                </a:cubicBezTo>
                <a:cubicBezTo>
                  <a:pt x="51034" y="42641"/>
                  <a:pt x="50806" y="42550"/>
                  <a:pt x="50637" y="42331"/>
                </a:cubicBezTo>
                <a:cubicBezTo>
                  <a:pt x="49820" y="41194"/>
                  <a:pt x="48316" y="40592"/>
                  <a:pt x="46926" y="40592"/>
                </a:cubicBezTo>
                <a:cubicBezTo>
                  <a:pt x="46725" y="40592"/>
                  <a:pt x="46527" y="40605"/>
                  <a:pt x="46334" y="40630"/>
                </a:cubicBezTo>
                <a:cubicBezTo>
                  <a:pt x="44766" y="40797"/>
                  <a:pt x="43465" y="41864"/>
                  <a:pt x="42164" y="42665"/>
                </a:cubicBezTo>
                <a:cubicBezTo>
                  <a:pt x="42044" y="42741"/>
                  <a:pt x="41917" y="42775"/>
                  <a:pt x="41793" y="42775"/>
                </a:cubicBezTo>
                <a:cubicBezTo>
                  <a:pt x="41538" y="42775"/>
                  <a:pt x="41298" y="42633"/>
                  <a:pt x="41163" y="42431"/>
                </a:cubicBezTo>
                <a:cubicBezTo>
                  <a:pt x="40396" y="41197"/>
                  <a:pt x="39462" y="40330"/>
                  <a:pt x="37961" y="40263"/>
                </a:cubicBezTo>
                <a:cubicBezTo>
                  <a:pt x="37822" y="40257"/>
                  <a:pt x="37678" y="40253"/>
                  <a:pt x="37532" y="40253"/>
                </a:cubicBezTo>
                <a:cubicBezTo>
                  <a:pt x="36842" y="40253"/>
                  <a:pt x="36104" y="40339"/>
                  <a:pt x="35526" y="40697"/>
                </a:cubicBezTo>
                <a:cubicBezTo>
                  <a:pt x="34892" y="41097"/>
                  <a:pt x="34458" y="41697"/>
                  <a:pt x="33791" y="42064"/>
                </a:cubicBezTo>
                <a:cubicBezTo>
                  <a:pt x="33684" y="42128"/>
                  <a:pt x="33571" y="42158"/>
                  <a:pt x="33458" y="42158"/>
                </a:cubicBezTo>
                <a:cubicBezTo>
                  <a:pt x="33218" y="42158"/>
                  <a:pt x="32983" y="42024"/>
                  <a:pt x="32824" y="41797"/>
                </a:cubicBezTo>
                <a:cubicBezTo>
                  <a:pt x="31777" y="40148"/>
                  <a:pt x="30308" y="39524"/>
                  <a:pt x="28446" y="39524"/>
                </a:cubicBezTo>
                <a:cubicBezTo>
                  <a:pt x="28350" y="39524"/>
                  <a:pt x="28252" y="39526"/>
                  <a:pt x="28154" y="39529"/>
                </a:cubicBezTo>
                <a:cubicBezTo>
                  <a:pt x="26052" y="39596"/>
                  <a:pt x="24318" y="40463"/>
                  <a:pt x="22884" y="41964"/>
                </a:cubicBezTo>
                <a:cubicBezTo>
                  <a:pt x="22738" y="42096"/>
                  <a:pt x="22572" y="42155"/>
                  <a:pt x="22407" y="42155"/>
                </a:cubicBezTo>
                <a:cubicBezTo>
                  <a:pt x="22157" y="42155"/>
                  <a:pt x="21910" y="42019"/>
                  <a:pt x="21749" y="41797"/>
                </a:cubicBezTo>
                <a:cubicBezTo>
                  <a:pt x="21055" y="40825"/>
                  <a:pt x="19746" y="40386"/>
                  <a:pt x="18420" y="40386"/>
                </a:cubicBezTo>
                <a:cubicBezTo>
                  <a:pt x="17198" y="40386"/>
                  <a:pt x="15962" y="40759"/>
                  <a:pt x="15178" y="41431"/>
                </a:cubicBezTo>
                <a:cubicBezTo>
                  <a:pt x="15026" y="41561"/>
                  <a:pt x="14860" y="41616"/>
                  <a:pt x="14700" y="41616"/>
                </a:cubicBezTo>
                <a:cubicBezTo>
                  <a:pt x="14123" y="41616"/>
                  <a:pt x="13629" y="40900"/>
                  <a:pt x="14177" y="40430"/>
                </a:cubicBezTo>
                <a:cubicBezTo>
                  <a:pt x="15280" y="39480"/>
                  <a:pt x="16832" y="38978"/>
                  <a:pt x="18371" y="38978"/>
                </a:cubicBezTo>
                <a:cubicBezTo>
                  <a:pt x="19858" y="38978"/>
                  <a:pt x="21334" y="39446"/>
                  <a:pt x="22383" y="40430"/>
                </a:cubicBezTo>
                <a:cubicBezTo>
                  <a:pt x="24051" y="38929"/>
                  <a:pt x="26086" y="38128"/>
                  <a:pt x="28354" y="38095"/>
                </a:cubicBezTo>
                <a:cubicBezTo>
                  <a:pt x="28400" y="38094"/>
                  <a:pt x="28446" y="38094"/>
                  <a:pt x="28491" y="38094"/>
                </a:cubicBezTo>
                <a:close/>
                <a:moveTo>
                  <a:pt x="12376" y="1"/>
                </a:moveTo>
                <a:lnTo>
                  <a:pt x="12610" y="7840"/>
                </a:lnTo>
                <a:lnTo>
                  <a:pt x="12109" y="7773"/>
                </a:lnTo>
                <a:cubicBezTo>
                  <a:pt x="11942" y="7773"/>
                  <a:pt x="11776" y="7773"/>
                  <a:pt x="11609" y="7740"/>
                </a:cubicBezTo>
                <a:lnTo>
                  <a:pt x="11175" y="7706"/>
                </a:lnTo>
                <a:lnTo>
                  <a:pt x="10808" y="7706"/>
                </a:lnTo>
                <a:cubicBezTo>
                  <a:pt x="4837" y="7706"/>
                  <a:pt x="1" y="12543"/>
                  <a:pt x="1" y="18514"/>
                </a:cubicBezTo>
                <a:cubicBezTo>
                  <a:pt x="1" y="24518"/>
                  <a:pt x="4837" y="29355"/>
                  <a:pt x="10808" y="29355"/>
                </a:cubicBezTo>
                <a:cubicBezTo>
                  <a:pt x="11509" y="29355"/>
                  <a:pt x="12176" y="29288"/>
                  <a:pt x="12843" y="29155"/>
                </a:cubicBezTo>
                <a:lnTo>
                  <a:pt x="14377" y="108645"/>
                </a:lnTo>
                <a:lnTo>
                  <a:pt x="17313" y="108645"/>
                </a:lnTo>
                <a:cubicBezTo>
                  <a:pt x="16712" y="94001"/>
                  <a:pt x="14878" y="46434"/>
                  <a:pt x="17513" y="46034"/>
                </a:cubicBezTo>
                <a:cubicBezTo>
                  <a:pt x="17524" y="46032"/>
                  <a:pt x="17536" y="46031"/>
                  <a:pt x="17547" y="46031"/>
                </a:cubicBezTo>
                <a:cubicBezTo>
                  <a:pt x="20622" y="46031"/>
                  <a:pt x="21483" y="108645"/>
                  <a:pt x="21483" y="108645"/>
                </a:cubicBezTo>
                <a:lnTo>
                  <a:pt x="25419" y="108645"/>
                </a:lnTo>
                <a:cubicBezTo>
                  <a:pt x="25419" y="108645"/>
                  <a:pt x="22617" y="45667"/>
                  <a:pt x="26953" y="45167"/>
                </a:cubicBezTo>
                <a:cubicBezTo>
                  <a:pt x="26969" y="45165"/>
                  <a:pt x="26985" y="45164"/>
                  <a:pt x="27000" y="45164"/>
                </a:cubicBezTo>
                <a:cubicBezTo>
                  <a:pt x="31290" y="45164"/>
                  <a:pt x="31323" y="108645"/>
                  <a:pt x="31323" y="108645"/>
                </a:cubicBezTo>
                <a:lnTo>
                  <a:pt x="36293" y="108645"/>
                </a:lnTo>
                <a:cubicBezTo>
                  <a:pt x="36293" y="108645"/>
                  <a:pt x="35993" y="46601"/>
                  <a:pt x="37894" y="46301"/>
                </a:cubicBezTo>
                <a:cubicBezTo>
                  <a:pt x="37898" y="46300"/>
                  <a:pt x="37902" y="46300"/>
                  <a:pt x="37906" y="46300"/>
                </a:cubicBezTo>
                <a:cubicBezTo>
                  <a:pt x="39768" y="46300"/>
                  <a:pt x="41197" y="108645"/>
                  <a:pt x="41197" y="108645"/>
                </a:cubicBezTo>
                <a:lnTo>
                  <a:pt x="44099" y="108645"/>
                </a:lnTo>
                <a:cubicBezTo>
                  <a:pt x="44099" y="108645"/>
                  <a:pt x="43635" y="46132"/>
                  <a:pt x="46440" y="46132"/>
                </a:cubicBezTo>
                <a:cubicBezTo>
                  <a:pt x="46449" y="46132"/>
                  <a:pt x="46458" y="46133"/>
                  <a:pt x="46467" y="46134"/>
                </a:cubicBezTo>
                <a:cubicBezTo>
                  <a:pt x="49302" y="46501"/>
                  <a:pt x="48168" y="108645"/>
                  <a:pt x="48168" y="108645"/>
                </a:cubicBezTo>
                <a:lnTo>
                  <a:pt x="51137" y="108645"/>
                </a:lnTo>
                <a:lnTo>
                  <a:pt x="53639" y="32958"/>
                </a:lnTo>
                <a:cubicBezTo>
                  <a:pt x="58742" y="32091"/>
                  <a:pt x="62645" y="27654"/>
                  <a:pt x="62645" y="22283"/>
                </a:cubicBezTo>
                <a:cubicBezTo>
                  <a:pt x="62679" y="16679"/>
                  <a:pt x="58409" y="12076"/>
                  <a:pt x="52972" y="11509"/>
                </a:cubicBezTo>
                <a:lnTo>
                  <a:pt x="52972" y="11442"/>
                </a:lnTo>
                <a:lnTo>
                  <a:pt x="52671" y="11442"/>
                </a:lnTo>
                <a:lnTo>
                  <a:pt x="53272" y="1969"/>
                </a:lnTo>
                <a:lnTo>
                  <a:pt x="123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9"/>
          <p:cNvSpPr txBox="1"/>
          <p:nvPr>
            <p:ph idx="1" type="subTitle"/>
          </p:nvPr>
        </p:nvSpPr>
        <p:spPr>
          <a:xfrm>
            <a:off x="713225" y="3172450"/>
            <a:ext cx="4339200" cy="47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a:t>
            </a:r>
            <a:r>
              <a:rPr lang="en"/>
              <a:t>subtitle</a:t>
            </a:r>
            <a:r>
              <a:rPr lang="en"/>
              <a:t> here if you need it</a:t>
            </a:r>
            <a:endParaRPr/>
          </a:p>
        </p:txBody>
      </p:sp>
      <p:sp>
        <p:nvSpPr>
          <p:cNvPr id="477" name="Google Shape;477;p29"/>
          <p:cNvSpPr txBox="1"/>
          <p:nvPr>
            <p:ph type="title"/>
          </p:nvPr>
        </p:nvSpPr>
        <p:spPr>
          <a:xfrm>
            <a:off x="713225" y="2330650"/>
            <a:ext cx="43392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478" name="Google Shape;478;p29"/>
          <p:cNvSpPr txBox="1"/>
          <p:nvPr>
            <p:ph idx="2" type="title"/>
          </p:nvPr>
        </p:nvSpPr>
        <p:spPr>
          <a:xfrm>
            <a:off x="821275" y="962225"/>
            <a:ext cx="1268400" cy="1269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79" name="Google Shape;479;p29"/>
          <p:cNvSpPr/>
          <p:nvPr/>
        </p:nvSpPr>
        <p:spPr>
          <a:xfrm>
            <a:off x="0" y="4639271"/>
            <a:ext cx="9289372" cy="750092"/>
          </a:xfrm>
          <a:custGeom>
            <a:rect b="b" l="l" r="r" t="t"/>
            <a:pathLst>
              <a:path extrusionOk="0" h="23351" w="156446">
                <a:moveTo>
                  <a:pt x="1" y="1"/>
                </a:moveTo>
                <a:lnTo>
                  <a:pt x="1368" y="17947"/>
                </a:lnTo>
                <a:cubicBezTo>
                  <a:pt x="52405" y="19748"/>
                  <a:pt x="103475" y="21550"/>
                  <a:pt x="154511" y="23351"/>
                </a:cubicBezTo>
                <a:cubicBezTo>
                  <a:pt x="155178" y="16846"/>
                  <a:pt x="155745" y="10141"/>
                  <a:pt x="156446" y="3637"/>
                </a:cubicBezTo>
                <a:cubicBezTo>
                  <a:pt x="104275" y="2436"/>
                  <a:pt x="52138" y="123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9"/>
          <p:cNvSpPr/>
          <p:nvPr/>
        </p:nvSpPr>
        <p:spPr>
          <a:xfrm>
            <a:off x="6662992" y="4604004"/>
            <a:ext cx="2626386" cy="305389"/>
          </a:xfrm>
          <a:custGeom>
            <a:rect b="b" l="l" r="r" t="t"/>
            <a:pathLst>
              <a:path extrusionOk="0" h="9507" w="44232">
                <a:moveTo>
                  <a:pt x="43631" y="0"/>
                </a:moveTo>
                <a:cubicBezTo>
                  <a:pt x="29121" y="1034"/>
                  <a:pt x="14611" y="2268"/>
                  <a:pt x="100" y="3302"/>
                </a:cubicBezTo>
                <a:cubicBezTo>
                  <a:pt x="67" y="5137"/>
                  <a:pt x="34" y="6972"/>
                  <a:pt x="0" y="8806"/>
                </a:cubicBezTo>
                <a:lnTo>
                  <a:pt x="44232" y="9507"/>
                </a:lnTo>
                <a:cubicBezTo>
                  <a:pt x="44032" y="6338"/>
                  <a:pt x="43865" y="3169"/>
                  <a:pt x="43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 name="Google Shape;481;p29"/>
          <p:cNvGrpSpPr/>
          <p:nvPr/>
        </p:nvGrpSpPr>
        <p:grpSpPr>
          <a:xfrm>
            <a:off x="7923200" y="3553461"/>
            <a:ext cx="1268386" cy="1171495"/>
            <a:chOff x="-1875300" y="432650"/>
            <a:chExt cx="1037450" cy="958200"/>
          </a:xfrm>
        </p:grpSpPr>
        <p:sp>
          <p:nvSpPr>
            <p:cNvPr id="482" name="Google Shape;482;p29"/>
            <p:cNvSpPr/>
            <p:nvPr/>
          </p:nvSpPr>
          <p:spPr>
            <a:xfrm>
              <a:off x="-1331575" y="641250"/>
              <a:ext cx="493725" cy="732925"/>
            </a:xfrm>
            <a:custGeom>
              <a:rect b="b" l="l" r="r" t="t"/>
              <a:pathLst>
                <a:path extrusionOk="0" h="29317" w="19749">
                  <a:moveTo>
                    <a:pt x="16172" y="0"/>
                  </a:moveTo>
                  <a:cubicBezTo>
                    <a:pt x="15375" y="0"/>
                    <a:pt x="14522" y="351"/>
                    <a:pt x="13844" y="796"/>
                  </a:cubicBezTo>
                  <a:cubicBezTo>
                    <a:pt x="11509" y="2264"/>
                    <a:pt x="9875" y="4766"/>
                    <a:pt x="9374" y="7468"/>
                  </a:cubicBezTo>
                  <a:cubicBezTo>
                    <a:pt x="8969" y="6479"/>
                    <a:pt x="7889" y="5934"/>
                    <a:pt x="6808" y="5934"/>
                  </a:cubicBezTo>
                  <a:cubicBezTo>
                    <a:pt x="6467" y="5934"/>
                    <a:pt x="6125" y="5988"/>
                    <a:pt x="5805" y="6100"/>
                  </a:cubicBezTo>
                  <a:cubicBezTo>
                    <a:pt x="4504" y="6567"/>
                    <a:pt x="3570" y="7801"/>
                    <a:pt x="3170" y="9169"/>
                  </a:cubicBezTo>
                  <a:cubicBezTo>
                    <a:pt x="2803" y="10503"/>
                    <a:pt x="2903" y="11938"/>
                    <a:pt x="3103" y="13339"/>
                  </a:cubicBezTo>
                  <a:cubicBezTo>
                    <a:pt x="3337" y="14740"/>
                    <a:pt x="3637" y="16107"/>
                    <a:pt x="3703" y="17508"/>
                  </a:cubicBezTo>
                  <a:cubicBezTo>
                    <a:pt x="3357" y="17296"/>
                    <a:pt x="2953" y="17196"/>
                    <a:pt x="2547" y="17196"/>
                  </a:cubicBezTo>
                  <a:cubicBezTo>
                    <a:pt x="1741" y="17196"/>
                    <a:pt x="922" y="17588"/>
                    <a:pt x="501" y="18275"/>
                  </a:cubicBezTo>
                  <a:cubicBezTo>
                    <a:pt x="1" y="19143"/>
                    <a:pt x="68" y="20177"/>
                    <a:pt x="268" y="21144"/>
                  </a:cubicBezTo>
                  <a:cubicBezTo>
                    <a:pt x="535" y="22512"/>
                    <a:pt x="1002" y="23846"/>
                    <a:pt x="1635" y="25080"/>
                  </a:cubicBezTo>
                  <a:cubicBezTo>
                    <a:pt x="2398" y="26473"/>
                    <a:pt x="3886" y="29317"/>
                    <a:pt x="5739" y="29317"/>
                  </a:cubicBezTo>
                  <a:cubicBezTo>
                    <a:pt x="5750" y="29317"/>
                    <a:pt x="5761" y="29317"/>
                    <a:pt x="5772" y="29317"/>
                  </a:cubicBezTo>
                  <a:cubicBezTo>
                    <a:pt x="8173" y="29317"/>
                    <a:pt x="10608" y="28883"/>
                    <a:pt x="12843" y="27916"/>
                  </a:cubicBezTo>
                  <a:cubicBezTo>
                    <a:pt x="14344" y="27282"/>
                    <a:pt x="15779" y="26381"/>
                    <a:pt x="16779" y="25047"/>
                  </a:cubicBezTo>
                  <a:cubicBezTo>
                    <a:pt x="17747" y="23746"/>
                    <a:pt x="18214" y="21945"/>
                    <a:pt x="17647" y="20410"/>
                  </a:cubicBezTo>
                  <a:cubicBezTo>
                    <a:pt x="17147" y="19028"/>
                    <a:pt x="15792" y="17983"/>
                    <a:pt x="14358" y="17983"/>
                  </a:cubicBezTo>
                  <a:cubicBezTo>
                    <a:pt x="14165" y="17983"/>
                    <a:pt x="13971" y="18002"/>
                    <a:pt x="13777" y="18042"/>
                  </a:cubicBezTo>
                  <a:cubicBezTo>
                    <a:pt x="15412" y="17708"/>
                    <a:pt x="17013" y="17041"/>
                    <a:pt x="18114" y="15840"/>
                  </a:cubicBezTo>
                  <a:cubicBezTo>
                    <a:pt x="19248" y="14606"/>
                    <a:pt x="19748" y="12771"/>
                    <a:pt x="19148" y="11237"/>
                  </a:cubicBezTo>
                  <a:cubicBezTo>
                    <a:pt x="18661" y="10057"/>
                    <a:pt x="17385" y="9233"/>
                    <a:pt x="16154" y="9233"/>
                  </a:cubicBezTo>
                  <a:cubicBezTo>
                    <a:pt x="15784" y="9233"/>
                    <a:pt x="15418" y="9307"/>
                    <a:pt x="15078" y="9469"/>
                  </a:cubicBezTo>
                  <a:cubicBezTo>
                    <a:pt x="16579" y="7968"/>
                    <a:pt x="17647" y="6033"/>
                    <a:pt x="18147" y="3932"/>
                  </a:cubicBezTo>
                  <a:cubicBezTo>
                    <a:pt x="18447" y="2698"/>
                    <a:pt x="18447" y="1163"/>
                    <a:pt x="17447" y="396"/>
                  </a:cubicBezTo>
                  <a:cubicBezTo>
                    <a:pt x="17069" y="116"/>
                    <a:pt x="16630" y="0"/>
                    <a:pt x="16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9"/>
            <p:cNvSpPr/>
            <p:nvPr/>
          </p:nvSpPr>
          <p:spPr>
            <a:xfrm>
              <a:off x="-1185625" y="682000"/>
              <a:ext cx="252700" cy="661325"/>
            </a:xfrm>
            <a:custGeom>
              <a:rect b="b" l="l" r="r" t="t"/>
              <a:pathLst>
                <a:path extrusionOk="0" fill="none" h="26453" w="10108">
                  <a:moveTo>
                    <a:pt x="10108" y="0"/>
                  </a:moveTo>
                  <a:cubicBezTo>
                    <a:pt x="7039" y="3669"/>
                    <a:pt x="4937" y="8039"/>
                    <a:pt x="3436" y="12576"/>
                  </a:cubicBezTo>
                  <a:cubicBezTo>
                    <a:pt x="1902" y="17112"/>
                    <a:pt x="968" y="21782"/>
                    <a:pt x="0" y="26452"/>
                  </a:cubicBezTo>
                </a:path>
              </a:pathLst>
            </a:custGeom>
            <a:noFill/>
            <a:ln cap="flat" cmpd="sng" w="5000">
              <a:solidFill>
                <a:schemeClr val="l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9"/>
            <p:cNvSpPr/>
            <p:nvPr/>
          </p:nvSpPr>
          <p:spPr>
            <a:xfrm>
              <a:off x="-1168950" y="1147325"/>
              <a:ext cx="233525" cy="114275"/>
            </a:xfrm>
            <a:custGeom>
              <a:rect b="b" l="l" r="r" t="t"/>
              <a:pathLst>
                <a:path extrusionOk="0" fill="none" h="4571" w="9341">
                  <a:moveTo>
                    <a:pt x="9340" y="1"/>
                  </a:moveTo>
                  <a:cubicBezTo>
                    <a:pt x="5938" y="868"/>
                    <a:pt x="2769" y="2436"/>
                    <a:pt x="0" y="4570"/>
                  </a:cubicBezTo>
                </a:path>
              </a:pathLst>
            </a:custGeom>
            <a:noFill/>
            <a:ln cap="flat" cmpd="sng" w="5000">
              <a:solidFill>
                <a:schemeClr val="l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9"/>
            <p:cNvSpPr/>
            <p:nvPr/>
          </p:nvSpPr>
          <p:spPr>
            <a:xfrm>
              <a:off x="-1165625" y="817925"/>
              <a:ext cx="40075" cy="264375"/>
            </a:xfrm>
            <a:custGeom>
              <a:rect b="b" l="l" r="r" t="t"/>
              <a:pathLst>
                <a:path extrusionOk="0" fill="none" h="10575" w="1603">
                  <a:moveTo>
                    <a:pt x="1" y="0"/>
                  </a:moveTo>
                  <a:cubicBezTo>
                    <a:pt x="835" y="3470"/>
                    <a:pt x="1335" y="7005"/>
                    <a:pt x="1602" y="10575"/>
                  </a:cubicBezTo>
                </a:path>
              </a:pathLst>
            </a:custGeom>
            <a:noFill/>
            <a:ln cap="flat" cmpd="sng" w="5000">
              <a:solidFill>
                <a:schemeClr val="l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9"/>
            <p:cNvSpPr/>
            <p:nvPr/>
          </p:nvSpPr>
          <p:spPr>
            <a:xfrm>
              <a:off x="-1875300" y="432650"/>
              <a:ext cx="741400" cy="958200"/>
            </a:xfrm>
            <a:custGeom>
              <a:rect b="b" l="l" r="r" t="t"/>
              <a:pathLst>
                <a:path extrusionOk="0" h="38328" w="29656">
                  <a:moveTo>
                    <a:pt x="3604" y="0"/>
                  </a:moveTo>
                  <a:cubicBezTo>
                    <a:pt x="2703" y="0"/>
                    <a:pt x="1852" y="251"/>
                    <a:pt x="1235" y="901"/>
                  </a:cubicBezTo>
                  <a:cubicBezTo>
                    <a:pt x="1" y="2202"/>
                    <a:pt x="368" y="4303"/>
                    <a:pt x="1068" y="5938"/>
                  </a:cubicBezTo>
                  <a:cubicBezTo>
                    <a:pt x="2236" y="8673"/>
                    <a:pt x="4171" y="11075"/>
                    <a:pt x="6572" y="12810"/>
                  </a:cubicBezTo>
                  <a:cubicBezTo>
                    <a:pt x="6264" y="12721"/>
                    <a:pt x="5951" y="12679"/>
                    <a:pt x="5639" y="12679"/>
                  </a:cubicBezTo>
                  <a:cubicBezTo>
                    <a:pt x="3719" y="12679"/>
                    <a:pt x="1832" y="14256"/>
                    <a:pt x="1402" y="16179"/>
                  </a:cubicBezTo>
                  <a:cubicBezTo>
                    <a:pt x="868" y="18414"/>
                    <a:pt x="2036" y="20815"/>
                    <a:pt x="3837" y="22250"/>
                  </a:cubicBezTo>
                  <a:cubicBezTo>
                    <a:pt x="5615" y="23665"/>
                    <a:pt x="7945" y="24236"/>
                    <a:pt x="10218" y="24315"/>
                  </a:cubicBezTo>
                  <a:lnTo>
                    <a:pt x="10218" y="24315"/>
                  </a:lnTo>
                  <a:cubicBezTo>
                    <a:pt x="10192" y="24314"/>
                    <a:pt x="10166" y="24314"/>
                    <a:pt x="10140" y="24314"/>
                  </a:cubicBezTo>
                  <a:cubicBezTo>
                    <a:pt x="7907" y="24314"/>
                    <a:pt x="5929" y="26240"/>
                    <a:pt x="5538" y="28421"/>
                  </a:cubicBezTo>
                  <a:cubicBezTo>
                    <a:pt x="5138" y="30689"/>
                    <a:pt x="6172" y="33024"/>
                    <a:pt x="7807" y="34625"/>
                  </a:cubicBezTo>
                  <a:cubicBezTo>
                    <a:pt x="9441" y="36226"/>
                    <a:pt x="11643" y="37127"/>
                    <a:pt x="13878" y="37694"/>
                  </a:cubicBezTo>
                  <a:cubicBezTo>
                    <a:pt x="15729" y="38129"/>
                    <a:pt x="17645" y="38328"/>
                    <a:pt x="19559" y="38328"/>
                  </a:cubicBezTo>
                  <a:cubicBezTo>
                    <a:pt x="21023" y="38328"/>
                    <a:pt x="22486" y="38211"/>
                    <a:pt x="23918" y="37994"/>
                  </a:cubicBezTo>
                  <a:cubicBezTo>
                    <a:pt x="26487" y="37594"/>
                    <a:pt x="27921" y="33324"/>
                    <a:pt x="28588" y="31189"/>
                  </a:cubicBezTo>
                  <a:cubicBezTo>
                    <a:pt x="29222" y="29355"/>
                    <a:pt x="29555" y="27420"/>
                    <a:pt x="29622" y="25519"/>
                  </a:cubicBezTo>
                  <a:cubicBezTo>
                    <a:pt x="29655" y="24118"/>
                    <a:pt x="29522" y="22650"/>
                    <a:pt x="28621" y="21616"/>
                  </a:cubicBezTo>
                  <a:cubicBezTo>
                    <a:pt x="28010" y="20893"/>
                    <a:pt x="27059" y="20521"/>
                    <a:pt x="26117" y="20521"/>
                  </a:cubicBezTo>
                  <a:cubicBezTo>
                    <a:pt x="25363" y="20521"/>
                    <a:pt x="24615" y="20759"/>
                    <a:pt x="24051" y="21249"/>
                  </a:cubicBezTo>
                  <a:cubicBezTo>
                    <a:pt x="23785" y="19314"/>
                    <a:pt x="23918" y="17346"/>
                    <a:pt x="23885" y="15411"/>
                  </a:cubicBezTo>
                  <a:cubicBezTo>
                    <a:pt x="23851" y="13443"/>
                    <a:pt x="23685" y="11442"/>
                    <a:pt x="22851" y="9674"/>
                  </a:cubicBezTo>
                  <a:cubicBezTo>
                    <a:pt x="22017" y="7906"/>
                    <a:pt x="20449" y="6372"/>
                    <a:pt x="18514" y="6071"/>
                  </a:cubicBezTo>
                  <a:cubicBezTo>
                    <a:pt x="18292" y="6032"/>
                    <a:pt x="18066" y="6013"/>
                    <a:pt x="17838" y="6013"/>
                  </a:cubicBezTo>
                  <a:cubicBezTo>
                    <a:pt x="16122" y="6013"/>
                    <a:pt x="14357" y="7094"/>
                    <a:pt x="13944" y="8773"/>
                  </a:cubicBezTo>
                  <a:cubicBezTo>
                    <a:pt x="12677" y="5137"/>
                    <a:pt x="9808" y="2102"/>
                    <a:pt x="6272" y="601"/>
                  </a:cubicBezTo>
                  <a:cubicBezTo>
                    <a:pt x="5455" y="251"/>
                    <a:pt x="4504" y="0"/>
                    <a:pt x="36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9"/>
            <p:cNvSpPr/>
            <p:nvPr/>
          </p:nvSpPr>
          <p:spPr>
            <a:xfrm>
              <a:off x="-1785225" y="489350"/>
              <a:ext cx="497875" cy="851475"/>
            </a:xfrm>
            <a:custGeom>
              <a:rect b="b" l="l" r="r" t="t"/>
              <a:pathLst>
                <a:path extrusionOk="0" fill="none" h="34059" w="19915">
                  <a:moveTo>
                    <a:pt x="1" y="1"/>
                  </a:moveTo>
                  <a:cubicBezTo>
                    <a:pt x="5037" y="4337"/>
                    <a:pt x="8940" y="9874"/>
                    <a:pt x="12076" y="15745"/>
                  </a:cubicBezTo>
                  <a:cubicBezTo>
                    <a:pt x="15178" y="21616"/>
                    <a:pt x="17546" y="27821"/>
                    <a:pt x="19915" y="34058"/>
                  </a:cubicBezTo>
                </a:path>
              </a:pathLst>
            </a:custGeom>
            <a:noFill/>
            <a:ln cap="flat" cmpd="sng" w="5000">
              <a:solidFill>
                <a:schemeClr val="l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9"/>
            <p:cNvSpPr/>
            <p:nvPr/>
          </p:nvSpPr>
          <p:spPr>
            <a:xfrm>
              <a:off x="-1675150" y="1128150"/>
              <a:ext cx="346950" cy="103425"/>
            </a:xfrm>
            <a:custGeom>
              <a:rect b="b" l="l" r="r" t="t"/>
              <a:pathLst>
                <a:path extrusionOk="0" fill="none" h="4137" w="13878">
                  <a:moveTo>
                    <a:pt x="1" y="0"/>
                  </a:moveTo>
                  <a:cubicBezTo>
                    <a:pt x="4837" y="401"/>
                    <a:pt x="9574" y="1835"/>
                    <a:pt x="13877" y="4137"/>
                  </a:cubicBezTo>
                </a:path>
              </a:pathLst>
            </a:custGeom>
            <a:noFill/>
            <a:ln cap="flat" cmpd="sng" w="5000">
              <a:solidFill>
                <a:schemeClr val="l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9"/>
            <p:cNvSpPr/>
            <p:nvPr/>
          </p:nvSpPr>
          <p:spPr>
            <a:xfrm>
              <a:off x="-1443325" y="622775"/>
              <a:ext cx="15050" cy="371975"/>
            </a:xfrm>
            <a:custGeom>
              <a:rect b="b" l="l" r="r" t="t"/>
              <a:pathLst>
                <a:path extrusionOk="0" fill="none" h="14879" w="602">
                  <a:moveTo>
                    <a:pt x="335" y="1"/>
                  </a:moveTo>
                  <a:cubicBezTo>
                    <a:pt x="1" y="4938"/>
                    <a:pt x="101" y="9941"/>
                    <a:pt x="601" y="14878"/>
                  </a:cubicBezTo>
                </a:path>
              </a:pathLst>
            </a:custGeom>
            <a:noFill/>
            <a:ln cap="flat" cmpd="sng" w="5000">
              <a:solidFill>
                <a:schemeClr val="l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9"/>
            <p:cNvSpPr/>
            <p:nvPr/>
          </p:nvSpPr>
          <p:spPr>
            <a:xfrm>
              <a:off x="-1780225" y="837925"/>
              <a:ext cx="305250" cy="60925"/>
            </a:xfrm>
            <a:custGeom>
              <a:rect b="b" l="l" r="r" t="t"/>
              <a:pathLst>
                <a:path extrusionOk="0" fill="none" h="2437" w="12210">
                  <a:moveTo>
                    <a:pt x="1" y="1"/>
                  </a:moveTo>
                  <a:cubicBezTo>
                    <a:pt x="4170" y="201"/>
                    <a:pt x="8273" y="1035"/>
                    <a:pt x="12209" y="2436"/>
                  </a:cubicBezTo>
                </a:path>
              </a:pathLst>
            </a:custGeom>
            <a:noFill/>
            <a:ln cap="flat" cmpd="sng" w="5000">
              <a:solidFill>
                <a:schemeClr val="l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 name="Google Shape;491;p29"/>
          <p:cNvGrpSpPr/>
          <p:nvPr/>
        </p:nvGrpSpPr>
        <p:grpSpPr>
          <a:xfrm flipH="1">
            <a:off x="5052504" y="613490"/>
            <a:ext cx="2332677" cy="4162341"/>
            <a:chOff x="5183913" y="616313"/>
            <a:chExt cx="2191747" cy="3910872"/>
          </a:xfrm>
        </p:grpSpPr>
        <p:sp>
          <p:nvSpPr>
            <p:cNvPr id="492" name="Google Shape;492;p29"/>
            <p:cNvSpPr/>
            <p:nvPr/>
          </p:nvSpPr>
          <p:spPr>
            <a:xfrm>
              <a:off x="5892129" y="2198486"/>
              <a:ext cx="424278" cy="2313975"/>
            </a:xfrm>
            <a:custGeom>
              <a:rect b="b" l="l" r="r" t="t"/>
              <a:pathLst>
                <a:path extrusionOk="0" h="48867" w="8960">
                  <a:moveTo>
                    <a:pt x="5710" y="1"/>
                  </a:moveTo>
                  <a:cubicBezTo>
                    <a:pt x="4069" y="1"/>
                    <a:pt x="2698" y="1294"/>
                    <a:pt x="2607" y="2937"/>
                  </a:cubicBezTo>
                  <a:lnTo>
                    <a:pt x="39" y="47712"/>
                  </a:lnTo>
                  <a:cubicBezTo>
                    <a:pt x="1" y="48263"/>
                    <a:pt x="400" y="48777"/>
                    <a:pt x="971" y="48853"/>
                  </a:cubicBezTo>
                  <a:cubicBezTo>
                    <a:pt x="1029" y="48862"/>
                    <a:pt x="1087" y="48866"/>
                    <a:pt x="1144" y="48866"/>
                  </a:cubicBezTo>
                  <a:cubicBezTo>
                    <a:pt x="1681" y="48866"/>
                    <a:pt x="2140" y="48473"/>
                    <a:pt x="2226" y="47940"/>
                  </a:cubicBezTo>
                  <a:lnTo>
                    <a:pt x="8827" y="3584"/>
                  </a:lnTo>
                  <a:cubicBezTo>
                    <a:pt x="8827" y="3488"/>
                    <a:pt x="8846" y="3393"/>
                    <a:pt x="8846" y="3298"/>
                  </a:cubicBezTo>
                  <a:cubicBezTo>
                    <a:pt x="8960" y="1586"/>
                    <a:pt x="7628" y="103"/>
                    <a:pt x="5916" y="8"/>
                  </a:cubicBezTo>
                  <a:cubicBezTo>
                    <a:pt x="5847" y="3"/>
                    <a:pt x="5778" y="1"/>
                    <a:pt x="5710" y="1"/>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9"/>
            <p:cNvSpPr/>
            <p:nvPr/>
          </p:nvSpPr>
          <p:spPr>
            <a:xfrm>
              <a:off x="5624630" y="4397439"/>
              <a:ext cx="421579" cy="129746"/>
            </a:xfrm>
            <a:custGeom>
              <a:rect b="b" l="l" r="r" t="t"/>
              <a:pathLst>
                <a:path extrusionOk="0" h="2740" w="8903">
                  <a:moveTo>
                    <a:pt x="5745" y="0"/>
                  </a:moveTo>
                  <a:cubicBezTo>
                    <a:pt x="4870" y="685"/>
                    <a:pt x="2359" y="799"/>
                    <a:pt x="1713" y="932"/>
                  </a:cubicBezTo>
                  <a:cubicBezTo>
                    <a:pt x="1066" y="1046"/>
                    <a:pt x="1" y="1503"/>
                    <a:pt x="134" y="2739"/>
                  </a:cubicBezTo>
                  <a:lnTo>
                    <a:pt x="8598" y="2739"/>
                  </a:lnTo>
                  <a:cubicBezTo>
                    <a:pt x="8902" y="1313"/>
                    <a:pt x="8123" y="38"/>
                    <a:pt x="8123" y="38"/>
                  </a:cubicBezTo>
                  <a:cubicBezTo>
                    <a:pt x="8123" y="38"/>
                    <a:pt x="7564" y="281"/>
                    <a:pt x="6881" y="281"/>
                  </a:cubicBezTo>
                  <a:cubicBezTo>
                    <a:pt x="6516" y="281"/>
                    <a:pt x="6116" y="212"/>
                    <a:pt x="5745"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9"/>
            <p:cNvSpPr/>
            <p:nvPr/>
          </p:nvSpPr>
          <p:spPr>
            <a:xfrm>
              <a:off x="6324465" y="2199291"/>
              <a:ext cx="301777" cy="2293613"/>
            </a:xfrm>
            <a:custGeom>
              <a:rect b="b" l="l" r="r" t="t"/>
              <a:pathLst>
                <a:path extrusionOk="0" h="48437" w="6373">
                  <a:moveTo>
                    <a:pt x="3235" y="0"/>
                  </a:moveTo>
                  <a:cubicBezTo>
                    <a:pt x="3153" y="0"/>
                    <a:pt x="3070" y="3"/>
                    <a:pt x="2987" y="10"/>
                  </a:cubicBezTo>
                  <a:cubicBezTo>
                    <a:pt x="1275" y="143"/>
                    <a:pt x="1" y="1665"/>
                    <a:pt x="134" y="3376"/>
                  </a:cubicBezTo>
                  <a:lnTo>
                    <a:pt x="3767" y="47428"/>
                  </a:lnTo>
                  <a:cubicBezTo>
                    <a:pt x="3824" y="47980"/>
                    <a:pt x="4300" y="48436"/>
                    <a:pt x="4870" y="48436"/>
                  </a:cubicBezTo>
                  <a:cubicBezTo>
                    <a:pt x="5479" y="48436"/>
                    <a:pt x="5973" y="47961"/>
                    <a:pt x="5973" y="47352"/>
                  </a:cubicBezTo>
                  <a:lnTo>
                    <a:pt x="6373" y="3148"/>
                  </a:lnTo>
                  <a:cubicBezTo>
                    <a:pt x="6373" y="3053"/>
                    <a:pt x="6373" y="2958"/>
                    <a:pt x="6373" y="2863"/>
                  </a:cubicBezTo>
                  <a:cubicBezTo>
                    <a:pt x="6228" y="1233"/>
                    <a:pt x="4859" y="0"/>
                    <a:pt x="3235"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9"/>
            <p:cNvSpPr/>
            <p:nvPr/>
          </p:nvSpPr>
          <p:spPr>
            <a:xfrm>
              <a:off x="6459612" y="4397439"/>
              <a:ext cx="421532" cy="129746"/>
            </a:xfrm>
            <a:custGeom>
              <a:rect b="b" l="l" r="r" t="t"/>
              <a:pathLst>
                <a:path extrusionOk="0" h="2740" w="8902">
                  <a:moveTo>
                    <a:pt x="3157" y="0"/>
                  </a:moveTo>
                  <a:cubicBezTo>
                    <a:pt x="2787" y="212"/>
                    <a:pt x="2387" y="281"/>
                    <a:pt x="2022" y="281"/>
                  </a:cubicBezTo>
                  <a:cubicBezTo>
                    <a:pt x="1338" y="281"/>
                    <a:pt x="780" y="38"/>
                    <a:pt x="780" y="38"/>
                  </a:cubicBezTo>
                  <a:cubicBezTo>
                    <a:pt x="780" y="38"/>
                    <a:pt x="0" y="1313"/>
                    <a:pt x="304" y="2739"/>
                  </a:cubicBezTo>
                  <a:lnTo>
                    <a:pt x="8769" y="2739"/>
                  </a:lnTo>
                  <a:cubicBezTo>
                    <a:pt x="8902" y="1503"/>
                    <a:pt x="7837" y="1046"/>
                    <a:pt x="7190" y="932"/>
                  </a:cubicBezTo>
                  <a:cubicBezTo>
                    <a:pt x="6543" y="799"/>
                    <a:pt x="4032" y="685"/>
                    <a:pt x="3157"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9"/>
            <p:cNvSpPr/>
            <p:nvPr/>
          </p:nvSpPr>
          <p:spPr>
            <a:xfrm>
              <a:off x="5839899" y="3528266"/>
              <a:ext cx="845810" cy="473904"/>
            </a:xfrm>
            <a:custGeom>
              <a:rect b="b" l="l" r="r" t="t"/>
              <a:pathLst>
                <a:path extrusionOk="0" h="10008" w="17862">
                  <a:moveTo>
                    <a:pt x="990" y="0"/>
                  </a:moveTo>
                  <a:cubicBezTo>
                    <a:pt x="1" y="5136"/>
                    <a:pt x="96" y="9929"/>
                    <a:pt x="96" y="9929"/>
                  </a:cubicBezTo>
                  <a:cubicBezTo>
                    <a:pt x="812" y="9983"/>
                    <a:pt x="1525" y="10007"/>
                    <a:pt x="2230" y="10007"/>
                  </a:cubicBezTo>
                  <a:cubicBezTo>
                    <a:pt x="10541" y="10007"/>
                    <a:pt x="17861" y="6581"/>
                    <a:pt x="17861" y="6581"/>
                  </a:cubicBezTo>
                  <a:lnTo>
                    <a:pt x="9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9"/>
            <p:cNvSpPr/>
            <p:nvPr/>
          </p:nvSpPr>
          <p:spPr>
            <a:xfrm>
              <a:off x="5631828" y="1687211"/>
              <a:ext cx="1089013" cy="807928"/>
            </a:xfrm>
            <a:custGeom>
              <a:rect b="b" l="l" r="r" t="t"/>
              <a:pathLst>
                <a:path extrusionOk="0" h="17062" w="22998">
                  <a:moveTo>
                    <a:pt x="1066" y="1"/>
                  </a:moveTo>
                  <a:lnTo>
                    <a:pt x="1" y="210"/>
                  </a:lnTo>
                  <a:cubicBezTo>
                    <a:pt x="115" y="5289"/>
                    <a:pt x="1865" y="10329"/>
                    <a:pt x="4946" y="14381"/>
                  </a:cubicBezTo>
                  <a:cubicBezTo>
                    <a:pt x="5764" y="15446"/>
                    <a:pt x="6715" y="16473"/>
                    <a:pt x="7990" y="16891"/>
                  </a:cubicBezTo>
                  <a:cubicBezTo>
                    <a:pt x="8377" y="17008"/>
                    <a:pt x="8778" y="17061"/>
                    <a:pt x="9180" y="17061"/>
                  </a:cubicBezTo>
                  <a:cubicBezTo>
                    <a:pt x="10024" y="17061"/>
                    <a:pt x="10876" y="16827"/>
                    <a:pt x="11623" y="16454"/>
                  </a:cubicBezTo>
                  <a:cubicBezTo>
                    <a:pt x="12745" y="15883"/>
                    <a:pt x="13677" y="15027"/>
                    <a:pt x="14571" y="14133"/>
                  </a:cubicBezTo>
                  <a:cubicBezTo>
                    <a:pt x="18223" y="10424"/>
                    <a:pt x="21114" y="5935"/>
                    <a:pt x="22997" y="1085"/>
                  </a:cubicBezTo>
                  <a:cubicBezTo>
                    <a:pt x="22807" y="800"/>
                    <a:pt x="22503" y="476"/>
                    <a:pt x="22312" y="172"/>
                  </a:cubicBezTo>
                  <a:cubicBezTo>
                    <a:pt x="19916" y="2949"/>
                    <a:pt x="17196" y="5460"/>
                    <a:pt x="14209" y="7590"/>
                  </a:cubicBezTo>
                  <a:cubicBezTo>
                    <a:pt x="13334" y="8218"/>
                    <a:pt x="12421" y="8827"/>
                    <a:pt x="11394" y="9188"/>
                  </a:cubicBezTo>
                  <a:cubicBezTo>
                    <a:pt x="10797" y="9409"/>
                    <a:pt x="10161" y="9540"/>
                    <a:pt x="9532" y="9540"/>
                  </a:cubicBezTo>
                  <a:cubicBezTo>
                    <a:pt x="9079" y="9540"/>
                    <a:pt x="8629" y="9472"/>
                    <a:pt x="8199" y="9321"/>
                  </a:cubicBezTo>
                  <a:cubicBezTo>
                    <a:pt x="6963" y="8884"/>
                    <a:pt x="6069" y="7818"/>
                    <a:pt x="5270" y="6753"/>
                  </a:cubicBezTo>
                  <a:cubicBezTo>
                    <a:pt x="3672" y="4642"/>
                    <a:pt x="2264" y="237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9"/>
            <p:cNvSpPr/>
            <p:nvPr/>
          </p:nvSpPr>
          <p:spPr>
            <a:xfrm>
              <a:off x="5860639" y="1998892"/>
              <a:ext cx="876400" cy="1904044"/>
            </a:xfrm>
            <a:custGeom>
              <a:rect b="b" l="l" r="r" t="t"/>
              <a:pathLst>
                <a:path extrusionOk="0" h="40210" w="18508">
                  <a:moveTo>
                    <a:pt x="5231" y="0"/>
                  </a:moveTo>
                  <a:lnTo>
                    <a:pt x="3709" y="2986"/>
                  </a:lnTo>
                  <a:cubicBezTo>
                    <a:pt x="2416" y="5516"/>
                    <a:pt x="1636" y="8274"/>
                    <a:pt x="1446" y="11108"/>
                  </a:cubicBezTo>
                  <a:lnTo>
                    <a:pt x="1389" y="12021"/>
                  </a:lnTo>
                  <a:cubicBezTo>
                    <a:pt x="1351" y="12040"/>
                    <a:pt x="1313" y="12059"/>
                    <a:pt x="1256" y="12078"/>
                  </a:cubicBezTo>
                  <a:cubicBezTo>
                    <a:pt x="1179" y="12116"/>
                    <a:pt x="1103" y="12211"/>
                    <a:pt x="1084" y="12306"/>
                  </a:cubicBezTo>
                  <a:cubicBezTo>
                    <a:pt x="1084" y="12412"/>
                    <a:pt x="1150" y="12518"/>
                    <a:pt x="1250" y="12518"/>
                  </a:cubicBezTo>
                  <a:cubicBezTo>
                    <a:pt x="1258" y="12518"/>
                    <a:pt x="1266" y="12517"/>
                    <a:pt x="1275" y="12516"/>
                  </a:cubicBezTo>
                  <a:lnTo>
                    <a:pt x="1275" y="12516"/>
                  </a:lnTo>
                  <a:cubicBezTo>
                    <a:pt x="913" y="12782"/>
                    <a:pt x="723" y="13239"/>
                    <a:pt x="780" y="13657"/>
                  </a:cubicBezTo>
                  <a:cubicBezTo>
                    <a:pt x="799" y="13790"/>
                    <a:pt x="837" y="13923"/>
                    <a:pt x="951" y="13999"/>
                  </a:cubicBezTo>
                  <a:cubicBezTo>
                    <a:pt x="1027" y="14075"/>
                    <a:pt x="1141" y="14113"/>
                    <a:pt x="1256" y="14113"/>
                  </a:cubicBezTo>
                  <a:lnTo>
                    <a:pt x="0" y="33058"/>
                  </a:lnTo>
                  <a:cubicBezTo>
                    <a:pt x="5706" y="38365"/>
                    <a:pt x="18507" y="40210"/>
                    <a:pt x="18507" y="40210"/>
                  </a:cubicBezTo>
                  <a:lnTo>
                    <a:pt x="17613" y="20619"/>
                  </a:lnTo>
                  <a:lnTo>
                    <a:pt x="17613" y="20619"/>
                  </a:lnTo>
                  <a:cubicBezTo>
                    <a:pt x="17631" y="20620"/>
                    <a:pt x="17649" y="20621"/>
                    <a:pt x="17667" y="20621"/>
                  </a:cubicBezTo>
                  <a:cubicBezTo>
                    <a:pt x="17858" y="20621"/>
                    <a:pt x="18045" y="20529"/>
                    <a:pt x="18184" y="20390"/>
                  </a:cubicBezTo>
                  <a:cubicBezTo>
                    <a:pt x="18374" y="20181"/>
                    <a:pt x="18450" y="19877"/>
                    <a:pt x="18374" y="19610"/>
                  </a:cubicBezTo>
                  <a:cubicBezTo>
                    <a:pt x="18260" y="19287"/>
                    <a:pt x="17956" y="19059"/>
                    <a:pt x="17671" y="18869"/>
                  </a:cubicBezTo>
                  <a:cubicBezTo>
                    <a:pt x="17804" y="18793"/>
                    <a:pt x="17861" y="18583"/>
                    <a:pt x="17785" y="18450"/>
                  </a:cubicBezTo>
                  <a:cubicBezTo>
                    <a:pt x="17747" y="18336"/>
                    <a:pt x="17613" y="18279"/>
                    <a:pt x="17499" y="18260"/>
                  </a:cubicBezTo>
                  <a:lnTo>
                    <a:pt x="17157" y="10918"/>
                  </a:lnTo>
                  <a:cubicBezTo>
                    <a:pt x="17024" y="8103"/>
                    <a:pt x="16320" y="5326"/>
                    <a:pt x="15084" y="2777"/>
                  </a:cubicBezTo>
                  <a:lnTo>
                    <a:pt x="137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9"/>
            <p:cNvSpPr/>
            <p:nvPr/>
          </p:nvSpPr>
          <p:spPr>
            <a:xfrm>
              <a:off x="6217305" y="2229976"/>
              <a:ext cx="117150" cy="540813"/>
            </a:xfrm>
            <a:custGeom>
              <a:rect b="b" l="l" r="r" t="t"/>
              <a:pathLst>
                <a:path extrusionOk="0" h="11421" w="2474">
                  <a:moveTo>
                    <a:pt x="2397" y="1"/>
                  </a:moveTo>
                  <a:cubicBezTo>
                    <a:pt x="2378" y="1"/>
                    <a:pt x="2354" y="19"/>
                    <a:pt x="2340" y="46"/>
                  </a:cubicBezTo>
                  <a:cubicBezTo>
                    <a:pt x="837" y="3584"/>
                    <a:pt x="38" y="7503"/>
                    <a:pt x="0" y="11364"/>
                  </a:cubicBezTo>
                  <a:cubicBezTo>
                    <a:pt x="0" y="11383"/>
                    <a:pt x="19" y="11421"/>
                    <a:pt x="57" y="11421"/>
                  </a:cubicBezTo>
                  <a:cubicBezTo>
                    <a:pt x="77" y="11421"/>
                    <a:pt x="115" y="11402"/>
                    <a:pt x="115" y="11364"/>
                  </a:cubicBezTo>
                  <a:cubicBezTo>
                    <a:pt x="153" y="7522"/>
                    <a:pt x="951" y="3622"/>
                    <a:pt x="2454" y="85"/>
                  </a:cubicBezTo>
                  <a:cubicBezTo>
                    <a:pt x="2473" y="46"/>
                    <a:pt x="2454" y="27"/>
                    <a:pt x="2416" y="8"/>
                  </a:cubicBezTo>
                  <a:cubicBezTo>
                    <a:pt x="2411" y="3"/>
                    <a:pt x="2405" y="1"/>
                    <a:pt x="23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9"/>
            <p:cNvSpPr/>
            <p:nvPr/>
          </p:nvSpPr>
          <p:spPr>
            <a:xfrm>
              <a:off x="6273134" y="2330318"/>
              <a:ext cx="51377" cy="597210"/>
            </a:xfrm>
            <a:custGeom>
              <a:rect b="b" l="l" r="r" t="t"/>
              <a:pathLst>
                <a:path extrusionOk="0" h="12612" w="1085">
                  <a:moveTo>
                    <a:pt x="1047" y="1"/>
                  </a:moveTo>
                  <a:cubicBezTo>
                    <a:pt x="1009" y="1"/>
                    <a:pt x="971" y="20"/>
                    <a:pt x="971" y="58"/>
                  </a:cubicBezTo>
                  <a:cubicBezTo>
                    <a:pt x="96" y="4128"/>
                    <a:pt x="1" y="8446"/>
                    <a:pt x="724" y="12554"/>
                  </a:cubicBezTo>
                  <a:cubicBezTo>
                    <a:pt x="724" y="12592"/>
                    <a:pt x="743" y="12611"/>
                    <a:pt x="781" y="12611"/>
                  </a:cubicBezTo>
                  <a:cubicBezTo>
                    <a:pt x="819" y="12611"/>
                    <a:pt x="838" y="12573"/>
                    <a:pt x="819" y="12535"/>
                  </a:cubicBezTo>
                  <a:cubicBezTo>
                    <a:pt x="115" y="8446"/>
                    <a:pt x="210" y="4147"/>
                    <a:pt x="1085" y="77"/>
                  </a:cubicBezTo>
                  <a:cubicBezTo>
                    <a:pt x="1085" y="39"/>
                    <a:pt x="1066" y="20"/>
                    <a:pt x="10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9"/>
            <p:cNvSpPr/>
            <p:nvPr/>
          </p:nvSpPr>
          <p:spPr>
            <a:xfrm>
              <a:off x="5263466" y="1386422"/>
              <a:ext cx="499900" cy="485553"/>
            </a:xfrm>
            <a:custGeom>
              <a:rect b="b" l="l" r="r" t="t"/>
              <a:pathLst>
                <a:path extrusionOk="0" h="10254" w="10557">
                  <a:moveTo>
                    <a:pt x="1008" y="0"/>
                  </a:moveTo>
                  <a:cubicBezTo>
                    <a:pt x="790" y="0"/>
                    <a:pt x="571" y="76"/>
                    <a:pt x="400" y="228"/>
                  </a:cubicBezTo>
                  <a:cubicBezTo>
                    <a:pt x="19" y="571"/>
                    <a:pt x="0" y="1141"/>
                    <a:pt x="324" y="1522"/>
                  </a:cubicBezTo>
                  <a:lnTo>
                    <a:pt x="7609" y="9720"/>
                  </a:lnTo>
                  <a:cubicBezTo>
                    <a:pt x="7666" y="9777"/>
                    <a:pt x="7704" y="9815"/>
                    <a:pt x="7742" y="9853"/>
                  </a:cubicBezTo>
                  <a:cubicBezTo>
                    <a:pt x="8047" y="10123"/>
                    <a:pt x="8419" y="10253"/>
                    <a:pt x="8788" y="10253"/>
                  </a:cubicBezTo>
                  <a:cubicBezTo>
                    <a:pt x="9226" y="10253"/>
                    <a:pt x="9658" y="10070"/>
                    <a:pt x="9967" y="9720"/>
                  </a:cubicBezTo>
                  <a:cubicBezTo>
                    <a:pt x="10557" y="9073"/>
                    <a:pt x="10481" y="8065"/>
                    <a:pt x="9834" y="7494"/>
                  </a:cubicBezTo>
                  <a:lnTo>
                    <a:pt x="1617" y="228"/>
                  </a:lnTo>
                  <a:cubicBezTo>
                    <a:pt x="1446" y="76"/>
                    <a:pt x="1227" y="0"/>
                    <a:pt x="1008"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9"/>
            <p:cNvSpPr/>
            <p:nvPr/>
          </p:nvSpPr>
          <p:spPr>
            <a:xfrm>
              <a:off x="5596739" y="1328366"/>
              <a:ext cx="587266" cy="543275"/>
            </a:xfrm>
            <a:custGeom>
              <a:rect b="b" l="l" r="r" t="t"/>
              <a:pathLst>
                <a:path extrusionOk="0" h="11473" w="12402">
                  <a:moveTo>
                    <a:pt x="10674" y="1"/>
                  </a:moveTo>
                  <a:cubicBezTo>
                    <a:pt x="10288" y="1"/>
                    <a:pt x="9897" y="144"/>
                    <a:pt x="9587" y="427"/>
                  </a:cubicBezTo>
                  <a:lnTo>
                    <a:pt x="666" y="8739"/>
                  </a:lnTo>
                  <a:cubicBezTo>
                    <a:pt x="19" y="9329"/>
                    <a:pt x="0" y="10337"/>
                    <a:pt x="590" y="10965"/>
                  </a:cubicBezTo>
                  <a:cubicBezTo>
                    <a:pt x="761" y="11155"/>
                    <a:pt x="970" y="11307"/>
                    <a:pt x="1217" y="11383"/>
                  </a:cubicBezTo>
                  <a:cubicBezTo>
                    <a:pt x="1384" y="11443"/>
                    <a:pt x="1558" y="11472"/>
                    <a:pt x="1732" y="11472"/>
                  </a:cubicBezTo>
                  <a:cubicBezTo>
                    <a:pt x="2116" y="11472"/>
                    <a:pt x="2501" y="11328"/>
                    <a:pt x="2815" y="11041"/>
                  </a:cubicBezTo>
                  <a:lnTo>
                    <a:pt x="11736" y="2729"/>
                  </a:lnTo>
                  <a:cubicBezTo>
                    <a:pt x="12364" y="2139"/>
                    <a:pt x="12402" y="1131"/>
                    <a:pt x="11812" y="503"/>
                  </a:cubicBezTo>
                  <a:cubicBezTo>
                    <a:pt x="11506" y="167"/>
                    <a:pt x="11092" y="1"/>
                    <a:pt x="10674" y="1"/>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9"/>
            <p:cNvSpPr/>
            <p:nvPr/>
          </p:nvSpPr>
          <p:spPr>
            <a:xfrm>
              <a:off x="5835400" y="1778508"/>
              <a:ext cx="63121" cy="58291"/>
            </a:xfrm>
            <a:custGeom>
              <a:rect b="b" l="l" r="r" t="t"/>
              <a:pathLst>
                <a:path extrusionOk="0" h="1231" w="1333">
                  <a:moveTo>
                    <a:pt x="53" y="1"/>
                  </a:moveTo>
                  <a:cubicBezTo>
                    <a:pt x="42" y="1"/>
                    <a:pt x="31" y="10"/>
                    <a:pt x="20" y="32"/>
                  </a:cubicBezTo>
                  <a:cubicBezTo>
                    <a:pt x="1" y="32"/>
                    <a:pt x="1" y="70"/>
                    <a:pt x="20" y="89"/>
                  </a:cubicBezTo>
                  <a:lnTo>
                    <a:pt x="1256" y="1230"/>
                  </a:lnTo>
                  <a:lnTo>
                    <a:pt x="1313" y="1230"/>
                  </a:lnTo>
                  <a:cubicBezTo>
                    <a:pt x="1332" y="1211"/>
                    <a:pt x="1332" y="1173"/>
                    <a:pt x="1313" y="1154"/>
                  </a:cubicBezTo>
                  <a:lnTo>
                    <a:pt x="77" y="13"/>
                  </a:lnTo>
                  <a:cubicBezTo>
                    <a:pt x="69" y="5"/>
                    <a:pt x="61" y="1"/>
                    <a:pt x="53" y="1"/>
                  </a:cubicBezTo>
                  <a:close/>
                </a:path>
              </a:pathLst>
            </a:custGeom>
            <a:solidFill>
              <a:srgbClr val="B56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9"/>
            <p:cNvSpPr/>
            <p:nvPr/>
          </p:nvSpPr>
          <p:spPr>
            <a:xfrm>
              <a:off x="5183913" y="1251370"/>
              <a:ext cx="257929" cy="235010"/>
            </a:xfrm>
            <a:custGeom>
              <a:rect b="b" l="l" r="r" t="t"/>
              <a:pathLst>
                <a:path extrusionOk="0" h="4963" w="5447">
                  <a:moveTo>
                    <a:pt x="1447" y="0"/>
                  </a:moveTo>
                  <a:cubicBezTo>
                    <a:pt x="675" y="0"/>
                    <a:pt x="1" y="1919"/>
                    <a:pt x="197" y="2491"/>
                  </a:cubicBezTo>
                  <a:cubicBezTo>
                    <a:pt x="273" y="2719"/>
                    <a:pt x="1718" y="4241"/>
                    <a:pt x="2118" y="4545"/>
                  </a:cubicBezTo>
                  <a:cubicBezTo>
                    <a:pt x="2500" y="4848"/>
                    <a:pt x="2826" y="4963"/>
                    <a:pt x="3099" y="4963"/>
                  </a:cubicBezTo>
                  <a:cubicBezTo>
                    <a:pt x="3940" y="4963"/>
                    <a:pt x="4286" y="3879"/>
                    <a:pt x="4286" y="3879"/>
                  </a:cubicBezTo>
                  <a:cubicBezTo>
                    <a:pt x="4286" y="3879"/>
                    <a:pt x="5446" y="779"/>
                    <a:pt x="5256" y="493"/>
                  </a:cubicBezTo>
                  <a:cubicBezTo>
                    <a:pt x="5243" y="473"/>
                    <a:pt x="5224" y="464"/>
                    <a:pt x="5202" y="464"/>
                  </a:cubicBezTo>
                  <a:cubicBezTo>
                    <a:pt x="4903" y="464"/>
                    <a:pt x="3868" y="2091"/>
                    <a:pt x="3868" y="2091"/>
                  </a:cubicBezTo>
                  <a:cubicBezTo>
                    <a:pt x="3868" y="2091"/>
                    <a:pt x="2841" y="1102"/>
                    <a:pt x="1833" y="170"/>
                  </a:cubicBezTo>
                  <a:cubicBezTo>
                    <a:pt x="1704" y="52"/>
                    <a:pt x="1574" y="0"/>
                    <a:pt x="1447"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9"/>
            <p:cNvSpPr/>
            <p:nvPr/>
          </p:nvSpPr>
          <p:spPr>
            <a:xfrm>
              <a:off x="5196793" y="616313"/>
              <a:ext cx="618850" cy="882840"/>
            </a:xfrm>
            <a:custGeom>
              <a:rect b="b" l="l" r="r" t="t"/>
              <a:pathLst>
                <a:path extrusionOk="0" h="18644" w="13069">
                  <a:moveTo>
                    <a:pt x="6335" y="0"/>
                  </a:moveTo>
                  <a:cubicBezTo>
                    <a:pt x="6373" y="19"/>
                    <a:pt x="6411" y="38"/>
                    <a:pt x="6449" y="57"/>
                  </a:cubicBezTo>
                  <a:cubicBezTo>
                    <a:pt x="9530" y="1370"/>
                    <a:pt x="10957" y="4946"/>
                    <a:pt x="9644" y="8027"/>
                  </a:cubicBezTo>
                  <a:cubicBezTo>
                    <a:pt x="8649" y="10320"/>
                    <a:pt x="6409" y="11704"/>
                    <a:pt x="4054" y="11704"/>
                  </a:cubicBezTo>
                  <a:cubicBezTo>
                    <a:pt x="3439" y="11704"/>
                    <a:pt x="2817" y="11610"/>
                    <a:pt x="2207" y="11413"/>
                  </a:cubicBezTo>
                  <a:cubicBezTo>
                    <a:pt x="2188" y="11508"/>
                    <a:pt x="2188" y="11603"/>
                    <a:pt x="2150" y="11717"/>
                  </a:cubicBezTo>
                  <a:cubicBezTo>
                    <a:pt x="2093" y="11964"/>
                    <a:pt x="2017" y="12212"/>
                    <a:pt x="1941" y="12478"/>
                  </a:cubicBezTo>
                  <a:cubicBezTo>
                    <a:pt x="1998" y="12497"/>
                    <a:pt x="2055" y="12535"/>
                    <a:pt x="2093" y="12554"/>
                  </a:cubicBezTo>
                  <a:lnTo>
                    <a:pt x="1846" y="13372"/>
                  </a:lnTo>
                  <a:lnTo>
                    <a:pt x="1808" y="13353"/>
                  </a:lnTo>
                  <a:cubicBezTo>
                    <a:pt x="1780" y="13345"/>
                    <a:pt x="1753" y="13341"/>
                    <a:pt x="1727" y="13341"/>
                  </a:cubicBezTo>
                  <a:cubicBezTo>
                    <a:pt x="1630" y="13341"/>
                    <a:pt x="1553" y="13396"/>
                    <a:pt x="1522" y="13486"/>
                  </a:cubicBezTo>
                  <a:lnTo>
                    <a:pt x="39" y="17823"/>
                  </a:lnTo>
                  <a:cubicBezTo>
                    <a:pt x="1" y="17937"/>
                    <a:pt x="58" y="18070"/>
                    <a:pt x="172" y="18108"/>
                  </a:cubicBezTo>
                  <a:lnTo>
                    <a:pt x="229" y="18127"/>
                  </a:lnTo>
                  <a:lnTo>
                    <a:pt x="191" y="18222"/>
                  </a:lnTo>
                  <a:cubicBezTo>
                    <a:pt x="191" y="18260"/>
                    <a:pt x="172" y="18298"/>
                    <a:pt x="172" y="18336"/>
                  </a:cubicBezTo>
                  <a:cubicBezTo>
                    <a:pt x="172" y="18374"/>
                    <a:pt x="172" y="18412"/>
                    <a:pt x="191" y="18450"/>
                  </a:cubicBezTo>
                  <a:cubicBezTo>
                    <a:pt x="229" y="18526"/>
                    <a:pt x="286" y="18584"/>
                    <a:pt x="362" y="18622"/>
                  </a:cubicBezTo>
                  <a:cubicBezTo>
                    <a:pt x="406" y="18633"/>
                    <a:pt x="450" y="18644"/>
                    <a:pt x="494" y="18644"/>
                  </a:cubicBezTo>
                  <a:cubicBezTo>
                    <a:pt x="526" y="18644"/>
                    <a:pt x="558" y="18638"/>
                    <a:pt x="590" y="18622"/>
                  </a:cubicBezTo>
                  <a:cubicBezTo>
                    <a:pt x="648" y="18584"/>
                    <a:pt x="724" y="18526"/>
                    <a:pt x="743" y="18469"/>
                  </a:cubicBezTo>
                  <a:lnTo>
                    <a:pt x="781" y="18317"/>
                  </a:lnTo>
                  <a:lnTo>
                    <a:pt x="857" y="18355"/>
                  </a:lnTo>
                  <a:cubicBezTo>
                    <a:pt x="880" y="18363"/>
                    <a:pt x="904" y="18367"/>
                    <a:pt x="928" y="18367"/>
                  </a:cubicBezTo>
                  <a:cubicBezTo>
                    <a:pt x="1021" y="18367"/>
                    <a:pt x="1112" y="18309"/>
                    <a:pt x="1142" y="18203"/>
                  </a:cubicBezTo>
                  <a:lnTo>
                    <a:pt x="2626" y="13885"/>
                  </a:lnTo>
                  <a:cubicBezTo>
                    <a:pt x="2664" y="13752"/>
                    <a:pt x="2607" y="13638"/>
                    <a:pt x="2493" y="13600"/>
                  </a:cubicBezTo>
                  <a:lnTo>
                    <a:pt x="2416" y="13562"/>
                  </a:lnTo>
                  <a:lnTo>
                    <a:pt x="2645" y="12839"/>
                  </a:lnTo>
                  <a:cubicBezTo>
                    <a:pt x="2683" y="12839"/>
                    <a:pt x="2702" y="12858"/>
                    <a:pt x="2740" y="12877"/>
                  </a:cubicBezTo>
                  <a:cubicBezTo>
                    <a:pt x="3607" y="13248"/>
                    <a:pt x="4509" y="13424"/>
                    <a:pt x="5397" y="13424"/>
                  </a:cubicBezTo>
                  <a:cubicBezTo>
                    <a:pt x="8016" y="13424"/>
                    <a:pt x="10510" y="11896"/>
                    <a:pt x="11604" y="9339"/>
                  </a:cubicBezTo>
                  <a:cubicBezTo>
                    <a:pt x="13068" y="5916"/>
                    <a:pt x="11470" y="1959"/>
                    <a:pt x="8066" y="495"/>
                  </a:cubicBezTo>
                  <a:cubicBezTo>
                    <a:pt x="7495" y="248"/>
                    <a:pt x="6924" y="95"/>
                    <a:pt x="6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9"/>
            <p:cNvSpPr/>
            <p:nvPr/>
          </p:nvSpPr>
          <p:spPr>
            <a:xfrm>
              <a:off x="5194093" y="1257052"/>
              <a:ext cx="134907" cy="142436"/>
            </a:xfrm>
            <a:custGeom>
              <a:rect b="b" l="l" r="r" t="t"/>
              <a:pathLst>
                <a:path extrusionOk="0" h="3008" w="2849">
                  <a:moveTo>
                    <a:pt x="1276" y="0"/>
                  </a:moveTo>
                  <a:cubicBezTo>
                    <a:pt x="1254" y="0"/>
                    <a:pt x="1235" y="4"/>
                    <a:pt x="1218" y="12"/>
                  </a:cubicBezTo>
                  <a:cubicBezTo>
                    <a:pt x="343" y="469"/>
                    <a:pt x="1" y="2142"/>
                    <a:pt x="96" y="2295"/>
                  </a:cubicBezTo>
                  <a:cubicBezTo>
                    <a:pt x="167" y="2436"/>
                    <a:pt x="1014" y="3008"/>
                    <a:pt x="1222" y="3008"/>
                  </a:cubicBezTo>
                  <a:cubicBezTo>
                    <a:pt x="1237" y="3008"/>
                    <a:pt x="1248" y="3005"/>
                    <a:pt x="1256" y="2998"/>
                  </a:cubicBezTo>
                  <a:cubicBezTo>
                    <a:pt x="1351" y="2884"/>
                    <a:pt x="381" y="1914"/>
                    <a:pt x="381" y="1914"/>
                  </a:cubicBezTo>
                  <a:lnTo>
                    <a:pt x="381" y="1914"/>
                  </a:lnTo>
                  <a:cubicBezTo>
                    <a:pt x="381" y="1914"/>
                    <a:pt x="1482" y="2543"/>
                    <a:pt x="1767" y="2543"/>
                  </a:cubicBezTo>
                  <a:cubicBezTo>
                    <a:pt x="1796" y="2543"/>
                    <a:pt x="1816" y="2537"/>
                    <a:pt x="1827" y="2523"/>
                  </a:cubicBezTo>
                  <a:cubicBezTo>
                    <a:pt x="1922" y="2371"/>
                    <a:pt x="724" y="1344"/>
                    <a:pt x="724" y="1344"/>
                  </a:cubicBezTo>
                  <a:lnTo>
                    <a:pt x="724" y="1344"/>
                  </a:lnTo>
                  <a:cubicBezTo>
                    <a:pt x="724" y="1344"/>
                    <a:pt x="2069" y="2167"/>
                    <a:pt x="2435" y="2167"/>
                  </a:cubicBezTo>
                  <a:cubicBezTo>
                    <a:pt x="2470" y="2167"/>
                    <a:pt x="2496" y="2159"/>
                    <a:pt x="2512" y="2142"/>
                  </a:cubicBezTo>
                  <a:cubicBezTo>
                    <a:pt x="2683" y="1952"/>
                    <a:pt x="1142" y="678"/>
                    <a:pt x="1142" y="678"/>
                  </a:cubicBezTo>
                  <a:lnTo>
                    <a:pt x="1142" y="678"/>
                  </a:lnTo>
                  <a:cubicBezTo>
                    <a:pt x="1142" y="678"/>
                    <a:pt x="2430" y="1418"/>
                    <a:pt x="2710" y="1418"/>
                  </a:cubicBezTo>
                  <a:cubicBezTo>
                    <a:pt x="2734" y="1418"/>
                    <a:pt x="2751" y="1413"/>
                    <a:pt x="2759" y="1401"/>
                  </a:cubicBezTo>
                  <a:cubicBezTo>
                    <a:pt x="2849" y="1256"/>
                    <a:pt x="1674" y="0"/>
                    <a:pt x="1276"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9"/>
            <p:cNvSpPr/>
            <p:nvPr/>
          </p:nvSpPr>
          <p:spPr>
            <a:xfrm>
              <a:off x="5204937" y="1273152"/>
              <a:ext cx="125200" cy="128231"/>
            </a:xfrm>
            <a:custGeom>
              <a:rect b="b" l="l" r="r" t="t"/>
              <a:pathLst>
                <a:path extrusionOk="0" h="2708" w="2644">
                  <a:moveTo>
                    <a:pt x="1676" y="0"/>
                  </a:moveTo>
                  <a:cubicBezTo>
                    <a:pt x="1664" y="0"/>
                    <a:pt x="1655" y="5"/>
                    <a:pt x="1655" y="14"/>
                  </a:cubicBezTo>
                  <a:cubicBezTo>
                    <a:pt x="1636" y="33"/>
                    <a:pt x="1636" y="52"/>
                    <a:pt x="1655" y="72"/>
                  </a:cubicBezTo>
                  <a:cubicBezTo>
                    <a:pt x="2111" y="471"/>
                    <a:pt x="2511" y="965"/>
                    <a:pt x="2492" y="1042"/>
                  </a:cubicBezTo>
                  <a:cubicBezTo>
                    <a:pt x="2487" y="1043"/>
                    <a:pt x="2481" y="1044"/>
                    <a:pt x="2474" y="1044"/>
                  </a:cubicBezTo>
                  <a:cubicBezTo>
                    <a:pt x="2326" y="1044"/>
                    <a:pt x="1603" y="681"/>
                    <a:pt x="932" y="319"/>
                  </a:cubicBezTo>
                  <a:cubicBezTo>
                    <a:pt x="926" y="313"/>
                    <a:pt x="921" y="311"/>
                    <a:pt x="915" y="311"/>
                  </a:cubicBezTo>
                  <a:cubicBezTo>
                    <a:pt x="902" y="311"/>
                    <a:pt x="888" y="324"/>
                    <a:pt x="875" y="338"/>
                  </a:cubicBezTo>
                  <a:cubicBezTo>
                    <a:pt x="875" y="338"/>
                    <a:pt x="875" y="376"/>
                    <a:pt x="894" y="376"/>
                  </a:cubicBezTo>
                  <a:cubicBezTo>
                    <a:pt x="1427" y="813"/>
                    <a:pt x="2244" y="1555"/>
                    <a:pt x="2263" y="1764"/>
                  </a:cubicBezTo>
                  <a:cubicBezTo>
                    <a:pt x="2263" y="1764"/>
                    <a:pt x="2263" y="1783"/>
                    <a:pt x="2263" y="1783"/>
                  </a:cubicBezTo>
                  <a:cubicBezTo>
                    <a:pt x="2253" y="1795"/>
                    <a:pt x="2235" y="1801"/>
                    <a:pt x="2208" y="1801"/>
                  </a:cubicBezTo>
                  <a:cubicBezTo>
                    <a:pt x="1985" y="1801"/>
                    <a:pt x="1213" y="1391"/>
                    <a:pt x="533" y="965"/>
                  </a:cubicBezTo>
                  <a:cubicBezTo>
                    <a:pt x="514" y="965"/>
                    <a:pt x="476" y="965"/>
                    <a:pt x="476" y="985"/>
                  </a:cubicBezTo>
                  <a:cubicBezTo>
                    <a:pt x="457" y="1004"/>
                    <a:pt x="457" y="1023"/>
                    <a:pt x="476" y="1042"/>
                  </a:cubicBezTo>
                  <a:cubicBezTo>
                    <a:pt x="1027" y="1498"/>
                    <a:pt x="1579" y="2069"/>
                    <a:pt x="1560" y="2164"/>
                  </a:cubicBezTo>
                  <a:cubicBezTo>
                    <a:pt x="1554" y="2168"/>
                    <a:pt x="1545" y="2170"/>
                    <a:pt x="1533" y="2170"/>
                  </a:cubicBezTo>
                  <a:cubicBezTo>
                    <a:pt x="1380" y="2170"/>
                    <a:pt x="736" y="1853"/>
                    <a:pt x="190" y="1536"/>
                  </a:cubicBezTo>
                  <a:cubicBezTo>
                    <a:pt x="171" y="1536"/>
                    <a:pt x="133" y="1536"/>
                    <a:pt x="133" y="1555"/>
                  </a:cubicBezTo>
                  <a:cubicBezTo>
                    <a:pt x="114" y="1574"/>
                    <a:pt x="114" y="1593"/>
                    <a:pt x="133" y="1612"/>
                  </a:cubicBezTo>
                  <a:cubicBezTo>
                    <a:pt x="552" y="2031"/>
                    <a:pt x="1008" y="2544"/>
                    <a:pt x="989" y="2620"/>
                  </a:cubicBezTo>
                  <a:cubicBezTo>
                    <a:pt x="984" y="2623"/>
                    <a:pt x="978" y="2624"/>
                    <a:pt x="971" y="2624"/>
                  </a:cubicBezTo>
                  <a:cubicBezTo>
                    <a:pt x="853" y="2624"/>
                    <a:pt x="397" y="2356"/>
                    <a:pt x="57" y="2088"/>
                  </a:cubicBezTo>
                  <a:cubicBezTo>
                    <a:pt x="57" y="2082"/>
                    <a:pt x="54" y="2080"/>
                    <a:pt x="49" y="2080"/>
                  </a:cubicBezTo>
                  <a:cubicBezTo>
                    <a:pt x="36" y="2080"/>
                    <a:pt x="13" y="2093"/>
                    <a:pt x="0" y="2107"/>
                  </a:cubicBezTo>
                  <a:cubicBezTo>
                    <a:pt x="0" y="2126"/>
                    <a:pt x="0" y="2145"/>
                    <a:pt x="19" y="2164"/>
                  </a:cubicBezTo>
                  <a:cubicBezTo>
                    <a:pt x="141" y="2251"/>
                    <a:pt x="761" y="2708"/>
                    <a:pt x="994" y="2708"/>
                  </a:cubicBezTo>
                  <a:cubicBezTo>
                    <a:pt x="1015" y="2708"/>
                    <a:pt x="1032" y="2704"/>
                    <a:pt x="1046" y="2696"/>
                  </a:cubicBezTo>
                  <a:lnTo>
                    <a:pt x="1065" y="2696"/>
                  </a:lnTo>
                  <a:cubicBezTo>
                    <a:pt x="1065" y="2677"/>
                    <a:pt x="1084" y="2658"/>
                    <a:pt x="1084" y="2639"/>
                  </a:cubicBezTo>
                  <a:cubicBezTo>
                    <a:pt x="1084" y="2506"/>
                    <a:pt x="666" y="2031"/>
                    <a:pt x="380" y="1745"/>
                  </a:cubicBezTo>
                  <a:lnTo>
                    <a:pt x="380" y="1745"/>
                  </a:lnTo>
                  <a:cubicBezTo>
                    <a:pt x="808" y="1983"/>
                    <a:pt x="1329" y="2234"/>
                    <a:pt x="1545" y="2234"/>
                  </a:cubicBezTo>
                  <a:cubicBezTo>
                    <a:pt x="1589" y="2234"/>
                    <a:pt x="1620" y="2224"/>
                    <a:pt x="1636" y="2202"/>
                  </a:cubicBezTo>
                  <a:cubicBezTo>
                    <a:pt x="1712" y="2088"/>
                    <a:pt x="1293" y="1650"/>
                    <a:pt x="875" y="1270"/>
                  </a:cubicBezTo>
                  <a:lnTo>
                    <a:pt x="875" y="1270"/>
                  </a:lnTo>
                  <a:cubicBezTo>
                    <a:pt x="1330" y="1530"/>
                    <a:pt x="1965" y="1873"/>
                    <a:pt x="2224" y="1873"/>
                  </a:cubicBezTo>
                  <a:cubicBezTo>
                    <a:pt x="2268" y="1873"/>
                    <a:pt x="2301" y="1863"/>
                    <a:pt x="2321" y="1840"/>
                  </a:cubicBezTo>
                  <a:cubicBezTo>
                    <a:pt x="2340" y="1821"/>
                    <a:pt x="2340" y="1802"/>
                    <a:pt x="2340" y="1764"/>
                  </a:cubicBezTo>
                  <a:cubicBezTo>
                    <a:pt x="2321" y="1536"/>
                    <a:pt x="1674" y="946"/>
                    <a:pt x="1274" y="585"/>
                  </a:cubicBezTo>
                  <a:lnTo>
                    <a:pt x="1274" y="585"/>
                  </a:lnTo>
                  <a:cubicBezTo>
                    <a:pt x="1778" y="869"/>
                    <a:pt x="2270" y="1113"/>
                    <a:pt x="2477" y="1113"/>
                  </a:cubicBezTo>
                  <a:cubicBezTo>
                    <a:pt x="2521" y="1113"/>
                    <a:pt x="2551" y="1102"/>
                    <a:pt x="2568" y="1080"/>
                  </a:cubicBezTo>
                  <a:cubicBezTo>
                    <a:pt x="2644" y="946"/>
                    <a:pt x="2054" y="319"/>
                    <a:pt x="1712" y="14"/>
                  </a:cubicBezTo>
                  <a:cubicBezTo>
                    <a:pt x="1702" y="5"/>
                    <a:pt x="1688" y="0"/>
                    <a:pt x="16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9"/>
            <p:cNvSpPr/>
            <p:nvPr/>
          </p:nvSpPr>
          <p:spPr>
            <a:xfrm>
              <a:off x="6405534" y="1301422"/>
              <a:ext cx="349509" cy="627847"/>
            </a:xfrm>
            <a:custGeom>
              <a:rect b="b" l="l" r="r" t="t"/>
              <a:pathLst>
                <a:path extrusionOk="0" h="13259" w="7381">
                  <a:moveTo>
                    <a:pt x="1781" y="0"/>
                  </a:moveTo>
                  <a:cubicBezTo>
                    <a:pt x="1594" y="0"/>
                    <a:pt x="1403" y="33"/>
                    <a:pt x="1218" y="102"/>
                  </a:cubicBezTo>
                  <a:cubicBezTo>
                    <a:pt x="419" y="407"/>
                    <a:pt x="1" y="1320"/>
                    <a:pt x="305" y="2118"/>
                  </a:cubicBezTo>
                  <a:lnTo>
                    <a:pt x="4128" y="12237"/>
                  </a:lnTo>
                  <a:cubicBezTo>
                    <a:pt x="4280" y="12618"/>
                    <a:pt x="4547" y="12903"/>
                    <a:pt x="4889" y="13074"/>
                  </a:cubicBezTo>
                  <a:cubicBezTo>
                    <a:pt x="5108" y="13194"/>
                    <a:pt x="5351" y="13258"/>
                    <a:pt x="5602" y="13258"/>
                  </a:cubicBezTo>
                  <a:cubicBezTo>
                    <a:pt x="5788" y="13258"/>
                    <a:pt x="5977" y="13223"/>
                    <a:pt x="6164" y="13150"/>
                  </a:cubicBezTo>
                  <a:cubicBezTo>
                    <a:pt x="6981" y="12846"/>
                    <a:pt x="7381" y="11933"/>
                    <a:pt x="7077" y="11115"/>
                  </a:cubicBezTo>
                  <a:lnTo>
                    <a:pt x="3253" y="1015"/>
                  </a:lnTo>
                  <a:cubicBezTo>
                    <a:pt x="3018" y="383"/>
                    <a:pt x="2419" y="0"/>
                    <a:pt x="1781"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9"/>
            <p:cNvSpPr/>
            <p:nvPr/>
          </p:nvSpPr>
          <p:spPr>
            <a:xfrm>
              <a:off x="6585666" y="1517686"/>
              <a:ext cx="564821" cy="411304"/>
            </a:xfrm>
            <a:custGeom>
              <a:rect b="b" l="l" r="r" t="t"/>
              <a:pathLst>
                <a:path extrusionOk="0" h="8686" w="11928">
                  <a:moveTo>
                    <a:pt x="10906" y="0"/>
                  </a:moveTo>
                  <a:cubicBezTo>
                    <a:pt x="10742" y="0"/>
                    <a:pt x="10575" y="45"/>
                    <a:pt x="10424" y="138"/>
                  </a:cubicBezTo>
                  <a:lnTo>
                    <a:pt x="1009" y="5768"/>
                  </a:lnTo>
                  <a:cubicBezTo>
                    <a:pt x="248" y="6206"/>
                    <a:pt x="1" y="7176"/>
                    <a:pt x="457" y="7918"/>
                  </a:cubicBezTo>
                  <a:cubicBezTo>
                    <a:pt x="748" y="8411"/>
                    <a:pt x="1275" y="8686"/>
                    <a:pt x="1819" y="8686"/>
                  </a:cubicBezTo>
                  <a:cubicBezTo>
                    <a:pt x="2093" y="8686"/>
                    <a:pt x="2371" y="8616"/>
                    <a:pt x="2626" y="8469"/>
                  </a:cubicBezTo>
                  <a:cubicBezTo>
                    <a:pt x="2664" y="8431"/>
                    <a:pt x="2721" y="8393"/>
                    <a:pt x="2778" y="8355"/>
                  </a:cubicBezTo>
                  <a:lnTo>
                    <a:pt x="11451" y="1622"/>
                  </a:lnTo>
                  <a:cubicBezTo>
                    <a:pt x="11851" y="1317"/>
                    <a:pt x="11927" y="747"/>
                    <a:pt x="11623" y="347"/>
                  </a:cubicBezTo>
                  <a:cubicBezTo>
                    <a:pt x="11445" y="122"/>
                    <a:pt x="11179" y="0"/>
                    <a:pt x="10906"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9"/>
            <p:cNvSpPr/>
            <p:nvPr/>
          </p:nvSpPr>
          <p:spPr>
            <a:xfrm>
              <a:off x="7026479" y="1374252"/>
              <a:ext cx="240125" cy="240456"/>
            </a:xfrm>
            <a:custGeom>
              <a:rect b="b" l="l" r="r" t="t"/>
              <a:pathLst>
                <a:path extrusionOk="0" h="5078" w="5071">
                  <a:moveTo>
                    <a:pt x="710" y="0"/>
                  </a:moveTo>
                  <a:cubicBezTo>
                    <a:pt x="699" y="0"/>
                    <a:pt x="689" y="3"/>
                    <a:pt x="678" y="10"/>
                  </a:cubicBezTo>
                  <a:cubicBezTo>
                    <a:pt x="374" y="200"/>
                    <a:pt x="164" y="3510"/>
                    <a:pt x="164" y="3510"/>
                  </a:cubicBezTo>
                  <a:cubicBezTo>
                    <a:pt x="164" y="3510"/>
                    <a:pt x="0" y="5078"/>
                    <a:pt x="1312" y="5078"/>
                  </a:cubicBezTo>
                  <a:cubicBezTo>
                    <a:pt x="1481" y="5078"/>
                    <a:pt x="1674" y="5052"/>
                    <a:pt x="1895" y="4993"/>
                  </a:cubicBezTo>
                  <a:cubicBezTo>
                    <a:pt x="2390" y="4879"/>
                    <a:pt x="4311" y="4080"/>
                    <a:pt x="4482" y="3909"/>
                  </a:cubicBezTo>
                  <a:cubicBezTo>
                    <a:pt x="4925" y="3413"/>
                    <a:pt x="5071" y="1072"/>
                    <a:pt x="4138" y="1072"/>
                  </a:cubicBezTo>
                  <a:cubicBezTo>
                    <a:pt x="4069" y="1072"/>
                    <a:pt x="3993" y="1085"/>
                    <a:pt x="3911" y="1113"/>
                  </a:cubicBezTo>
                  <a:cubicBezTo>
                    <a:pt x="2618" y="1550"/>
                    <a:pt x="1287" y="2045"/>
                    <a:pt x="1287" y="2045"/>
                  </a:cubicBezTo>
                  <a:cubicBezTo>
                    <a:pt x="1287" y="2045"/>
                    <a:pt x="987" y="0"/>
                    <a:pt x="710" y="0"/>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9"/>
            <p:cNvSpPr/>
            <p:nvPr/>
          </p:nvSpPr>
          <p:spPr>
            <a:xfrm>
              <a:off x="6962599" y="1053622"/>
              <a:ext cx="141253" cy="269720"/>
            </a:xfrm>
            <a:custGeom>
              <a:rect b="b" l="l" r="r" t="t"/>
              <a:pathLst>
                <a:path extrusionOk="0" h="5696" w="2983">
                  <a:moveTo>
                    <a:pt x="168" y="0"/>
                  </a:moveTo>
                  <a:cubicBezTo>
                    <a:pt x="85" y="0"/>
                    <a:pt x="0" y="81"/>
                    <a:pt x="68" y="162"/>
                  </a:cubicBezTo>
                  <a:cubicBezTo>
                    <a:pt x="1209" y="1835"/>
                    <a:pt x="2122" y="3680"/>
                    <a:pt x="2750" y="5621"/>
                  </a:cubicBezTo>
                  <a:cubicBezTo>
                    <a:pt x="2764" y="5672"/>
                    <a:pt x="2805" y="5695"/>
                    <a:pt x="2847" y="5695"/>
                  </a:cubicBezTo>
                  <a:cubicBezTo>
                    <a:pt x="2913" y="5695"/>
                    <a:pt x="2982" y="5638"/>
                    <a:pt x="2959" y="5544"/>
                  </a:cubicBezTo>
                  <a:cubicBezTo>
                    <a:pt x="2331" y="3604"/>
                    <a:pt x="1418" y="1740"/>
                    <a:pt x="258" y="47"/>
                  </a:cubicBezTo>
                  <a:cubicBezTo>
                    <a:pt x="236" y="14"/>
                    <a:pt x="202"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9"/>
            <p:cNvSpPr/>
            <p:nvPr/>
          </p:nvSpPr>
          <p:spPr>
            <a:xfrm>
              <a:off x="7053139" y="1115276"/>
              <a:ext cx="51377" cy="119849"/>
            </a:xfrm>
            <a:custGeom>
              <a:rect b="b" l="l" r="r" t="t"/>
              <a:pathLst>
                <a:path extrusionOk="0" h="2531" w="1085">
                  <a:moveTo>
                    <a:pt x="857" y="1"/>
                  </a:moveTo>
                  <a:cubicBezTo>
                    <a:pt x="248" y="667"/>
                    <a:pt x="1" y="1656"/>
                    <a:pt x="248" y="2531"/>
                  </a:cubicBezTo>
                  <a:cubicBezTo>
                    <a:pt x="628" y="2226"/>
                    <a:pt x="876" y="1884"/>
                    <a:pt x="990" y="1408"/>
                  </a:cubicBezTo>
                  <a:cubicBezTo>
                    <a:pt x="1085" y="952"/>
                    <a:pt x="1066" y="438"/>
                    <a:pt x="8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9"/>
            <p:cNvSpPr/>
            <p:nvPr/>
          </p:nvSpPr>
          <p:spPr>
            <a:xfrm>
              <a:off x="6928836" y="1130618"/>
              <a:ext cx="113551" cy="62979"/>
            </a:xfrm>
            <a:custGeom>
              <a:rect b="b" l="l" r="r" t="t"/>
              <a:pathLst>
                <a:path extrusionOk="0" h="1330" w="2398">
                  <a:moveTo>
                    <a:pt x="1" y="0"/>
                  </a:moveTo>
                  <a:cubicBezTo>
                    <a:pt x="115" y="495"/>
                    <a:pt x="457" y="913"/>
                    <a:pt x="895" y="1160"/>
                  </a:cubicBezTo>
                  <a:cubicBezTo>
                    <a:pt x="1129" y="1277"/>
                    <a:pt x="1392" y="1329"/>
                    <a:pt x="1658" y="1329"/>
                  </a:cubicBezTo>
                  <a:cubicBezTo>
                    <a:pt x="1911" y="1329"/>
                    <a:pt x="2165" y="1282"/>
                    <a:pt x="2398" y="1198"/>
                  </a:cubicBezTo>
                  <a:cubicBezTo>
                    <a:pt x="1808" y="476"/>
                    <a:pt x="914" y="3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9"/>
            <p:cNvSpPr/>
            <p:nvPr/>
          </p:nvSpPr>
          <p:spPr>
            <a:xfrm>
              <a:off x="7014404" y="1020711"/>
              <a:ext cx="45080" cy="137843"/>
            </a:xfrm>
            <a:custGeom>
              <a:rect b="b" l="l" r="r" t="t"/>
              <a:pathLst>
                <a:path extrusionOk="0" h="2911" w="952">
                  <a:moveTo>
                    <a:pt x="591" y="1"/>
                  </a:moveTo>
                  <a:cubicBezTo>
                    <a:pt x="172" y="324"/>
                    <a:pt x="1" y="876"/>
                    <a:pt x="1" y="1389"/>
                  </a:cubicBezTo>
                  <a:cubicBezTo>
                    <a:pt x="1" y="1922"/>
                    <a:pt x="172" y="2435"/>
                    <a:pt x="362" y="2911"/>
                  </a:cubicBezTo>
                  <a:cubicBezTo>
                    <a:pt x="667" y="2511"/>
                    <a:pt x="895" y="1960"/>
                    <a:pt x="933" y="1446"/>
                  </a:cubicBezTo>
                  <a:cubicBezTo>
                    <a:pt x="952" y="933"/>
                    <a:pt x="838" y="438"/>
                    <a:pt x="5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9"/>
            <p:cNvSpPr/>
            <p:nvPr/>
          </p:nvSpPr>
          <p:spPr>
            <a:xfrm>
              <a:off x="6848714" y="1047560"/>
              <a:ext cx="138743" cy="52230"/>
            </a:xfrm>
            <a:custGeom>
              <a:rect b="b" l="l" r="r" t="t"/>
              <a:pathLst>
                <a:path extrusionOk="0" h="1103" w="2930">
                  <a:moveTo>
                    <a:pt x="661" y="1"/>
                  </a:moveTo>
                  <a:cubicBezTo>
                    <a:pt x="440" y="1"/>
                    <a:pt x="219" y="21"/>
                    <a:pt x="0" y="61"/>
                  </a:cubicBezTo>
                  <a:cubicBezTo>
                    <a:pt x="285" y="537"/>
                    <a:pt x="742" y="917"/>
                    <a:pt x="1274" y="1050"/>
                  </a:cubicBezTo>
                  <a:cubicBezTo>
                    <a:pt x="1421" y="1086"/>
                    <a:pt x="1572" y="1102"/>
                    <a:pt x="1725" y="1102"/>
                  </a:cubicBezTo>
                  <a:cubicBezTo>
                    <a:pt x="2148" y="1102"/>
                    <a:pt x="2580" y="975"/>
                    <a:pt x="2929" y="765"/>
                  </a:cubicBezTo>
                  <a:cubicBezTo>
                    <a:pt x="2286" y="271"/>
                    <a:pt x="1477" y="1"/>
                    <a:pt x="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9"/>
            <p:cNvSpPr/>
            <p:nvPr/>
          </p:nvSpPr>
          <p:spPr>
            <a:xfrm>
              <a:off x="6942379" y="909951"/>
              <a:ext cx="46879" cy="155837"/>
            </a:xfrm>
            <a:custGeom>
              <a:rect b="b" l="l" r="r" t="t"/>
              <a:pathLst>
                <a:path extrusionOk="0" h="3291" w="990">
                  <a:moveTo>
                    <a:pt x="571" y="0"/>
                  </a:moveTo>
                  <a:cubicBezTo>
                    <a:pt x="209" y="457"/>
                    <a:pt x="0" y="1046"/>
                    <a:pt x="0" y="1655"/>
                  </a:cubicBezTo>
                  <a:cubicBezTo>
                    <a:pt x="19" y="2245"/>
                    <a:pt x="228" y="2834"/>
                    <a:pt x="590" y="3291"/>
                  </a:cubicBezTo>
                  <a:cubicBezTo>
                    <a:pt x="742" y="2758"/>
                    <a:pt x="894" y="2149"/>
                    <a:pt x="932" y="1598"/>
                  </a:cubicBezTo>
                  <a:cubicBezTo>
                    <a:pt x="989" y="1046"/>
                    <a:pt x="875" y="476"/>
                    <a:pt x="5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9"/>
            <p:cNvSpPr/>
            <p:nvPr/>
          </p:nvSpPr>
          <p:spPr>
            <a:xfrm>
              <a:off x="7089269" y="1070906"/>
              <a:ext cx="172553" cy="252199"/>
            </a:xfrm>
            <a:custGeom>
              <a:rect b="b" l="l" r="r" t="t"/>
              <a:pathLst>
                <a:path extrusionOk="0" h="5326" w="3644">
                  <a:moveTo>
                    <a:pt x="3475" y="0"/>
                  </a:moveTo>
                  <a:cubicBezTo>
                    <a:pt x="3443" y="0"/>
                    <a:pt x="3410" y="13"/>
                    <a:pt x="3384" y="44"/>
                  </a:cubicBezTo>
                  <a:cubicBezTo>
                    <a:pt x="2034" y="1585"/>
                    <a:pt x="912" y="3315"/>
                    <a:pt x="37" y="5179"/>
                  </a:cubicBezTo>
                  <a:cubicBezTo>
                    <a:pt x="1" y="5264"/>
                    <a:pt x="71" y="5325"/>
                    <a:pt x="142" y="5325"/>
                  </a:cubicBezTo>
                  <a:cubicBezTo>
                    <a:pt x="183" y="5325"/>
                    <a:pt x="225" y="5304"/>
                    <a:pt x="246" y="5256"/>
                  </a:cubicBezTo>
                  <a:cubicBezTo>
                    <a:pt x="1102" y="3410"/>
                    <a:pt x="2224" y="1699"/>
                    <a:pt x="3575" y="177"/>
                  </a:cubicBezTo>
                  <a:cubicBezTo>
                    <a:pt x="3644" y="94"/>
                    <a:pt x="3561" y="0"/>
                    <a:pt x="34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9"/>
            <p:cNvSpPr/>
            <p:nvPr/>
          </p:nvSpPr>
          <p:spPr>
            <a:xfrm>
              <a:off x="7108116" y="1117075"/>
              <a:ext cx="46879" cy="122548"/>
            </a:xfrm>
            <a:custGeom>
              <a:rect b="b" l="l" r="r" t="t"/>
              <a:pathLst>
                <a:path extrusionOk="0" h="2588" w="990">
                  <a:moveTo>
                    <a:pt x="342" y="1"/>
                  </a:moveTo>
                  <a:cubicBezTo>
                    <a:pt x="95" y="419"/>
                    <a:pt x="0" y="914"/>
                    <a:pt x="57" y="1389"/>
                  </a:cubicBezTo>
                  <a:cubicBezTo>
                    <a:pt x="114" y="1865"/>
                    <a:pt x="304" y="2245"/>
                    <a:pt x="647" y="2588"/>
                  </a:cubicBezTo>
                  <a:cubicBezTo>
                    <a:pt x="989" y="1751"/>
                    <a:pt x="875" y="743"/>
                    <a:pt x="3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9"/>
            <p:cNvSpPr/>
            <p:nvPr/>
          </p:nvSpPr>
          <p:spPr>
            <a:xfrm>
              <a:off x="7166645" y="1151738"/>
              <a:ext cx="119849" cy="53982"/>
            </a:xfrm>
            <a:custGeom>
              <a:rect b="b" l="l" r="r" t="t"/>
              <a:pathLst>
                <a:path extrusionOk="0" h="1140" w="2531">
                  <a:moveTo>
                    <a:pt x="2277" y="0"/>
                  </a:moveTo>
                  <a:cubicBezTo>
                    <a:pt x="1447" y="0"/>
                    <a:pt x="622" y="335"/>
                    <a:pt x="0" y="905"/>
                  </a:cubicBezTo>
                  <a:cubicBezTo>
                    <a:pt x="288" y="1048"/>
                    <a:pt x="621" y="1139"/>
                    <a:pt x="947" y="1139"/>
                  </a:cubicBezTo>
                  <a:cubicBezTo>
                    <a:pt x="1138" y="1139"/>
                    <a:pt x="1327" y="1108"/>
                    <a:pt x="1503" y="1038"/>
                  </a:cubicBezTo>
                  <a:cubicBezTo>
                    <a:pt x="1979" y="867"/>
                    <a:pt x="2359" y="486"/>
                    <a:pt x="2530" y="11"/>
                  </a:cubicBezTo>
                  <a:cubicBezTo>
                    <a:pt x="2446" y="4"/>
                    <a:pt x="2362" y="0"/>
                    <a:pt x="2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9"/>
            <p:cNvSpPr/>
            <p:nvPr/>
          </p:nvSpPr>
          <p:spPr>
            <a:xfrm>
              <a:off x="7161247" y="1029708"/>
              <a:ext cx="48678" cy="137843"/>
            </a:xfrm>
            <a:custGeom>
              <a:rect b="b" l="l" r="r" t="t"/>
              <a:pathLst>
                <a:path extrusionOk="0" h="2911" w="1028">
                  <a:moveTo>
                    <a:pt x="552" y="1"/>
                  </a:moveTo>
                  <a:cubicBezTo>
                    <a:pt x="248" y="400"/>
                    <a:pt x="76" y="876"/>
                    <a:pt x="38" y="1389"/>
                  </a:cubicBezTo>
                  <a:cubicBezTo>
                    <a:pt x="0" y="1903"/>
                    <a:pt x="171" y="2474"/>
                    <a:pt x="419" y="2911"/>
                  </a:cubicBezTo>
                  <a:cubicBezTo>
                    <a:pt x="666" y="2455"/>
                    <a:pt x="894" y="1979"/>
                    <a:pt x="951" y="1446"/>
                  </a:cubicBezTo>
                  <a:cubicBezTo>
                    <a:pt x="1027" y="933"/>
                    <a:pt x="913" y="381"/>
                    <a:pt x="5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9"/>
            <p:cNvSpPr/>
            <p:nvPr/>
          </p:nvSpPr>
          <p:spPr>
            <a:xfrm>
              <a:off x="7233271" y="1074363"/>
              <a:ext cx="142389" cy="48015"/>
            </a:xfrm>
            <a:custGeom>
              <a:rect b="b" l="l" r="r" t="t"/>
              <a:pathLst>
                <a:path extrusionOk="0" h="1014" w="3007">
                  <a:moveTo>
                    <a:pt x="1924" y="1"/>
                  </a:moveTo>
                  <a:cubicBezTo>
                    <a:pt x="1253" y="1"/>
                    <a:pt x="579" y="178"/>
                    <a:pt x="1" y="522"/>
                  </a:cubicBezTo>
                  <a:cubicBezTo>
                    <a:pt x="394" y="817"/>
                    <a:pt x="900" y="1014"/>
                    <a:pt x="1386" y="1014"/>
                  </a:cubicBezTo>
                  <a:cubicBezTo>
                    <a:pt x="1464" y="1014"/>
                    <a:pt x="1541" y="1008"/>
                    <a:pt x="1618" y="998"/>
                  </a:cubicBezTo>
                  <a:cubicBezTo>
                    <a:pt x="2169" y="922"/>
                    <a:pt x="2664" y="599"/>
                    <a:pt x="3006" y="161"/>
                  </a:cubicBezTo>
                  <a:cubicBezTo>
                    <a:pt x="2657" y="54"/>
                    <a:pt x="2291" y="1"/>
                    <a:pt x="19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9"/>
            <p:cNvSpPr/>
            <p:nvPr/>
          </p:nvSpPr>
          <p:spPr>
            <a:xfrm>
              <a:off x="7245015" y="927946"/>
              <a:ext cx="48678" cy="154985"/>
            </a:xfrm>
            <a:custGeom>
              <a:rect b="b" l="l" r="r" t="t"/>
              <a:pathLst>
                <a:path extrusionOk="0" h="3273" w="1028">
                  <a:moveTo>
                    <a:pt x="571" y="0"/>
                  </a:moveTo>
                  <a:cubicBezTo>
                    <a:pt x="228" y="438"/>
                    <a:pt x="38" y="1009"/>
                    <a:pt x="19" y="1560"/>
                  </a:cubicBezTo>
                  <a:cubicBezTo>
                    <a:pt x="0" y="2112"/>
                    <a:pt x="76" y="2739"/>
                    <a:pt x="171" y="3272"/>
                  </a:cubicBezTo>
                  <a:cubicBezTo>
                    <a:pt x="590" y="2873"/>
                    <a:pt x="875" y="2302"/>
                    <a:pt x="951" y="1712"/>
                  </a:cubicBezTo>
                  <a:cubicBezTo>
                    <a:pt x="1027" y="1123"/>
                    <a:pt x="894" y="514"/>
                    <a:pt x="5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9"/>
            <p:cNvSpPr/>
            <p:nvPr/>
          </p:nvSpPr>
          <p:spPr>
            <a:xfrm>
              <a:off x="7081977" y="1008778"/>
              <a:ext cx="48820" cy="297090"/>
            </a:xfrm>
            <a:custGeom>
              <a:rect b="b" l="l" r="r" t="t"/>
              <a:pathLst>
                <a:path extrusionOk="0" h="6274" w="1031">
                  <a:moveTo>
                    <a:pt x="894" y="0"/>
                  </a:moveTo>
                  <a:cubicBezTo>
                    <a:pt x="845" y="0"/>
                    <a:pt x="796" y="26"/>
                    <a:pt x="780" y="81"/>
                  </a:cubicBezTo>
                  <a:cubicBezTo>
                    <a:pt x="248" y="2060"/>
                    <a:pt x="0" y="4114"/>
                    <a:pt x="57" y="6168"/>
                  </a:cubicBezTo>
                  <a:cubicBezTo>
                    <a:pt x="57" y="6239"/>
                    <a:pt x="108" y="6273"/>
                    <a:pt x="161" y="6273"/>
                  </a:cubicBezTo>
                  <a:cubicBezTo>
                    <a:pt x="221" y="6273"/>
                    <a:pt x="286" y="6230"/>
                    <a:pt x="286" y="6149"/>
                  </a:cubicBezTo>
                  <a:cubicBezTo>
                    <a:pt x="229" y="4133"/>
                    <a:pt x="476" y="2098"/>
                    <a:pt x="1009" y="139"/>
                  </a:cubicBezTo>
                  <a:cubicBezTo>
                    <a:pt x="1031" y="50"/>
                    <a:pt x="963" y="0"/>
                    <a:pt x="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9"/>
            <p:cNvSpPr/>
            <p:nvPr/>
          </p:nvSpPr>
          <p:spPr>
            <a:xfrm>
              <a:off x="7033398" y="1092828"/>
              <a:ext cx="68472" cy="103655"/>
            </a:xfrm>
            <a:custGeom>
              <a:rect b="b" l="l" r="r" t="t"/>
              <a:pathLst>
                <a:path extrusionOk="0" h="2189" w="1446">
                  <a:moveTo>
                    <a:pt x="38" y="1"/>
                  </a:moveTo>
                  <a:cubicBezTo>
                    <a:pt x="0" y="476"/>
                    <a:pt x="133" y="971"/>
                    <a:pt x="400" y="1370"/>
                  </a:cubicBezTo>
                  <a:cubicBezTo>
                    <a:pt x="666" y="1789"/>
                    <a:pt x="1008" y="2036"/>
                    <a:pt x="1446" y="2188"/>
                  </a:cubicBezTo>
                  <a:cubicBezTo>
                    <a:pt x="1389" y="1294"/>
                    <a:pt x="837" y="438"/>
                    <a:pt x="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9"/>
            <p:cNvSpPr/>
            <p:nvPr/>
          </p:nvSpPr>
          <p:spPr>
            <a:xfrm>
              <a:off x="7099072" y="1067544"/>
              <a:ext cx="91012" cy="91106"/>
            </a:xfrm>
            <a:custGeom>
              <a:rect b="b" l="l" r="r" t="t"/>
              <a:pathLst>
                <a:path extrusionOk="0" h="1924" w="1922">
                  <a:moveTo>
                    <a:pt x="1865" y="1"/>
                  </a:moveTo>
                  <a:cubicBezTo>
                    <a:pt x="1009" y="343"/>
                    <a:pt x="324" y="1066"/>
                    <a:pt x="1" y="1922"/>
                  </a:cubicBezTo>
                  <a:cubicBezTo>
                    <a:pt x="25" y="1923"/>
                    <a:pt x="50" y="1923"/>
                    <a:pt x="75" y="1923"/>
                  </a:cubicBezTo>
                  <a:cubicBezTo>
                    <a:pt x="550" y="1923"/>
                    <a:pt x="1064" y="1751"/>
                    <a:pt x="1389" y="1389"/>
                  </a:cubicBezTo>
                  <a:cubicBezTo>
                    <a:pt x="1732" y="1028"/>
                    <a:pt x="1922" y="514"/>
                    <a:pt x="1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9"/>
            <p:cNvSpPr/>
            <p:nvPr/>
          </p:nvSpPr>
          <p:spPr>
            <a:xfrm>
              <a:off x="7039643" y="1001817"/>
              <a:ext cx="61274" cy="127047"/>
            </a:xfrm>
            <a:custGeom>
              <a:rect b="b" l="l" r="r" t="t"/>
              <a:pathLst>
                <a:path extrusionOk="0" h="2683" w="1294">
                  <a:moveTo>
                    <a:pt x="96" y="0"/>
                  </a:moveTo>
                  <a:lnTo>
                    <a:pt x="96" y="0"/>
                  </a:lnTo>
                  <a:cubicBezTo>
                    <a:pt x="0" y="495"/>
                    <a:pt x="58" y="1008"/>
                    <a:pt x="248" y="1484"/>
                  </a:cubicBezTo>
                  <a:cubicBezTo>
                    <a:pt x="438" y="1940"/>
                    <a:pt x="856" y="2397"/>
                    <a:pt x="1275" y="2682"/>
                  </a:cubicBezTo>
                  <a:cubicBezTo>
                    <a:pt x="1294" y="2150"/>
                    <a:pt x="1275" y="1617"/>
                    <a:pt x="1104" y="1122"/>
                  </a:cubicBezTo>
                  <a:cubicBezTo>
                    <a:pt x="932" y="628"/>
                    <a:pt x="590" y="171"/>
                    <a:pt x="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9"/>
            <p:cNvSpPr/>
            <p:nvPr/>
          </p:nvSpPr>
          <p:spPr>
            <a:xfrm>
              <a:off x="7116213" y="965781"/>
              <a:ext cx="119802" cy="79884"/>
            </a:xfrm>
            <a:custGeom>
              <a:rect b="b" l="l" r="r" t="t"/>
              <a:pathLst>
                <a:path extrusionOk="0" h="1687" w="2530">
                  <a:moveTo>
                    <a:pt x="2530" y="0"/>
                  </a:moveTo>
                  <a:cubicBezTo>
                    <a:pt x="1503" y="172"/>
                    <a:pt x="571" y="780"/>
                    <a:pt x="0" y="1636"/>
                  </a:cubicBezTo>
                  <a:cubicBezTo>
                    <a:pt x="161" y="1669"/>
                    <a:pt x="328" y="1687"/>
                    <a:pt x="496" y="1687"/>
                  </a:cubicBezTo>
                  <a:cubicBezTo>
                    <a:pt x="905" y="1687"/>
                    <a:pt x="1318" y="1585"/>
                    <a:pt x="1655" y="1370"/>
                  </a:cubicBezTo>
                  <a:cubicBezTo>
                    <a:pt x="2112" y="1047"/>
                    <a:pt x="2416" y="552"/>
                    <a:pt x="2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9"/>
            <p:cNvSpPr/>
            <p:nvPr/>
          </p:nvSpPr>
          <p:spPr>
            <a:xfrm>
              <a:off x="7070281" y="873016"/>
              <a:ext cx="65773" cy="147740"/>
            </a:xfrm>
            <a:custGeom>
              <a:rect b="b" l="l" r="r" t="t"/>
              <a:pathLst>
                <a:path extrusionOk="0" h="3120" w="1389">
                  <a:moveTo>
                    <a:pt x="114" y="0"/>
                  </a:moveTo>
                  <a:lnTo>
                    <a:pt x="114" y="0"/>
                  </a:lnTo>
                  <a:cubicBezTo>
                    <a:pt x="0" y="552"/>
                    <a:pt x="76" y="1141"/>
                    <a:pt x="304" y="1636"/>
                  </a:cubicBezTo>
                  <a:cubicBezTo>
                    <a:pt x="533" y="2150"/>
                    <a:pt x="875" y="2682"/>
                    <a:pt x="1198" y="3120"/>
                  </a:cubicBezTo>
                  <a:cubicBezTo>
                    <a:pt x="1389" y="2568"/>
                    <a:pt x="1389" y="1940"/>
                    <a:pt x="1198" y="1370"/>
                  </a:cubicBezTo>
                  <a:cubicBezTo>
                    <a:pt x="1008" y="818"/>
                    <a:pt x="609" y="324"/>
                    <a:pt x="1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9"/>
            <p:cNvSpPr/>
            <p:nvPr/>
          </p:nvSpPr>
          <p:spPr>
            <a:xfrm>
              <a:off x="6975669" y="1198144"/>
              <a:ext cx="310822" cy="569461"/>
            </a:xfrm>
            <a:custGeom>
              <a:rect b="b" l="l" r="r" t="t"/>
              <a:pathLst>
                <a:path extrusionOk="0" h="12026" w="6564">
                  <a:moveTo>
                    <a:pt x="5897" y="1"/>
                  </a:moveTo>
                  <a:lnTo>
                    <a:pt x="5897" y="1"/>
                  </a:lnTo>
                  <a:cubicBezTo>
                    <a:pt x="5110" y="329"/>
                    <a:pt x="3666" y="412"/>
                    <a:pt x="2404" y="412"/>
                  </a:cubicBezTo>
                  <a:cubicBezTo>
                    <a:pt x="1106" y="412"/>
                    <a:pt x="1" y="324"/>
                    <a:pt x="1" y="324"/>
                  </a:cubicBezTo>
                  <a:lnTo>
                    <a:pt x="1" y="324"/>
                  </a:lnTo>
                  <a:lnTo>
                    <a:pt x="3063" y="6753"/>
                  </a:lnTo>
                  <a:lnTo>
                    <a:pt x="2702" y="11870"/>
                  </a:lnTo>
                  <a:cubicBezTo>
                    <a:pt x="2961" y="11981"/>
                    <a:pt x="3266" y="12026"/>
                    <a:pt x="3589" y="12026"/>
                  </a:cubicBezTo>
                  <a:cubicBezTo>
                    <a:pt x="4923" y="12026"/>
                    <a:pt x="6563" y="11261"/>
                    <a:pt x="6563" y="11261"/>
                  </a:cubicBezTo>
                  <a:lnTo>
                    <a:pt x="5118" y="6468"/>
                  </a:lnTo>
                  <a:lnTo>
                    <a:pt x="589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9"/>
            <p:cNvSpPr/>
            <p:nvPr/>
          </p:nvSpPr>
          <p:spPr>
            <a:xfrm>
              <a:off x="7089175" y="1451249"/>
              <a:ext cx="145940" cy="127994"/>
            </a:xfrm>
            <a:custGeom>
              <a:rect b="b" l="l" r="r" t="t"/>
              <a:pathLst>
                <a:path extrusionOk="0" h="2703" w="3082">
                  <a:moveTo>
                    <a:pt x="3006" y="1"/>
                  </a:moveTo>
                  <a:cubicBezTo>
                    <a:pt x="2088" y="212"/>
                    <a:pt x="1170" y="326"/>
                    <a:pt x="221" y="326"/>
                  </a:cubicBezTo>
                  <a:cubicBezTo>
                    <a:pt x="148" y="326"/>
                    <a:pt x="74" y="325"/>
                    <a:pt x="1" y="324"/>
                  </a:cubicBezTo>
                  <a:lnTo>
                    <a:pt x="1" y="324"/>
                  </a:lnTo>
                  <a:cubicBezTo>
                    <a:pt x="77" y="647"/>
                    <a:pt x="210" y="971"/>
                    <a:pt x="419" y="1256"/>
                  </a:cubicBezTo>
                  <a:cubicBezTo>
                    <a:pt x="400" y="1693"/>
                    <a:pt x="381" y="2131"/>
                    <a:pt x="343" y="2568"/>
                  </a:cubicBezTo>
                  <a:cubicBezTo>
                    <a:pt x="705" y="2641"/>
                    <a:pt x="1078" y="2702"/>
                    <a:pt x="1445" y="2702"/>
                  </a:cubicBezTo>
                  <a:cubicBezTo>
                    <a:pt x="1560" y="2702"/>
                    <a:pt x="1675" y="2696"/>
                    <a:pt x="1789" y="2682"/>
                  </a:cubicBezTo>
                  <a:cubicBezTo>
                    <a:pt x="2283" y="2644"/>
                    <a:pt x="2759" y="2454"/>
                    <a:pt x="3082" y="2093"/>
                  </a:cubicBezTo>
                  <a:cubicBezTo>
                    <a:pt x="2968" y="1750"/>
                    <a:pt x="2854" y="1389"/>
                    <a:pt x="2759" y="1047"/>
                  </a:cubicBezTo>
                  <a:cubicBezTo>
                    <a:pt x="2835" y="685"/>
                    <a:pt x="2930" y="343"/>
                    <a:pt x="30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9"/>
            <p:cNvSpPr/>
            <p:nvPr/>
          </p:nvSpPr>
          <p:spPr>
            <a:xfrm>
              <a:off x="7129709" y="1430508"/>
              <a:ext cx="129746" cy="133581"/>
            </a:xfrm>
            <a:custGeom>
              <a:rect b="b" l="l" r="r" t="t"/>
              <a:pathLst>
                <a:path extrusionOk="0" h="2821" w="2740">
                  <a:moveTo>
                    <a:pt x="1936" y="1"/>
                  </a:moveTo>
                  <a:cubicBezTo>
                    <a:pt x="1413" y="1"/>
                    <a:pt x="137" y="559"/>
                    <a:pt x="153" y="705"/>
                  </a:cubicBezTo>
                  <a:cubicBezTo>
                    <a:pt x="165" y="762"/>
                    <a:pt x="366" y="781"/>
                    <a:pt x="628" y="781"/>
                  </a:cubicBezTo>
                  <a:cubicBezTo>
                    <a:pt x="1152" y="781"/>
                    <a:pt x="1921" y="705"/>
                    <a:pt x="1922" y="705"/>
                  </a:cubicBezTo>
                  <a:lnTo>
                    <a:pt x="1922" y="705"/>
                  </a:lnTo>
                  <a:cubicBezTo>
                    <a:pt x="1922" y="705"/>
                    <a:pt x="1" y="1237"/>
                    <a:pt x="77" y="1485"/>
                  </a:cubicBezTo>
                  <a:cubicBezTo>
                    <a:pt x="101" y="1563"/>
                    <a:pt x="307" y="1590"/>
                    <a:pt x="576" y="1590"/>
                  </a:cubicBezTo>
                  <a:cubicBezTo>
                    <a:pt x="1157" y="1590"/>
                    <a:pt x="2036" y="1466"/>
                    <a:pt x="2036" y="1466"/>
                  </a:cubicBezTo>
                  <a:lnTo>
                    <a:pt x="2036" y="1466"/>
                  </a:lnTo>
                  <a:cubicBezTo>
                    <a:pt x="2036" y="1466"/>
                    <a:pt x="514" y="1922"/>
                    <a:pt x="552" y="2112"/>
                  </a:cubicBezTo>
                  <a:cubicBezTo>
                    <a:pt x="566" y="2174"/>
                    <a:pt x="772" y="2194"/>
                    <a:pt x="1030" y="2194"/>
                  </a:cubicBezTo>
                  <a:cubicBezTo>
                    <a:pt x="1489" y="2194"/>
                    <a:pt x="2112" y="2131"/>
                    <a:pt x="2112" y="2131"/>
                  </a:cubicBezTo>
                  <a:lnTo>
                    <a:pt x="2112" y="2131"/>
                  </a:lnTo>
                  <a:cubicBezTo>
                    <a:pt x="2112" y="2131"/>
                    <a:pt x="837" y="2626"/>
                    <a:pt x="875" y="2778"/>
                  </a:cubicBezTo>
                  <a:cubicBezTo>
                    <a:pt x="888" y="2808"/>
                    <a:pt x="959" y="2821"/>
                    <a:pt x="1061" y="2821"/>
                  </a:cubicBezTo>
                  <a:cubicBezTo>
                    <a:pt x="1407" y="2821"/>
                    <a:pt x="2123" y="2676"/>
                    <a:pt x="2226" y="2588"/>
                  </a:cubicBezTo>
                  <a:cubicBezTo>
                    <a:pt x="2378" y="2493"/>
                    <a:pt x="2740" y="838"/>
                    <a:pt x="2131" y="58"/>
                  </a:cubicBezTo>
                  <a:cubicBezTo>
                    <a:pt x="2097" y="18"/>
                    <a:pt x="2028" y="1"/>
                    <a:pt x="1936" y="1"/>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9"/>
            <p:cNvSpPr/>
            <p:nvPr/>
          </p:nvSpPr>
          <p:spPr>
            <a:xfrm>
              <a:off x="7130609" y="1433775"/>
              <a:ext cx="100908" cy="131971"/>
            </a:xfrm>
            <a:custGeom>
              <a:rect b="b" l="l" r="r" t="t"/>
              <a:pathLst>
                <a:path extrusionOk="0" h="2787" w="2131">
                  <a:moveTo>
                    <a:pt x="1330" y="0"/>
                  </a:moveTo>
                  <a:cubicBezTo>
                    <a:pt x="1324" y="0"/>
                    <a:pt x="1319" y="3"/>
                    <a:pt x="1313" y="8"/>
                  </a:cubicBezTo>
                  <a:cubicBezTo>
                    <a:pt x="876" y="141"/>
                    <a:pt x="77" y="465"/>
                    <a:pt x="96" y="636"/>
                  </a:cubicBezTo>
                  <a:cubicBezTo>
                    <a:pt x="107" y="723"/>
                    <a:pt x="335" y="754"/>
                    <a:pt x="656" y="754"/>
                  </a:cubicBezTo>
                  <a:cubicBezTo>
                    <a:pt x="897" y="754"/>
                    <a:pt x="1191" y="736"/>
                    <a:pt x="1484" y="712"/>
                  </a:cubicBezTo>
                  <a:lnTo>
                    <a:pt x="1484" y="712"/>
                  </a:lnTo>
                  <a:cubicBezTo>
                    <a:pt x="952" y="864"/>
                    <a:pt x="134" y="1149"/>
                    <a:pt x="20" y="1340"/>
                  </a:cubicBezTo>
                  <a:cubicBezTo>
                    <a:pt x="1" y="1378"/>
                    <a:pt x="1" y="1397"/>
                    <a:pt x="20" y="1416"/>
                  </a:cubicBezTo>
                  <a:cubicBezTo>
                    <a:pt x="49" y="1524"/>
                    <a:pt x="297" y="1561"/>
                    <a:pt x="614" y="1561"/>
                  </a:cubicBezTo>
                  <a:cubicBezTo>
                    <a:pt x="910" y="1561"/>
                    <a:pt x="1266" y="1528"/>
                    <a:pt x="1560" y="1492"/>
                  </a:cubicBezTo>
                  <a:lnTo>
                    <a:pt x="1560" y="1492"/>
                  </a:lnTo>
                  <a:cubicBezTo>
                    <a:pt x="1047" y="1663"/>
                    <a:pt x="457" y="1891"/>
                    <a:pt x="495" y="2043"/>
                  </a:cubicBezTo>
                  <a:cubicBezTo>
                    <a:pt x="517" y="2130"/>
                    <a:pt x="756" y="2161"/>
                    <a:pt x="1063" y="2161"/>
                  </a:cubicBezTo>
                  <a:cubicBezTo>
                    <a:pt x="1294" y="2161"/>
                    <a:pt x="1563" y="2144"/>
                    <a:pt x="1808" y="2119"/>
                  </a:cubicBezTo>
                  <a:lnTo>
                    <a:pt x="1808" y="2119"/>
                  </a:lnTo>
                  <a:cubicBezTo>
                    <a:pt x="1446" y="2272"/>
                    <a:pt x="876" y="2538"/>
                    <a:pt x="818" y="2652"/>
                  </a:cubicBezTo>
                  <a:cubicBezTo>
                    <a:pt x="818" y="2690"/>
                    <a:pt x="818" y="2709"/>
                    <a:pt x="818" y="2709"/>
                  </a:cubicBezTo>
                  <a:lnTo>
                    <a:pt x="837" y="2728"/>
                  </a:lnTo>
                  <a:cubicBezTo>
                    <a:pt x="869" y="2770"/>
                    <a:pt x="960" y="2786"/>
                    <a:pt x="1077" y="2786"/>
                  </a:cubicBezTo>
                  <a:cubicBezTo>
                    <a:pt x="1382" y="2786"/>
                    <a:pt x="1869" y="2679"/>
                    <a:pt x="1979" y="2652"/>
                  </a:cubicBezTo>
                  <a:cubicBezTo>
                    <a:pt x="2017" y="2652"/>
                    <a:pt x="2017" y="2614"/>
                    <a:pt x="2017" y="2595"/>
                  </a:cubicBezTo>
                  <a:cubicBezTo>
                    <a:pt x="2017" y="2581"/>
                    <a:pt x="1998" y="2568"/>
                    <a:pt x="1980" y="2568"/>
                  </a:cubicBezTo>
                  <a:cubicBezTo>
                    <a:pt x="1972" y="2568"/>
                    <a:pt x="1965" y="2570"/>
                    <a:pt x="1960" y="2576"/>
                  </a:cubicBezTo>
                  <a:cubicBezTo>
                    <a:pt x="1639" y="2659"/>
                    <a:pt x="1248" y="2712"/>
                    <a:pt x="1039" y="2712"/>
                  </a:cubicBezTo>
                  <a:cubicBezTo>
                    <a:pt x="962" y="2712"/>
                    <a:pt x="910" y="2705"/>
                    <a:pt x="895" y="2690"/>
                  </a:cubicBezTo>
                  <a:cubicBezTo>
                    <a:pt x="914" y="2614"/>
                    <a:pt x="1541" y="2310"/>
                    <a:pt x="2112" y="2100"/>
                  </a:cubicBezTo>
                  <a:cubicBezTo>
                    <a:pt x="2131" y="2081"/>
                    <a:pt x="2131" y="2062"/>
                    <a:pt x="2131" y="2043"/>
                  </a:cubicBezTo>
                  <a:cubicBezTo>
                    <a:pt x="2131" y="2024"/>
                    <a:pt x="2112" y="2024"/>
                    <a:pt x="2093" y="2024"/>
                  </a:cubicBezTo>
                  <a:cubicBezTo>
                    <a:pt x="1722" y="2064"/>
                    <a:pt x="1334" y="2089"/>
                    <a:pt x="1043" y="2089"/>
                  </a:cubicBezTo>
                  <a:cubicBezTo>
                    <a:pt x="782" y="2089"/>
                    <a:pt x="598" y="2069"/>
                    <a:pt x="571" y="2024"/>
                  </a:cubicBezTo>
                  <a:cubicBezTo>
                    <a:pt x="590" y="1929"/>
                    <a:pt x="1332" y="1644"/>
                    <a:pt x="2017" y="1435"/>
                  </a:cubicBezTo>
                  <a:cubicBezTo>
                    <a:pt x="2036" y="1435"/>
                    <a:pt x="2055" y="1416"/>
                    <a:pt x="2055" y="1397"/>
                  </a:cubicBezTo>
                  <a:cubicBezTo>
                    <a:pt x="2036" y="1359"/>
                    <a:pt x="2017" y="1359"/>
                    <a:pt x="1998" y="1359"/>
                  </a:cubicBezTo>
                  <a:cubicBezTo>
                    <a:pt x="1480" y="1426"/>
                    <a:pt x="922" y="1474"/>
                    <a:pt x="546" y="1474"/>
                  </a:cubicBezTo>
                  <a:cubicBezTo>
                    <a:pt x="285" y="1474"/>
                    <a:pt x="111" y="1451"/>
                    <a:pt x="96" y="1397"/>
                  </a:cubicBezTo>
                  <a:cubicBezTo>
                    <a:pt x="96" y="1397"/>
                    <a:pt x="96" y="1378"/>
                    <a:pt x="96" y="1378"/>
                  </a:cubicBezTo>
                  <a:cubicBezTo>
                    <a:pt x="191" y="1206"/>
                    <a:pt x="1237" y="864"/>
                    <a:pt x="1903" y="674"/>
                  </a:cubicBezTo>
                  <a:cubicBezTo>
                    <a:pt x="1941" y="674"/>
                    <a:pt x="1941" y="655"/>
                    <a:pt x="1941" y="617"/>
                  </a:cubicBezTo>
                  <a:cubicBezTo>
                    <a:pt x="1941" y="598"/>
                    <a:pt x="1922" y="598"/>
                    <a:pt x="1903" y="598"/>
                  </a:cubicBezTo>
                  <a:cubicBezTo>
                    <a:pt x="1439" y="642"/>
                    <a:pt x="957" y="673"/>
                    <a:pt x="619" y="673"/>
                  </a:cubicBezTo>
                  <a:cubicBezTo>
                    <a:pt x="373" y="673"/>
                    <a:pt x="204" y="657"/>
                    <a:pt x="172" y="617"/>
                  </a:cubicBezTo>
                  <a:cubicBezTo>
                    <a:pt x="210" y="541"/>
                    <a:pt x="761" y="255"/>
                    <a:pt x="1332" y="84"/>
                  </a:cubicBezTo>
                  <a:cubicBezTo>
                    <a:pt x="1370" y="65"/>
                    <a:pt x="1370" y="46"/>
                    <a:pt x="1370" y="27"/>
                  </a:cubicBezTo>
                  <a:cubicBezTo>
                    <a:pt x="1357" y="14"/>
                    <a:pt x="1343" y="0"/>
                    <a:pt x="13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9"/>
            <p:cNvSpPr/>
            <p:nvPr/>
          </p:nvSpPr>
          <p:spPr>
            <a:xfrm>
              <a:off x="5706599" y="1299055"/>
              <a:ext cx="408984" cy="641295"/>
            </a:xfrm>
            <a:custGeom>
              <a:rect b="b" l="l" r="r" t="t"/>
              <a:pathLst>
                <a:path extrusionOk="0" h="13543" w="8637">
                  <a:moveTo>
                    <a:pt x="8636" y="0"/>
                  </a:moveTo>
                  <a:cubicBezTo>
                    <a:pt x="6335" y="514"/>
                    <a:pt x="1" y="6448"/>
                    <a:pt x="1" y="6448"/>
                  </a:cubicBezTo>
                  <a:cubicBezTo>
                    <a:pt x="819" y="11260"/>
                    <a:pt x="3881" y="13543"/>
                    <a:pt x="3881" y="13543"/>
                  </a:cubicBezTo>
                  <a:cubicBezTo>
                    <a:pt x="5193" y="10385"/>
                    <a:pt x="8256" y="5421"/>
                    <a:pt x="8256" y="5421"/>
                  </a:cubicBezTo>
                  <a:lnTo>
                    <a:pt x="86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9"/>
            <p:cNvSpPr/>
            <p:nvPr/>
          </p:nvSpPr>
          <p:spPr>
            <a:xfrm>
              <a:off x="6452367" y="1281913"/>
              <a:ext cx="265790" cy="624201"/>
            </a:xfrm>
            <a:custGeom>
              <a:rect b="b" l="l" r="r" t="t"/>
              <a:pathLst>
                <a:path extrusionOk="0" h="13182" w="5613">
                  <a:moveTo>
                    <a:pt x="1" y="1"/>
                  </a:moveTo>
                  <a:lnTo>
                    <a:pt x="191" y="9321"/>
                  </a:lnTo>
                  <a:lnTo>
                    <a:pt x="1808" y="13182"/>
                  </a:lnTo>
                  <a:cubicBezTo>
                    <a:pt x="1808" y="13182"/>
                    <a:pt x="3862" y="11337"/>
                    <a:pt x="5612" y="8446"/>
                  </a:cubicBezTo>
                  <a:cubicBezTo>
                    <a:pt x="5612" y="8446"/>
                    <a:pt x="3862" y="4337"/>
                    <a:pt x="3196" y="2797"/>
                  </a:cubicBezTo>
                  <a:cubicBezTo>
                    <a:pt x="2512" y="1237"/>
                    <a:pt x="2150" y="267"/>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9"/>
            <p:cNvSpPr/>
            <p:nvPr/>
          </p:nvSpPr>
          <p:spPr>
            <a:xfrm>
              <a:off x="6025429" y="1259420"/>
              <a:ext cx="522487" cy="739504"/>
            </a:xfrm>
            <a:custGeom>
              <a:rect b="b" l="l" r="r" t="t"/>
              <a:pathLst>
                <a:path extrusionOk="0" h="15617" w="11034">
                  <a:moveTo>
                    <a:pt x="5213" y="0"/>
                  </a:moveTo>
                  <a:lnTo>
                    <a:pt x="1903" y="837"/>
                  </a:lnTo>
                  <a:lnTo>
                    <a:pt x="876" y="5174"/>
                  </a:lnTo>
                  <a:cubicBezTo>
                    <a:pt x="438" y="5916"/>
                    <a:pt x="1" y="6752"/>
                    <a:pt x="58" y="7799"/>
                  </a:cubicBezTo>
                  <a:cubicBezTo>
                    <a:pt x="115" y="8864"/>
                    <a:pt x="781" y="9568"/>
                    <a:pt x="1218" y="9929"/>
                  </a:cubicBezTo>
                  <a:lnTo>
                    <a:pt x="1751" y="15616"/>
                  </a:lnTo>
                  <a:lnTo>
                    <a:pt x="10234" y="15616"/>
                  </a:lnTo>
                  <a:lnTo>
                    <a:pt x="11033" y="4622"/>
                  </a:lnTo>
                  <a:lnTo>
                    <a:pt x="9017" y="476"/>
                  </a:lnTo>
                  <a:lnTo>
                    <a:pt x="52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9"/>
            <p:cNvSpPr/>
            <p:nvPr/>
          </p:nvSpPr>
          <p:spPr>
            <a:xfrm>
              <a:off x="6055167" y="1868291"/>
              <a:ext cx="494550" cy="254899"/>
            </a:xfrm>
            <a:custGeom>
              <a:rect b="b" l="l" r="r" t="t"/>
              <a:pathLst>
                <a:path extrusionOk="0" h="5383" w="10444">
                  <a:moveTo>
                    <a:pt x="819" y="0"/>
                  </a:moveTo>
                  <a:lnTo>
                    <a:pt x="819" y="0"/>
                  </a:lnTo>
                  <a:cubicBezTo>
                    <a:pt x="609" y="913"/>
                    <a:pt x="628" y="1864"/>
                    <a:pt x="876" y="2758"/>
                  </a:cubicBezTo>
                  <a:cubicBezTo>
                    <a:pt x="781" y="2777"/>
                    <a:pt x="685" y="2815"/>
                    <a:pt x="628" y="2910"/>
                  </a:cubicBezTo>
                  <a:cubicBezTo>
                    <a:pt x="590" y="3005"/>
                    <a:pt x="590" y="3100"/>
                    <a:pt x="628" y="3196"/>
                  </a:cubicBezTo>
                  <a:cubicBezTo>
                    <a:pt x="362" y="3215"/>
                    <a:pt x="153" y="3462"/>
                    <a:pt x="77" y="3728"/>
                  </a:cubicBezTo>
                  <a:cubicBezTo>
                    <a:pt x="1" y="3975"/>
                    <a:pt x="20" y="4261"/>
                    <a:pt x="58" y="4546"/>
                  </a:cubicBezTo>
                  <a:cubicBezTo>
                    <a:pt x="1884" y="5022"/>
                    <a:pt x="3729" y="5383"/>
                    <a:pt x="5612" y="5383"/>
                  </a:cubicBezTo>
                  <a:cubicBezTo>
                    <a:pt x="6468" y="5383"/>
                    <a:pt x="7343" y="5345"/>
                    <a:pt x="8161" y="5136"/>
                  </a:cubicBezTo>
                  <a:cubicBezTo>
                    <a:pt x="8998" y="4926"/>
                    <a:pt x="9796" y="4546"/>
                    <a:pt x="10424" y="3956"/>
                  </a:cubicBezTo>
                  <a:cubicBezTo>
                    <a:pt x="10443" y="3462"/>
                    <a:pt x="10234" y="2948"/>
                    <a:pt x="9872" y="2625"/>
                  </a:cubicBezTo>
                  <a:cubicBezTo>
                    <a:pt x="9968" y="2606"/>
                    <a:pt x="10025" y="2530"/>
                    <a:pt x="10025" y="2454"/>
                  </a:cubicBezTo>
                  <a:cubicBezTo>
                    <a:pt x="10025" y="2378"/>
                    <a:pt x="9949" y="2302"/>
                    <a:pt x="9872" y="2302"/>
                  </a:cubicBezTo>
                  <a:cubicBezTo>
                    <a:pt x="10044" y="1864"/>
                    <a:pt x="10044" y="1351"/>
                    <a:pt x="9892" y="913"/>
                  </a:cubicBezTo>
                  <a:lnTo>
                    <a:pt x="9892" y="913"/>
                  </a:lnTo>
                  <a:cubicBezTo>
                    <a:pt x="9049" y="997"/>
                    <a:pt x="8203" y="1042"/>
                    <a:pt x="7359" y="1042"/>
                  </a:cubicBezTo>
                  <a:cubicBezTo>
                    <a:pt x="5137" y="1042"/>
                    <a:pt x="2928" y="731"/>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9"/>
            <p:cNvSpPr/>
            <p:nvPr/>
          </p:nvSpPr>
          <p:spPr>
            <a:xfrm>
              <a:off x="6350604" y="1659320"/>
              <a:ext cx="144141" cy="91012"/>
            </a:xfrm>
            <a:custGeom>
              <a:rect b="b" l="l" r="r" t="t"/>
              <a:pathLst>
                <a:path extrusionOk="0" h="1922" w="3044">
                  <a:moveTo>
                    <a:pt x="3006" y="0"/>
                  </a:moveTo>
                  <a:cubicBezTo>
                    <a:pt x="2987" y="0"/>
                    <a:pt x="2968" y="19"/>
                    <a:pt x="2949" y="38"/>
                  </a:cubicBezTo>
                  <a:cubicBezTo>
                    <a:pt x="2837" y="804"/>
                    <a:pt x="1899" y="1827"/>
                    <a:pt x="135" y="1827"/>
                  </a:cubicBezTo>
                  <a:cubicBezTo>
                    <a:pt x="103" y="1827"/>
                    <a:pt x="71" y="1827"/>
                    <a:pt x="39" y="1826"/>
                  </a:cubicBezTo>
                  <a:cubicBezTo>
                    <a:pt x="20" y="1826"/>
                    <a:pt x="1" y="1845"/>
                    <a:pt x="1" y="1883"/>
                  </a:cubicBezTo>
                  <a:cubicBezTo>
                    <a:pt x="1" y="1902"/>
                    <a:pt x="20" y="1921"/>
                    <a:pt x="39" y="1921"/>
                  </a:cubicBezTo>
                  <a:lnTo>
                    <a:pt x="134" y="1921"/>
                  </a:lnTo>
                  <a:cubicBezTo>
                    <a:pt x="2055" y="1921"/>
                    <a:pt x="2930" y="799"/>
                    <a:pt x="3044" y="57"/>
                  </a:cubicBezTo>
                  <a:cubicBezTo>
                    <a:pt x="3044" y="38"/>
                    <a:pt x="3044" y="19"/>
                    <a:pt x="30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9"/>
            <p:cNvSpPr/>
            <p:nvPr/>
          </p:nvSpPr>
          <p:spPr>
            <a:xfrm>
              <a:off x="6490202" y="1328366"/>
              <a:ext cx="35183" cy="243629"/>
            </a:xfrm>
            <a:custGeom>
              <a:rect b="b" l="l" r="r" t="t"/>
              <a:pathLst>
                <a:path extrusionOk="0" h="5145" w="743">
                  <a:moveTo>
                    <a:pt x="361" y="1"/>
                  </a:moveTo>
                  <a:cubicBezTo>
                    <a:pt x="343" y="1"/>
                    <a:pt x="324" y="14"/>
                    <a:pt x="324" y="28"/>
                  </a:cubicBezTo>
                  <a:cubicBezTo>
                    <a:pt x="1" y="1721"/>
                    <a:pt x="115" y="3470"/>
                    <a:pt x="647" y="5106"/>
                  </a:cubicBezTo>
                  <a:cubicBezTo>
                    <a:pt x="647" y="5125"/>
                    <a:pt x="666" y="5144"/>
                    <a:pt x="685" y="5144"/>
                  </a:cubicBezTo>
                  <a:lnTo>
                    <a:pt x="705" y="5144"/>
                  </a:lnTo>
                  <a:cubicBezTo>
                    <a:pt x="724" y="5125"/>
                    <a:pt x="743" y="5106"/>
                    <a:pt x="743" y="5087"/>
                  </a:cubicBezTo>
                  <a:cubicBezTo>
                    <a:pt x="191" y="3470"/>
                    <a:pt x="96" y="1721"/>
                    <a:pt x="419" y="47"/>
                  </a:cubicBezTo>
                  <a:cubicBezTo>
                    <a:pt x="419" y="28"/>
                    <a:pt x="419" y="9"/>
                    <a:pt x="381" y="9"/>
                  </a:cubicBezTo>
                  <a:cubicBezTo>
                    <a:pt x="376" y="3"/>
                    <a:pt x="368" y="1"/>
                    <a:pt x="3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9"/>
            <p:cNvSpPr/>
            <p:nvPr/>
          </p:nvSpPr>
          <p:spPr>
            <a:xfrm>
              <a:off x="6056966" y="1362082"/>
              <a:ext cx="12690" cy="147740"/>
            </a:xfrm>
            <a:custGeom>
              <a:rect b="b" l="l" r="r" t="t"/>
              <a:pathLst>
                <a:path extrusionOk="0" h="3120" w="268">
                  <a:moveTo>
                    <a:pt x="229" y="0"/>
                  </a:moveTo>
                  <a:cubicBezTo>
                    <a:pt x="210" y="0"/>
                    <a:pt x="172" y="19"/>
                    <a:pt x="172" y="39"/>
                  </a:cubicBezTo>
                  <a:cubicBezTo>
                    <a:pt x="20" y="1009"/>
                    <a:pt x="1" y="1960"/>
                    <a:pt x="134" y="3082"/>
                  </a:cubicBezTo>
                  <a:cubicBezTo>
                    <a:pt x="134" y="3101"/>
                    <a:pt x="153" y="3120"/>
                    <a:pt x="172" y="3120"/>
                  </a:cubicBezTo>
                  <a:cubicBezTo>
                    <a:pt x="210" y="3120"/>
                    <a:pt x="229" y="3101"/>
                    <a:pt x="229" y="3063"/>
                  </a:cubicBezTo>
                  <a:cubicBezTo>
                    <a:pt x="96" y="1960"/>
                    <a:pt x="115" y="1009"/>
                    <a:pt x="267" y="58"/>
                  </a:cubicBezTo>
                  <a:cubicBezTo>
                    <a:pt x="267" y="39"/>
                    <a:pt x="248" y="0"/>
                    <a:pt x="2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9"/>
            <p:cNvSpPr/>
            <p:nvPr/>
          </p:nvSpPr>
          <p:spPr>
            <a:xfrm>
              <a:off x="6022730" y="1485722"/>
              <a:ext cx="82015" cy="258308"/>
            </a:xfrm>
            <a:custGeom>
              <a:rect b="b" l="l" r="r" t="t"/>
              <a:pathLst>
                <a:path extrusionOk="0" h="5455" w="1732">
                  <a:moveTo>
                    <a:pt x="1133" y="0"/>
                  </a:moveTo>
                  <a:cubicBezTo>
                    <a:pt x="1123" y="0"/>
                    <a:pt x="1114" y="5"/>
                    <a:pt x="1104" y="14"/>
                  </a:cubicBezTo>
                  <a:lnTo>
                    <a:pt x="1066" y="109"/>
                  </a:lnTo>
                  <a:cubicBezTo>
                    <a:pt x="572" y="908"/>
                    <a:pt x="1" y="1821"/>
                    <a:pt x="58" y="3020"/>
                  </a:cubicBezTo>
                  <a:cubicBezTo>
                    <a:pt x="153" y="4636"/>
                    <a:pt x="1637" y="5454"/>
                    <a:pt x="1656" y="5454"/>
                  </a:cubicBezTo>
                  <a:lnTo>
                    <a:pt x="1675" y="5454"/>
                  </a:lnTo>
                  <a:cubicBezTo>
                    <a:pt x="1694" y="5454"/>
                    <a:pt x="1713" y="5454"/>
                    <a:pt x="1732" y="5435"/>
                  </a:cubicBezTo>
                  <a:cubicBezTo>
                    <a:pt x="1732" y="5416"/>
                    <a:pt x="1732" y="5378"/>
                    <a:pt x="1713" y="5378"/>
                  </a:cubicBezTo>
                  <a:cubicBezTo>
                    <a:pt x="1694" y="5359"/>
                    <a:pt x="248" y="4579"/>
                    <a:pt x="153" y="3020"/>
                  </a:cubicBezTo>
                  <a:cubicBezTo>
                    <a:pt x="96" y="1859"/>
                    <a:pt x="648" y="946"/>
                    <a:pt x="1142" y="147"/>
                  </a:cubicBezTo>
                  <a:lnTo>
                    <a:pt x="1180" y="71"/>
                  </a:lnTo>
                  <a:cubicBezTo>
                    <a:pt x="1199" y="52"/>
                    <a:pt x="1199" y="14"/>
                    <a:pt x="1161" y="14"/>
                  </a:cubicBezTo>
                  <a:cubicBezTo>
                    <a:pt x="1152" y="5"/>
                    <a:pt x="1142" y="0"/>
                    <a:pt x="1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9"/>
            <p:cNvSpPr/>
            <p:nvPr/>
          </p:nvSpPr>
          <p:spPr>
            <a:xfrm>
              <a:off x="6509143" y="1566554"/>
              <a:ext cx="15342" cy="272040"/>
            </a:xfrm>
            <a:custGeom>
              <a:rect b="b" l="l" r="r" t="t"/>
              <a:pathLst>
                <a:path extrusionOk="0" h="5745" w="324">
                  <a:moveTo>
                    <a:pt x="285" y="0"/>
                  </a:moveTo>
                  <a:cubicBezTo>
                    <a:pt x="266" y="0"/>
                    <a:pt x="247" y="19"/>
                    <a:pt x="247" y="38"/>
                  </a:cubicBezTo>
                  <a:cubicBezTo>
                    <a:pt x="114" y="1921"/>
                    <a:pt x="19" y="3823"/>
                    <a:pt x="0" y="5706"/>
                  </a:cubicBezTo>
                  <a:cubicBezTo>
                    <a:pt x="0" y="5725"/>
                    <a:pt x="19" y="5744"/>
                    <a:pt x="38" y="5744"/>
                  </a:cubicBezTo>
                  <a:cubicBezTo>
                    <a:pt x="57" y="5744"/>
                    <a:pt x="76" y="5725"/>
                    <a:pt x="76" y="5706"/>
                  </a:cubicBezTo>
                  <a:cubicBezTo>
                    <a:pt x="95" y="3823"/>
                    <a:pt x="190" y="1921"/>
                    <a:pt x="324" y="38"/>
                  </a:cubicBezTo>
                  <a:cubicBezTo>
                    <a:pt x="324" y="19"/>
                    <a:pt x="324" y="0"/>
                    <a:pt x="2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9"/>
            <p:cNvSpPr/>
            <p:nvPr/>
          </p:nvSpPr>
          <p:spPr>
            <a:xfrm>
              <a:off x="5935363" y="831108"/>
              <a:ext cx="183822" cy="265790"/>
            </a:xfrm>
            <a:custGeom>
              <a:rect b="b" l="l" r="r" t="t"/>
              <a:pathLst>
                <a:path extrusionOk="0" h="5613" w="3882">
                  <a:moveTo>
                    <a:pt x="2488" y="1"/>
                  </a:moveTo>
                  <a:cubicBezTo>
                    <a:pt x="2215" y="1"/>
                    <a:pt x="1941" y="62"/>
                    <a:pt x="1694" y="181"/>
                  </a:cubicBezTo>
                  <a:cubicBezTo>
                    <a:pt x="1180" y="410"/>
                    <a:pt x="762" y="866"/>
                    <a:pt x="514" y="1361"/>
                  </a:cubicBezTo>
                  <a:cubicBezTo>
                    <a:pt x="267" y="1874"/>
                    <a:pt x="134" y="2445"/>
                    <a:pt x="58" y="2997"/>
                  </a:cubicBezTo>
                  <a:cubicBezTo>
                    <a:pt x="20" y="3434"/>
                    <a:pt x="1" y="3891"/>
                    <a:pt x="96" y="4309"/>
                  </a:cubicBezTo>
                  <a:cubicBezTo>
                    <a:pt x="191" y="4746"/>
                    <a:pt x="419" y="5146"/>
                    <a:pt x="781" y="5393"/>
                  </a:cubicBezTo>
                  <a:cubicBezTo>
                    <a:pt x="997" y="5534"/>
                    <a:pt x="1251" y="5613"/>
                    <a:pt x="1499" y="5613"/>
                  </a:cubicBezTo>
                  <a:cubicBezTo>
                    <a:pt x="1687" y="5613"/>
                    <a:pt x="1872" y="5568"/>
                    <a:pt x="2036" y="5469"/>
                  </a:cubicBezTo>
                  <a:lnTo>
                    <a:pt x="3881" y="980"/>
                  </a:lnTo>
                  <a:cubicBezTo>
                    <a:pt x="3824" y="657"/>
                    <a:pt x="3596" y="391"/>
                    <a:pt x="3330" y="220"/>
                  </a:cubicBezTo>
                  <a:cubicBezTo>
                    <a:pt x="3073" y="72"/>
                    <a:pt x="2782" y="1"/>
                    <a:pt x="24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9"/>
            <p:cNvSpPr/>
            <p:nvPr/>
          </p:nvSpPr>
          <p:spPr>
            <a:xfrm>
              <a:off x="5968700" y="894183"/>
              <a:ext cx="82914" cy="177903"/>
            </a:xfrm>
            <a:custGeom>
              <a:rect b="b" l="l" r="r" t="t"/>
              <a:pathLst>
                <a:path extrusionOk="0" h="3757" w="1751">
                  <a:moveTo>
                    <a:pt x="1506" y="0"/>
                  </a:moveTo>
                  <a:cubicBezTo>
                    <a:pt x="1211" y="0"/>
                    <a:pt x="912" y="137"/>
                    <a:pt x="685" y="333"/>
                  </a:cubicBezTo>
                  <a:cubicBezTo>
                    <a:pt x="419" y="599"/>
                    <a:pt x="248" y="961"/>
                    <a:pt x="172" y="1341"/>
                  </a:cubicBezTo>
                  <a:cubicBezTo>
                    <a:pt x="1" y="2216"/>
                    <a:pt x="362" y="3186"/>
                    <a:pt x="1047" y="3757"/>
                  </a:cubicBezTo>
                  <a:cubicBezTo>
                    <a:pt x="1465" y="3262"/>
                    <a:pt x="1675" y="2559"/>
                    <a:pt x="1713" y="1912"/>
                  </a:cubicBezTo>
                  <a:cubicBezTo>
                    <a:pt x="1751" y="1284"/>
                    <a:pt x="1675" y="656"/>
                    <a:pt x="1732" y="29"/>
                  </a:cubicBezTo>
                  <a:cubicBezTo>
                    <a:pt x="1657" y="9"/>
                    <a:pt x="1582" y="0"/>
                    <a:pt x="15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9"/>
            <p:cNvSpPr/>
            <p:nvPr/>
          </p:nvSpPr>
          <p:spPr>
            <a:xfrm>
              <a:off x="6011034" y="748571"/>
              <a:ext cx="473809" cy="467085"/>
            </a:xfrm>
            <a:custGeom>
              <a:rect b="b" l="l" r="r" t="t"/>
              <a:pathLst>
                <a:path extrusionOk="0" h="9864" w="10006">
                  <a:moveTo>
                    <a:pt x="7756" y="1"/>
                  </a:moveTo>
                  <a:cubicBezTo>
                    <a:pt x="7498" y="1"/>
                    <a:pt x="7243" y="53"/>
                    <a:pt x="7019" y="156"/>
                  </a:cubicBezTo>
                  <a:cubicBezTo>
                    <a:pt x="6605" y="66"/>
                    <a:pt x="6182" y="22"/>
                    <a:pt x="5758" y="22"/>
                  </a:cubicBezTo>
                  <a:cubicBezTo>
                    <a:pt x="4643" y="22"/>
                    <a:pt x="3530" y="329"/>
                    <a:pt x="2607" y="935"/>
                  </a:cubicBezTo>
                  <a:cubicBezTo>
                    <a:pt x="1009" y="1982"/>
                    <a:pt x="1" y="3865"/>
                    <a:pt x="20" y="5767"/>
                  </a:cubicBezTo>
                  <a:cubicBezTo>
                    <a:pt x="39" y="6984"/>
                    <a:pt x="476" y="8220"/>
                    <a:pt x="1389" y="9000"/>
                  </a:cubicBezTo>
                  <a:cubicBezTo>
                    <a:pt x="2101" y="9590"/>
                    <a:pt x="3034" y="9864"/>
                    <a:pt x="3958" y="9864"/>
                  </a:cubicBezTo>
                  <a:cubicBezTo>
                    <a:pt x="4046" y="9864"/>
                    <a:pt x="4135" y="9861"/>
                    <a:pt x="4223" y="9856"/>
                  </a:cubicBezTo>
                  <a:cubicBezTo>
                    <a:pt x="5650" y="9761"/>
                    <a:pt x="7000" y="9000"/>
                    <a:pt x="7970" y="7935"/>
                  </a:cubicBezTo>
                  <a:cubicBezTo>
                    <a:pt x="8940" y="6870"/>
                    <a:pt x="9530" y="5500"/>
                    <a:pt x="9815" y="4074"/>
                  </a:cubicBezTo>
                  <a:cubicBezTo>
                    <a:pt x="9949" y="3351"/>
                    <a:pt x="10006" y="2609"/>
                    <a:pt x="9834" y="1886"/>
                  </a:cubicBezTo>
                  <a:cubicBezTo>
                    <a:pt x="9644" y="1164"/>
                    <a:pt x="9207" y="498"/>
                    <a:pt x="8541" y="175"/>
                  </a:cubicBezTo>
                  <a:cubicBezTo>
                    <a:pt x="8298" y="58"/>
                    <a:pt x="8025" y="1"/>
                    <a:pt x="7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9"/>
            <p:cNvSpPr/>
            <p:nvPr/>
          </p:nvSpPr>
          <p:spPr>
            <a:xfrm>
              <a:off x="6189366" y="1124320"/>
              <a:ext cx="153185" cy="189884"/>
            </a:xfrm>
            <a:custGeom>
              <a:rect b="b" l="l" r="r" t="t"/>
              <a:pathLst>
                <a:path extrusionOk="0" h="4010" w="3235">
                  <a:moveTo>
                    <a:pt x="1" y="0"/>
                  </a:moveTo>
                  <a:lnTo>
                    <a:pt x="305" y="3709"/>
                  </a:lnTo>
                  <a:cubicBezTo>
                    <a:pt x="305" y="3709"/>
                    <a:pt x="963" y="4009"/>
                    <a:pt x="1744" y="4009"/>
                  </a:cubicBezTo>
                  <a:cubicBezTo>
                    <a:pt x="2236" y="4009"/>
                    <a:pt x="2778" y="3890"/>
                    <a:pt x="3234" y="3500"/>
                  </a:cubicBezTo>
                  <a:lnTo>
                    <a:pt x="2778" y="723"/>
                  </a:lnTo>
                  <a:lnTo>
                    <a:pt x="1" y="0"/>
                  </a:ln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9"/>
            <p:cNvSpPr/>
            <p:nvPr/>
          </p:nvSpPr>
          <p:spPr>
            <a:xfrm>
              <a:off x="6201110" y="1170253"/>
              <a:ext cx="128846" cy="49294"/>
            </a:xfrm>
            <a:custGeom>
              <a:rect b="b" l="l" r="r" t="t"/>
              <a:pathLst>
                <a:path extrusionOk="0" h="1041" w="2721">
                  <a:moveTo>
                    <a:pt x="2568" y="0"/>
                  </a:moveTo>
                  <a:lnTo>
                    <a:pt x="0" y="380"/>
                  </a:lnTo>
                  <a:cubicBezTo>
                    <a:pt x="0" y="380"/>
                    <a:pt x="740" y="1041"/>
                    <a:pt x="1944" y="1041"/>
                  </a:cubicBezTo>
                  <a:cubicBezTo>
                    <a:pt x="2185" y="1041"/>
                    <a:pt x="2444" y="1015"/>
                    <a:pt x="2720" y="951"/>
                  </a:cubicBezTo>
                  <a:lnTo>
                    <a:pt x="2568" y="0"/>
                  </a:ln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9"/>
            <p:cNvSpPr/>
            <p:nvPr/>
          </p:nvSpPr>
          <p:spPr>
            <a:xfrm>
              <a:off x="6161428" y="1261219"/>
              <a:ext cx="214459" cy="237473"/>
            </a:xfrm>
            <a:custGeom>
              <a:rect b="b" l="l" r="r" t="t"/>
              <a:pathLst>
                <a:path extrusionOk="0" h="5015" w="4529">
                  <a:moveTo>
                    <a:pt x="2150" y="0"/>
                  </a:moveTo>
                  <a:lnTo>
                    <a:pt x="191" y="514"/>
                  </a:lnTo>
                  <a:cubicBezTo>
                    <a:pt x="1" y="3464"/>
                    <a:pt x="911" y="5014"/>
                    <a:pt x="1956" y="5014"/>
                  </a:cubicBezTo>
                  <a:cubicBezTo>
                    <a:pt x="2999" y="5014"/>
                    <a:pt x="4176" y="3469"/>
                    <a:pt x="4528" y="228"/>
                  </a:cubicBezTo>
                  <a:lnTo>
                    <a:pt x="3254" y="76"/>
                  </a:lnTo>
                  <a:lnTo>
                    <a:pt x="2873" y="57"/>
                  </a:lnTo>
                  <a:lnTo>
                    <a:pt x="2150" y="0"/>
                  </a:ln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9"/>
            <p:cNvSpPr/>
            <p:nvPr/>
          </p:nvSpPr>
          <p:spPr>
            <a:xfrm>
              <a:off x="6070509" y="814439"/>
              <a:ext cx="353108" cy="397524"/>
            </a:xfrm>
            <a:custGeom>
              <a:rect b="b" l="l" r="r" t="t"/>
              <a:pathLst>
                <a:path extrusionOk="0" h="8395" w="7457">
                  <a:moveTo>
                    <a:pt x="4242" y="1"/>
                  </a:moveTo>
                  <a:cubicBezTo>
                    <a:pt x="1274" y="1"/>
                    <a:pt x="0" y="1903"/>
                    <a:pt x="742" y="5098"/>
                  </a:cubicBezTo>
                  <a:cubicBezTo>
                    <a:pt x="1213" y="7221"/>
                    <a:pt x="2542" y="8394"/>
                    <a:pt x="4095" y="8394"/>
                  </a:cubicBezTo>
                  <a:cubicBezTo>
                    <a:pt x="4421" y="8394"/>
                    <a:pt x="4758" y="8343"/>
                    <a:pt x="5098" y="8237"/>
                  </a:cubicBezTo>
                  <a:cubicBezTo>
                    <a:pt x="6638" y="7742"/>
                    <a:pt x="7456" y="6335"/>
                    <a:pt x="7342" y="4395"/>
                  </a:cubicBezTo>
                  <a:cubicBezTo>
                    <a:pt x="7171" y="1618"/>
                    <a:pt x="5992" y="1"/>
                    <a:pt x="4242" y="1"/>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9"/>
            <p:cNvSpPr/>
            <p:nvPr/>
          </p:nvSpPr>
          <p:spPr>
            <a:xfrm>
              <a:off x="6063264" y="783423"/>
              <a:ext cx="319819" cy="298605"/>
            </a:xfrm>
            <a:custGeom>
              <a:rect b="b" l="l" r="r" t="t"/>
              <a:pathLst>
                <a:path extrusionOk="0" h="6306" w="6754">
                  <a:moveTo>
                    <a:pt x="4407" y="1"/>
                  </a:moveTo>
                  <a:cubicBezTo>
                    <a:pt x="3670" y="1"/>
                    <a:pt x="2930" y="187"/>
                    <a:pt x="2283" y="542"/>
                  </a:cubicBezTo>
                  <a:cubicBezTo>
                    <a:pt x="1332" y="1093"/>
                    <a:pt x="610" y="2025"/>
                    <a:pt x="305" y="3091"/>
                  </a:cubicBezTo>
                  <a:cubicBezTo>
                    <a:pt x="1" y="4156"/>
                    <a:pt x="153" y="5335"/>
                    <a:pt x="686" y="6305"/>
                  </a:cubicBezTo>
                  <a:cubicBezTo>
                    <a:pt x="1237" y="6286"/>
                    <a:pt x="1751" y="6077"/>
                    <a:pt x="2150" y="5696"/>
                  </a:cubicBezTo>
                  <a:cubicBezTo>
                    <a:pt x="2531" y="5335"/>
                    <a:pt x="2797" y="4821"/>
                    <a:pt x="2816" y="4289"/>
                  </a:cubicBezTo>
                  <a:cubicBezTo>
                    <a:pt x="3215" y="4118"/>
                    <a:pt x="3539" y="3813"/>
                    <a:pt x="3786" y="3452"/>
                  </a:cubicBezTo>
                  <a:cubicBezTo>
                    <a:pt x="4033" y="3110"/>
                    <a:pt x="4223" y="2729"/>
                    <a:pt x="4414" y="2349"/>
                  </a:cubicBezTo>
                  <a:cubicBezTo>
                    <a:pt x="4642" y="1873"/>
                    <a:pt x="4870" y="1417"/>
                    <a:pt x="5098" y="960"/>
                  </a:cubicBezTo>
                  <a:cubicBezTo>
                    <a:pt x="5555" y="1265"/>
                    <a:pt x="6088" y="1474"/>
                    <a:pt x="6639" y="1569"/>
                  </a:cubicBezTo>
                  <a:cubicBezTo>
                    <a:pt x="6753" y="1265"/>
                    <a:pt x="6563" y="808"/>
                    <a:pt x="6335" y="580"/>
                  </a:cubicBezTo>
                  <a:cubicBezTo>
                    <a:pt x="6126" y="352"/>
                    <a:pt x="5802" y="218"/>
                    <a:pt x="5498" y="142"/>
                  </a:cubicBezTo>
                  <a:cubicBezTo>
                    <a:pt x="5143" y="47"/>
                    <a:pt x="4775" y="1"/>
                    <a:pt x="44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9"/>
            <p:cNvSpPr/>
            <p:nvPr/>
          </p:nvSpPr>
          <p:spPr>
            <a:xfrm>
              <a:off x="6060565" y="1036527"/>
              <a:ext cx="77516" cy="79079"/>
            </a:xfrm>
            <a:custGeom>
              <a:rect b="b" l="l" r="r" t="t"/>
              <a:pathLst>
                <a:path extrusionOk="0" h="1670" w="1637">
                  <a:moveTo>
                    <a:pt x="588" y="1"/>
                  </a:moveTo>
                  <a:cubicBezTo>
                    <a:pt x="502" y="1"/>
                    <a:pt x="419" y="22"/>
                    <a:pt x="343" y="66"/>
                  </a:cubicBezTo>
                  <a:cubicBezTo>
                    <a:pt x="39" y="237"/>
                    <a:pt x="1" y="732"/>
                    <a:pt x="248" y="1169"/>
                  </a:cubicBezTo>
                  <a:cubicBezTo>
                    <a:pt x="434" y="1484"/>
                    <a:pt x="738" y="1669"/>
                    <a:pt x="1007" y="1669"/>
                  </a:cubicBezTo>
                  <a:cubicBezTo>
                    <a:pt x="1096" y="1669"/>
                    <a:pt x="1181" y="1649"/>
                    <a:pt x="1256" y="1607"/>
                  </a:cubicBezTo>
                  <a:cubicBezTo>
                    <a:pt x="1561" y="1417"/>
                    <a:pt x="1637" y="960"/>
                    <a:pt x="1370" y="542"/>
                  </a:cubicBezTo>
                  <a:cubicBezTo>
                    <a:pt x="1181" y="221"/>
                    <a:pt x="869" y="1"/>
                    <a:pt x="588" y="1"/>
                  </a:cubicBezTo>
                  <a:close/>
                </a:path>
              </a:pathLst>
            </a:custGeom>
            <a:solidFill>
              <a:srgbClr val="FAB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9"/>
            <p:cNvSpPr/>
            <p:nvPr/>
          </p:nvSpPr>
          <p:spPr>
            <a:xfrm>
              <a:off x="6074108" y="1048839"/>
              <a:ext cx="45080" cy="43990"/>
            </a:xfrm>
            <a:custGeom>
              <a:rect b="b" l="l" r="r" t="t"/>
              <a:pathLst>
                <a:path extrusionOk="0" h="929" w="952">
                  <a:moveTo>
                    <a:pt x="331" y="0"/>
                  </a:moveTo>
                  <a:cubicBezTo>
                    <a:pt x="301" y="0"/>
                    <a:pt x="273" y="5"/>
                    <a:pt x="247" y="15"/>
                  </a:cubicBezTo>
                  <a:cubicBezTo>
                    <a:pt x="57" y="72"/>
                    <a:pt x="0" y="263"/>
                    <a:pt x="19" y="415"/>
                  </a:cubicBezTo>
                  <a:cubicBezTo>
                    <a:pt x="19" y="462"/>
                    <a:pt x="58" y="496"/>
                    <a:pt x="93" y="496"/>
                  </a:cubicBezTo>
                  <a:cubicBezTo>
                    <a:pt x="100" y="496"/>
                    <a:pt x="108" y="494"/>
                    <a:pt x="114" y="491"/>
                  </a:cubicBezTo>
                  <a:cubicBezTo>
                    <a:pt x="171" y="491"/>
                    <a:pt x="209" y="434"/>
                    <a:pt x="190" y="396"/>
                  </a:cubicBezTo>
                  <a:cubicBezTo>
                    <a:pt x="190" y="320"/>
                    <a:pt x="209" y="205"/>
                    <a:pt x="304" y="186"/>
                  </a:cubicBezTo>
                  <a:cubicBezTo>
                    <a:pt x="315" y="181"/>
                    <a:pt x="328" y="179"/>
                    <a:pt x="342" y="179"/>
                  </a:cubicBezTo>
                  <a:cubicBezTo>
                    <a:pt x="381" y="179"/>
                    <a:pt x="429" y="197"/>
                    <a:pt x="457" y="225"/>
                  </a:cubicBezTo>
                  <a:cubicBezTo>
                    <a:pt x="514" y="263"/>
                    <a:pt x="533" y="320"/>
                    <a:pt x="533" y="358"/>
                  </a:cubicBezTo>
                  <a:cubicBezTo>
                    <a:pt x="533" y="396"/>
                    <a:pt x="533" y="415"/>
                    <a:pt x="533" y="453"/>
                  </a:cubicBezTo>
                  <a:cubicBezTo>
                    <a:pt x="514" y="510"/>
                    <a:pt x="495" y="567"/>
                    <a:pt x="514" y="643"/>
                  </a:cubicBezTo>
                  <a:cubicBezTo>
                    <a:pt x="552" y="776"/>
                    <a:pt x="666" y="890"/>
                    <a:pt x="818" y="928"/>
                  </a:cubicBezTo>
                  <a:lnTo>
                    <a:pt x="875" y="928"/>
                  </a:lnTo>
                  <a:cubicBezTo>
                    <a:pt x="913" y="928"/>
                    <a:pt x="932" y="890"/>
                    <a:pt x="951" y="852"/>
                  </a:cubicBezTo>
                  <a:cubicBezTo>
                    <a:pt x="951" y="814"/>
                    <a:pt x="913" y="757"/>
                    <a:pt x="875" y="757"/>
                  </a:cubicBezTo>
                  <a:cubicBezTo>
                    <a:pt x="799" y="738"/>
                    <a:pt x="723" y="681"/>
                    <a:pt x="704" y="605"/>
                  </a:cubicBezTo>
                  <a:cubicBezTo>
                    <a:pt x="685" y="567"/>
                    <a:pt x="704" y="529"/>
                    <a:pt x="704" y="491"/>
                  </a:cubicBezTo>
                  <a:cubicBezTo>
                    <a:pt x="723" y="453"/>
                    <a:pt x="723" y="415"/>
                    <a:pt x="723" y="358"/>
                  </a:cubicBezTo>
                  <a:cubicBezTo>
                    <a:pt x="723" y="244"/>
                    <a:pt x="666" y="148"/>
                    <a:pt x="590" y="91"/>
                  </a:cubicBezTo>
                  <a:cubicBezTo>
                    <a:pt x="506" y="36"/>
                    <a:pt x="412" y="0"/>
                    <a:pt x="3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9"/>
            <p:cNvSpPr/>
            <p:nvPr/>
          </p:nvSpPr>
          <p:spPr>
            <a:xfrm>
              <a:off x="6327165" y="936232"/>
              <a:ext cx="67619" cy="15200"/>
            </a:xfrm>
            <a:custGeom>
              <a:rect b="b" l="l" r="r" t="t"/>
              <a:pathLst>
                <a:path extrusionOk="0" h="321" w="1428">
                  <a:moveTo>
                    <a:pt x="708" y="1"/>
                  </a:moveTo>
                  <a:cubicBezTo>
                    <a:pt x="408" y="1"/>
                    <a:pt x="122" y="88"/>
                    <a:pt x="1" y="320"/>
                  </a:cubicBezTo>
                  <a:cubicBezTo>
                    <a:pt x="437" y="180"/>
                    <a:pt x="1114" y="167"/>
                    <a:pt x="1346" y="167"/>
                  </a:cubicBezTo>
                  <a:cubicBezTo>
                    <a:pt x="1398" y="167"/>
                    <a:pt x="1428" y="168"/>
                    <a:pt x="1428" y="168"/>
                  </a:cubicBezTo>
                  <a:cubicBezTo>
                    <a:pt x="1249" y="70"/>
                    <a:pt x="973" y="1"/>
                    <a:pt x="7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9"/>
            <p:cNvSpPr/>
            <p:nvPr/>
          </p:nvSpPr>
          <p:spPr>
            <a:xfrm>
              <a:off x="6192065" y="953706"/>
              <a:ext cx="67619" cy="20220"/>
            </a:xfrm>
            <a:custGeom>
              <a:rect b="b" l="l" r="r" t="t"/>
              <a:pathLst>
                <a:path extrusionOk="0" h="427" w="1428">
                  <a:moveTo>
                    <a:pt x="994" y="1"/>
                  </a:moveTo>
                  <a:cubicBezTo>
                    <a:pt x="632" y="1"/>
                    <a:pt x="209" y="218"/>
                    <a:pt x="1" y="427"/>
                  </a:cubicBezTo>
                  <a:cubicBezTo>
                    <a:pt x="1" y="427"/>
                    <a:pt x="820" y="159"/>
                    <a:pt x="1373" y="159"/>
                  </a:cubicBezTo>
                  <a:cubicBezTo>
                    <a:pt x="1391" y="159"/>
                    <a:pt x="1410" y="160"/>
                    <a:pt x="1427" y="160"/>
                  </a:cubicBezTo>
                  <a:cubicBezTo>
                    <a:pt x="1314" y="46"/>
                    <a:pt x="1160" y="1"/>
                    <a:pt x="9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9"/>
            <p:cNvSpPr/>
            <p:nvPr/>
          </p:nvSpPr>
          <p:spPr>
            <a:xfrm>
              <a:off x="6347905" y="997224"/>
              <a:ext cx="27086" cy="29927"/>
            </a:xfrm>
            <a:custGeom>
              <a:rect b="b" l="l" r="r" t="t"/>
              <a:pathLst>
                <a:path extrusionOk="0" h="632" w="572">
                  <a:moveTo>
                    <a:pt x="277" y="0"/>
                  </a:moveTo>
                  <a:cubicBezTo>
                    <a:pt x="267" y="0"/>
                    <a:pt x="257" y="1"/>
                    <a:pt x="248" y="2"/>
                  </a:cubicBezTo>
                  <a:cubicBezTo>
                    <a:pt x="96" y="21"/>
                    <a:pt x="0" y="173"/>
                    <a:pt x="38" y="344"/>
                  </a:cubicBezTo>
                  <a:cubicBezTo>
                    <a:pt x="56" y="521"/>
                    <a:pt x="172" y="632"/>
                    <a:pt x="310" y="632"/>
                  </a:cubicBezTo>
                  <a:cubicBezTo>
                    <a:pt x="321" y="632"/>
                    <a:pt x="332" y="631"/>
                    <a:pt x="343" y="630"/>
                  </a:cubicBezTo>
                  <a:cubicBezTo>
                    <a:pt x="476" y="611"/>
                    <a:pt x="571" y="459"/>
                    <a:pt x="552" y="268"/>
                  </a:cubicBezTo>
                  <a:cubicBezTo>
                    <a:pt x="517" y="110"/>
                    <a:pt x="400" y="0"/>
                    <a:pt x="2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9"/>
            <p:cNvSpPr/>
            <p:nvPr/>
          </p:nvSpPr>
          <p:spPr>
            <a:xfrm>
              <a:off x="6360501" y="1000917"/>
              <a:ext cx="8145" cy="10133"/>
            </a:xfrm>
            <a:custGeom>
              <a:rect b="b" l="l" r="r" t="t"/>
              <a:pathLst>
                <a:path extrusionOk="0" h="214" w="172">
                  <a:moveTo>
                    <a:pt x="77" y="0"/>
                  </a:moveTo>
                  <a:cubicBezTo>
                    <a:pt x="20" y="19"/>
                    <a:pt x="1" y="57"/>
                    <a:pt x="1" y="114"/>
                  </a:cubicBezTo>
                  <a:cubicBezTo>
                    <a:pt x="17" y="164"/>
                    <a:pt x="48" y="213"/>
                    <a:pt x="81" y="213"/>
                  </a:cubicBezTo>
                  <a:cubicBezTo>
                    <a:pt x="86" y="213"/>
                    <a:pt x="91" y="212"/>
                    <a:pt x="96" y="209"/>
                  </a:cubicBezTo>
                  <a:cubicBezTo>
                    <a:pt x="153" y="209"/>
                    <a:pt x="172" y="152"/>
                    <a:pt x="172" y="95"/>
                  </a:cubicBezTo>
                  <a:cubicBezTo>
                    <a:pt x="172" y="38"/>
                    <a:pt x="115" y="0"/>
                    <a:pt x="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9"/>
            <p:cNvSpPr/>
            <p:nvPr/>
          </p:nvSpPr>
          <p:spPr>
            <a:xfrm>
              <a:off x="6230800" y="1014318"/>
              <a:ext cx="26186" cy="29974"/>
            </a:xfrm>
            <a:custGeom>
              <a:rect b="b" l="l" r="r" t="t"/>
              <a:pathLst>
                <a:path extrusionOk="0" h="633" w="553">
                  <a:moveTo>
                    <a:pt x="258" y="0"/>
                  </a:moveTo>
                  <a:cubicBezTo>
                    <a:pt x="248" y="0"/>
                    <a:pt x="239" y="1"/>
                    <a:pt x="229" y="2"/>
                  </a:cubicBezTo>
                  <a:cubicBezTo>
                    <a:pt x="96" y="22"/>
                    <a:pt x="1" y="193"/>
                    <a:pt x="20" y="364"/>
                  </a:cubicBezTo>
                  <a:cubicBezTo>
                    <a:pt x="37" y="523"/>
                    <a:pt x="153" y="632"/>
                    <a:pt x="291" y="632"/>
                  </a:cubicBezTo>
                  <a:cubicBezTo>
                    <a:pt x="302" y="632"/>
                    <a:pt x="313" y="632"/>
                    <a:pt x="324" y="630"/>
                  </a:cubicBezTo>
                  <a:cubicBezTo>
                    <a:pt x="457" y="611"/>
                    <a:pt x="552" y="459"/>
                    <a:pt x="533" y="288"/>
                  </a:cubicBezTo>
                  <a:cubicBezTo>
                    <a:pt x="516" y="111"/>
                    <a:pt x="384" y="0"/>
                    <a:pt x="2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9"/>
            <p:cNvSpPr/>
            <p:nvPr/>
          </p:nvSpPr>
          <p:spPr>
            <a:xfrm>
              <a:off x="6242544" y="1018675"/>
              <a:ext cx="8145" cy="9518"/>
            </a:xfrm>
            <a:custGeom>
              <a:rect b="b" l="l" r="r" t="t"/>
              <a:pathLst>
                <a:path extrusionOk="0" h="201" w="172">
                  <a:moveTo>
                    <a:pt x="98" y="1"/>
                  </a:moveTo>
                  <a:cubicBezTo>
                    <a:pt x="90" y="1"/>
                    <a:pt x="83" y="2"/>
                    <a:pt x="76" y="6"/>
                  </a:cubicBezTo>
                  <a:cubicBezTo>
                    <a:pt x="38" y="6"/>
                    <a:pt x="0" y="63"/>
                    <a:pt x="19" y="120"/>
                  </a:cubicBezTo>
                  <a:cubicBezTo>
                    <a:pt x="19" y="167"/>
                    <a:pt x="45" y="201"/>
                    <a:pt x="86" y="201"/>
                  </a:cubicBezTo>
                  <a:cubicBezTo>
                    <a:pt x="95" y="201"/>
                    <a:pt x="104" y="199"/>
                    <a:pt x="114" y="196"/>
                  </a:cubicBezTo>
                  <a:cubicBezTo>
                    <a:pt x="152" y="196"/>
                    <a:pt x="171" y="139"/>
                    <a:pt x="171" y="82"/>
                  </a:cubicBezTo>
                  <a:cubicBezTo>
                    <a:pt x="171" y="35"/>
                    <a:pt x="133" y="1"/>
                    <a:pt x="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9"/>
            <p:cNvSpPr/>
            <p:nvPr/>
          </p:nvSpPr>
          <p:spPr>
            <a:xfrm>
              <a:off x="6312769" y="1027577"/>
              <a:ext cx="27086" cy="47210"/>
            </a:xfrm>
            <a:custGeom>
              <a:rect b="b" l="l" r="r" t="t"/>
              <a:pathLst>
                <a:path extrusionOk="0" h="997" w="572">
                  <a:moveTo>
                    <a:pt x="91" y="0"/>
                  </a:moveTo>
                  <a:cubicBezTo>
                    <a:pt x="79" y="0"/>
                    <a:pt x="68" y="3"/>
                    <a:pt x="58" y="8"/>
                  </a:cubicBezTo>
                  <a:cubicBezTo>
                    <a:pt x="1" y="46"/>
                    <a:pt x="1" y="103"/>
                    <a:pt x="20" y="141"/>
                  </a:cubicBezTo>
                  <a:cubicBezTo>
                    <a:pt x="58" y="217"/>
                    <a:pt x="115" y="293"/>
                    <a:pt x="191" y="369"/>
                  </a:cubicBezTo>
                  <a:cubicBezTo>
                    <a:pt x="248" y="445"/>
                    <a:pt x="324" y="521"/>
                    <a:pt x="343" y="578"/>
                  </a:cubicBezTo>
                  <a:cubicBezTo>
                    <a:pt x="381" y="635"/>
                    <a:pt x="362" y="674"/>
                    <a:pt x="362" y="693"/>
                  </a:cubicBezTo>
                  <a:cubicBezTo>
                    <a:pt x="343" y="731"/>
                    <a:pt x="286" y="788"/>
                    <a:pt x="191" y="807"/>
                  </a:cubicBezTo>
                  <a:cubicBezTo>
                    <a:pt x="134" y="826"/>
                    <a:pt x="115" y="883"/>
                    <a:pt x="134" y="940"/>
                  </a:cubicBezTo>
                  <a:cubicBezTo>
                    <a:pt x="153" y="978"/>
                    <a:pt x="191" y="997"/>
                    <a:pt x="229" y="997"/>
                  </a:cubicBezTo>
                  <a:lnTo>
                    <a:pt x="248" y="997"/>
                  </a:lnTo>
                  <a:cubicBezTo>
                    <a:pt x="400" y="940"/>
                    <a:pt x="495" y="864"/>
                    <a:pt x="533" y="750"/>
                  </a:cubicBezTo>
                  <a:cubicBezTo>
                    <a:pt x="552" y="693"/>
                    <a:pt x="571" y="597"/>
                    <a:pt x="514" y="483"/>
                  </a:cubicBezTo>
                  <a:cubicBezTo>
                    <a:pt x="476" y="426"/>
                    <a:pt x="400" y="350"/>
                    <a:pt x="343" y="255"/>
                  </a:cubicBezTo>
                  <a:cubicBezTo>
                    <a:pt x="267" y="179"/>
                    <a:pt x="210" y="103"/>
                    <a:pt x="172" y="46"/>
                  </a:cubicBezTo>
                  <a:cubicBezTo>
                    <a:pt x="158" y="18"/>
                    <a:pt x="124" y="0"/>
                    <a:pt x="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9"/>
            <p:cNvSpPr/>
            <p:nvPr/>
          </p:nvSpPr>
          <p:spPr>
            <a:xfrm>
              <a:off x="6271335" y="1089184"/>
              <a:ext cx="84714" cy="26991"/>
            </a:xfrm>
            <a:custGeom>
              <a:rect b="b" l="l" r="r" t="t"/>
              <a:pathLst>
                <a:path extrusionOk="0" h="570" w="1789">
                  <a:moveTo>
                    <a:pt x="1789" y="0"/>
                  </a:moveTo>
                  <a:lnTo>
                    <a:pt x="1789" y="0"/>
                  </a:lnTo>
                  <a:cubicBezTo>
                    <a:pt x="1218" y="133"/>
                    <a:pt x="628" y="190"/>
                    <a:pt x="1" y="190"/>
                  </a:cubicBezTo>
                  <a:cubicBezTo>
                    <a:pt x="177" y="459"/>
                    <a:pt x="484" y="570"/>
                    <a:pt x="795" y="570"/>
                  </a:cubicBezTo>
                  <a:cubicBezTo>
                    <a:pt x="1254" y="570"/>
                    <a:pt x="1721" y="329"/>
                    <a:pt x="17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9"/>
            <p:cNvSpPr/>
            <p:nvPr/>
          </p:nvSpPr>
          <p:spPr>
            <a:xfrm>
              <a:off x="5379671" y="1635785"/>
              <a:ext cx="334167" cy="556771"/>
            </a:xfrm>
            <a:custGeom>
              <a:rect b="b" l="l" r="r" t="t"/>
              <a:pathLst>
                <a:path extrusionOk="0" h="11758" w="7057">
                  <a:moveTo>
                    <a:pt x="5615" y="1"/>
                  </a:moveTo>
                  <a:cubicBezTo>
                    <a:pt x="5601" y="1"/>
                    <a:pt x="5587" y="1"/>
                    <a:pt x="5573" y="3"/>
                  </a:cubicBezTo>
                  <a:cubicBezTo>
                    <a:pt x="5383" y="22"/>
                    <a:pt x="5231" y="193"/>
                    <a:pt x="5174" y="383"/>
                  </a:cubicBezTo>
                  <a:cubicBezTo>
                    <a:pt x="4736" y="1848"/>
                    <a:pt x="4223" y="3293"/>
                    <a:pt x="3405" y="4587"/>
                  </a:cubicBezTo>
                  <a:cubicBezTo>
                    <a:pt x="2872" y="5443"/>
                    <a:pt x="2187" y="6223"/>
                    <a:pt x="1389" y="6812"/>
                  </a:cubicBezTo>
                  <a:cubicBezTo>
                    <a:pt x="1198" y="6945"/>
                    <a:pt x="1008" y="7078"/>
                    <a:pt x="818" y="7193"/>
                  </a:cubicBezTo>
                  <a:cubicBezTo>
                    <a:pt x="552" y="7345"/>
                    <a:pt x="285" y="7478"/>
                    <a:pt x="0" y="7592"/>
                  </a:cubicBezTo>
                  <a:cubicBezTo>
                    <a:pt x="1008" y="9627"/>
                    <a:pt x="3024" y="11244"/>
                    <a:pt x="5231" y="11758"/>
                  </a:cubicBezTo>
                  <a:cubicBezTo>
                    <a:pt x="5364" y="11377"/>
                    <a:pt x="5497" y="10997"/>
                    <a:pt x="5630" y="10616"/>
                  </a:cubicBezTo>
                  <a:cubicBezTo>
                    <a:pt x="5706" y="10407"/>
                    <a:pt x="5763" y="10179"/>
                    <a:pt x="5820" y="9970"/>
                  </a:cubicBezTo>
                  <a:cubicBezTo>
                    <a:pt x="6714" y="6964"/>
                    <a:pt x="7057" y="3788"/>
                    <a:pt x="6810" y="668"/>
                  </a:cubicBezTo>
                  <a:cubicBezTo>
                    <a:pt x="6785" y="666"/>
                    <a:pt x="6760" y="665"/>
                    <a:pt x="6735" y="665"/>
                  </a:cubicBezTo>
                  <a:cubicBezTo>
                    <a:pt x="6558" y="665"/>
                    <a:pt x="6350" y="721"/>
                    <a:pt x="6201" y="821"/>
                  </a:cubicBezTo>
                  <a:cubicBezTo>
                    <a:pt x="6201" y="630"/>
                    <a:pt x="6163" y="421"/>
                    <a:pt x="6068" y="269"/>
                  </a:cubicBezTo>
                  <a:cubicBezTo>
                    <a:pt x="5962" y="110"/>
                    <a:pt x="5791"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9"/>
            <p:cNvSpPr/>
            <p:nvPr/>
          </p:nvSpPr>
          <p:spPr>
            <a:xfrm>
              <a:off x="5418359" y="1958357"/>
              <a:ext cx="236952" cy="180176"/>
            </a:xfrm>
            <a:custGeom>
              <a:rect b="b" l="l" r="r" t="t"/>
              <a:pathLst>
                <a:path extrusionOk="0" h="3805" w="5004">
                  <a:moveTo>
                    <a:pt x="572" y="0"/>
                  </a:moveTo>
                  <a:cubicBezTo>
                    <a:pt x="381" y="133"/>
                    <a:pt x="191" y="266"/>
                    <a:pt x="1" y="381"/>
                  </a:cubicBezTo>
                  <a:cubicBezTo>
                    <a:pt x="1180" y="1997"/>
                    <a:pt x="2892" y="3215"/>
                    <a:pt x="4813" y="3804"/>
                  </a:cubicBezTo>
                  <a:cubicBezTo>
                    <a:pt x="4889" y="3595"/>
                    <a:pt x="4946" y="3367"/>
                    <a:pt x="5003" y="3158"/>
                  </a:cubicBezTo>
                  <a:cubicBezTo>
                    <a:pt x="3234" y="2606"/>
                    <a:pt x="1675" y="1503"/>
                    <a:pt x="5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9"/>
            <p:cNvSpPr/>
            <p:nvPr/>
          </p:nvSpPr>
          <p:spPr>
            <a:xfrm>
              <a:off x="5540862" y="1704353"/>
              <a:ext cx="128846" cy="364804"/>
            </a:xfrm>
            <a:custGeom>
              <a:rect b="b" l="l" r="r" t="t"/>
              <a:pathLst>
                <a:path extrusionOk="0" h="7704" w="2721">
                  <a:moveTo>
                    <a:pt x="2664" y="0"/>
                  </a:moveTo>
                  <a:cubicBezTo>
                    <a:pt x="2626" y="0"/>
                    <a:pt x="2607" y="19"/>
                    <a:pt x="2607" y="57"/>
                  </a:cubicBezTo>
                  <a:cubicBezTo>
                    <a:pt x="2569" y="2758"/>
                    <a:pt x="1637" y="5459"/>
                    <a:pt x="20" y="7609"/>
                  </a:cubicBezTo>
                  <a:cubicBezTo>
                    <a:pt x="1" y="7647"/>
                    <a:pt x="1" y="7685"/>
                    <a:pt x="20" y="7704"/>
                  </a:cubicBezTo>
                  <a:lnTo>
                    <a:pt x="58" y="7704"/>
                  </a:lnTo>
                  <a:cubicBezTo>
                    <a:pt x="77" y="7704"/>
                    <a:pt x="96" y="7704"/>
                    <a:pt x="96" y="7685"/>
                  </a:cubicBezTo>
                  <a:cubicBezTo>
                    <a:pt x="1751" y="5497"/>
                    <a:pt x="2683" y="2796"/>
                    <a:pt x="2721" y="57"/>
                  </a:cubicBezTo>
                  <a:cubicBezTo>
                    <a:pt x="2721" y="19"/>
                    <a:pt x="2702" y="0"/>
                    <a:pt x="26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9"/>
            <p:cNvSpPr/>
            <p:nvPr/>
          </p:nvSpPr>
          <p:spPr>
            <a:xfrm>
              <a:off x="5489531" y="1816581"/>
              <a:ext cx="153185" cy="170611"/>
            </a:xfrm>
            <a:custGeom>
              <a:rect b="b" l="l" r="r" t="t"/>
              <a:pathLst>
                <a:path extrusionOk="0" h="3603" w="3235">
                  <a:moveTo>
                    <a:pt x="3156" y="0"/>
                  </a:moveTo>
                  <a:cubicBezTo>
                    <a:pt x="3137" y="0"/>
                    <a:pt x="3114" y="13"/>
                    <a:pt x="3101" y="27"/>
                  </a:cubicBezTo>
                  <a:cubicBezTo>
                    <a:pt x="2454" y="1434"/>
                    <a:pt x="1351" y="2671"/>
                    <a:pt x="39" y="3489"/>
                  </a:cubicBezTo>
                  <a:cubicBezTo>
                    <a:pt x="1" y="3508"/>
                    <a:pt x="1" y="3546"/>
                    <a:pt x="20" y="3565"/>
                  </a:cubicBezTo>
                  <a:cubicBezTo>
                    <a:pt x="20" y="3584"/>
                    <a:pt x="39" y="3603"/>
                    <a:pt x="58" y="3603"/>
                  </a:cubicBezTo>
                  <a:cubicBezTo>
                    <a:pt x="77" y="3603"/>
                    <a:pt x="96" y="3584"/>
                    <a:pt x="96" y="3584"/>
                  </a:cubicBezTo>
                  <a:cubicBezTo>
                    <a:pt x="1427" y="2747"/>
                    <a:pt x="2530" y="1511"/>
                    <a:pt x="3215" y="84"/>
                  </a:cubicBezTo>
                  <a:cubicBezTo>
                    <a:pt x="3234" y="46"/>
                    <a:pt x="3215" y="8"/>
                    <a:pt x="3177" y="8"/>
                  </a:cubicBezTo>
                  <a:cubicBezTo>
                    <a:pt x="3172" y="2"/>
                    <a:pt x="3164" y="0"/>
                    <a:pt x="31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9"/>
            <p:cNvSpPr/>
            <p:nvPr/>
          </p:nvSpPr>
          <p:spPr>
            <a:xfrm>
              <a:off x="6591112" y="1700281"/>
              <a:ext cx="380099" cy="605781"/>
            </a:xfrm>
            <a:custGeom>
              <a:rect b="b" l="l" r="r" t="t"/>
              <a:pathLst>
                <a:path extrusionOk="0" h="12793" w="8027">
                  <a:moveTo>
                    <a:pt x="2429" y="0"/>
                  </a:moveTo>
                  <a:cubicBezTo>
                    <a:pt x="2406" y="0"/>
                    <a:pt x="2382" y="4"/>
                    <a:pt x="2359" y="10"/>
                  </a:cubicBezTo>
                  <a:cubicBezTo>
                    <a:pt x="1655" y="790"/>
                    <a:pt x="1217" y="1817"/>
                    <a:pt x="894" y="2825"/>
                  </a:cubicBezTo>
                  <a:cubicBezTo>
                    <a:pt x="57" y="5336"/>
                    <a:pt x="0" y="8227"/>
                    <a:pt x="685" y="10833"/>
                  </a:cubicBezTo>
                  <a:cubicBezTo>
                    <a:pt x="761" y="11061"/>
                    <a:pt x="818" y="11271"/>
                    <a:pt x="894" y="11499"/>
                  </a:cubicBezTo>
                  <a:cubicBezTo>
                    <a:pt x="1027" y="11936"/>
                    <a:pt x="1198" y="12374"/>
                    <a:pt x="1389" y="12792"/>
                  </a:cubicBezTo>
                  <a:cubicBezTo>
                    <a:pt x="4052" y="12735"/>
                    <a:pt x="6619" y="11290"/>
                    <a:pt x="8027" y="9026"/>
                  </a:cubicBezTo>
                  <a:cubicBezTo>
                    <a:pt x="7761" y="8855"/>
                    <a:pt x="7475" y="8665"/>
                    <a:pt x="7209" y="8474"/>
                  </a:cubicBezTo>
                  <a:cubicBezTo>
                    <a:pt x="7038" y="8322"/>
                    <a:pt x="6848" y="8189"/>
                    <a:pt x="6676" y="8037"/>
                  </a:cubicBezTo>
                  <a:cubicBezTo>
                    <a:pt x="4565" y="6211"/>
                    <a:pt x="3158" y="3529"/>
                    <a:pt x="2948" y="714"/>
                  </a:cubicBezTo>
                  <a:cubicBezTo>
                    <a:pt x="2929" y="638"/>
                    <a:pt x="2872" y="486"/>
                    <a:pt x="2815" y="448"/>
                  </a:cubicBezTo>
                  <a:cubicBezTo>
                    <a:pt x="2788" y="434"/>
                    <a:pt x="2759" y="428"/>
                    <a:pt x="2730" y="428"/>
                  </a:cubicBezTo>
                  <a:cubicBezTo>
                    <a:pt x="2685" y="428"/>
                    <a:pt x="2640" y="443"/>
                    <a:pt x="2605" y="470"/>
                  </a:cubicBezTo>
                  <a:lnTo>
                    <a:pt x="2605" y="470"/>
                  </a:lnTo>
                  <a:cubicBezTo>
                    <a:pt x="2687" y="392"/>
                    <a:pt x="2716" y="269"/>
                    <a:pt x="2663" y="162"/>
                  </a:cubicBezTo>
                  <a:cubicBezTo>
                    <a:pt x="2632" y="69"/>
                    <a:pt x="2536" y="0"/>
                    <a:pt x="2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9"/>
            <p:cNvSpPr/>
            <p:nvPr/>
          </p:nvSpPr>
          <p:spPr>
            <a:xfrm>
              <a:off x="6623502" y="2080813"/>
              <a:ext cx="309875" cy="163982"/>
            </a:xfrm>
            <a:custGeom>
              <a:rect b="b" l="l" r="r" t="t"/>
              <a:pathLst>
                <a:path extrusionOk="0" h="3463" w="6544">
                  <a:moveTo>
                    <a:pt x="5992" y="1"/>
                  </a:moveTo>
                  <a:cubicBezTo>
                    <a:pt x="4338" y="1504"/>
                    <a:pt x="2226" y="2493"/>
                    <a:pt x="1" y="2797"/>
                  </a:cubicBezTo>
                  <a:cubicBezTo>
                    <a:pt x="77" y="3025"/>
                    <a:pt x="134" y="3235"/>
                    <a:pt x="210" y="3463"/>
                  </a:cubicBezTo>
                  <a:cubicBezTo>
                    <a:pt x="2550" y="3101"/>
                    <a:pt x="4775" y="2036"/>
                    <a:pt x="6544" y="438"/>
                  </a:cubicBezTo>
                  <a:cubicBezTo>
                    <a:pt x="6354" y="286"/>
                    <a:pt x="6183" y="153"/>
                    <a:pt x="59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9"/>
            <p:cNvSpPr/>
            <p:nvPr/>
          </p:nvSpPr>
          <p:spPr>
            <a:xfrm>
              <a:off x="6650541" y="1752085"/>
              <a:ext cx="37882" cy="367503"/>
            </a:xfrm>
            <a:custGeom>
              <a:rect b="b" l="l" r="r" t="t"/>
              <a:pathLst>
                <a:path extrusionOk="0" h="7761" w="800">
                  <a:moveTo>
                    <a:pt x="742" y="0"/>
                  </a:moveTo>
                  <a:cubicBezTo>
                    <a:pt x="723" y="0"/>
                    <a:pt x="685" y="19"/>
                    <a:pt x="685" y="38"/>
                  </a:cubicBezTo>
                  <a:cubicBezTo>
                    <a:pt x="115" y="2568"/>
                    <a:pt x="0" y="5136"/>
                    <a:pt x="305" y="7704"/>
                  </a:cubicBezTo>
                  <a:cubicBezTo>
                    <a:pt x="324" y="7742"/>
                    <a:pt x="343" y="7761"/>
                    <a:pt x="362" y="7761"/>
                  </a:cubicBezTo>
                  <a:lnTo>
                    <a:pt x="381" y="7761"/>
                  </a:lnTo>
                  <a:cubicBezTo>
                    <a:pt x="400" y="7742"/>
                    <a:pt x="419" y="7723"/>
                    <a:pt x="419" y="7685"/>
                  </a:cubicBezTo>
                  <a:cubicBezTo>
                    <a:pt x="115" y="5136"/>
                    <a:pt x="229" y="2568"/>
                    <a:pt x="799" y="77"/>
                  </a:cubicBezTo>
                  <a:cubicBezTo>
                    <a:pt x="799" y="38"/>
                    <a:pt x="780" y="19"/>
                    <a:pt x="7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9"/>
            <p:cNvSpPr/>
            <p:nvPr/>
          </p:nvSpPr>
          <p:spPr>
            <a:xfrm>
              <a:off x="6690175" y="1800717"/>
              <a:ext cx="75717" cy="327016"/>
            </a:xfrm>
            <a:custGeom>
              <a:rect b="b" l="l" r="r" t="t"/>
              <a:pathLst>
                <a:path extrusionOk="0" h="6906" w="1599">
                  <a:moveTo>
                    <a:pt x="324" y="1"/>
                  </a:moveTo>
                  <a:cubicBezTo>
                    <a:pt x="286" y="1"/>
                    <a:pt x="267" y="20"/>
                    <a:pt x="267" y="58"/>
                  </a:cubicBezTo>
                  <a:cubicBezTo>
                    <a:pt x="0" y="2378"/>
                    <a:pt x="438" y="4794"/>
                    <a:pt x="1484" y="6886"/>
                  </a:cubicBezTo>
                  <a:cubicBezTo>
                    <a:pt x="1503" y="6905"/>
                    <a:pt x="1522" y="6905"/>
                    <a:pt x="1541" y="6905"/>
                  </a:cubicBezTo>
                  <a:lnTo>
                    <a:pt x="1560" y="6905"/>
                  </a:lnTo>
                  <a:cubicBezTo>
                    <a:pt x="1598" y="6886"/>
                    <a:pt x="1598" y="6848"/>
                    <a:pt x="1598" y="6829"/>
                  </a:cubicBezTo>
                  <a:cubicBezTo>
                    <a:pt x="552" y="4756"/>
                    <a:pt x="114" y="2359"/>
                    <a:pt x="381" y="58"/>
                  </a:cubicBezTo>
                  <a:cubicBezTo>
                    <a:pt x="381" y="39"/>
                    <a:pt x="362" y="1"/>
                    <a:pt x="3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 name="Shape 571"/>
        <p:cNvGrpSpPr/>
        <p:nvPr/>
      </p:nvGrpSpPr>
      <p:grpSpPr>
        <a:xfrm>
          <a:off x="0" y="0"/>
          <a:ext cx="0" cy="0"/>
          <a:chOff x="0" y="0"/>
          <a:chExt cx="0" cy="0"/>
        </a:xfrm>
      </p:grpSpPr>
      <p:sp>
        <p:nvSpPr>
          <p:cNvPr id="572" name="Google Shape;572;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Table of </a:t>
            </a:r>
            <a:r>
              <a:rPr lang="en"/>
              <a:t>c</a:t>
            </a:r>
            <a:r>
              <a:rPr b="0" lang="en"/>
              <a:t>ontents</a:t>
            </a:r>
            <a:endParaRPr b="0"/>
          </a:p>
        </p:txBody>
      </p:sp>
      <p:sp>
        <p:nvSpPr>
          <p:cNvPr id="573" name="Google Shape;573;p30"/>
          <p:cNvSpPr txBox="1"/>
          <p:nvPr>
            <p:ph idx="1" type="subTitle"/>
          </p:nvPr>
        </p:nvSpPr>
        <p:spPr>
          <a:xfrm>
            <a:off x="1422111" y="2216145"/>
            <a:ext cx="21975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You can describe the topic of the section here</a:t>
            </a:r>
            <a:endParaRPr/>
          </a:p>
        </p:txBody>
      </p:sp>
      <p:sp>
        <p:nvSpPr>
          <p:cNvPr id="574" name="Google Shape;574;p30"/>
          <p:cNvSpPr txBox="1"/>
          <p:nvPr>
            <p:ph idx="2" type="subTitle"/>
          </p:nvPr>
        </p:nvSpPr>
        <p:spPr>
          <a:xfrm>
            <a:off x="5524389" y="2216145"/>
            <a:ext cx="21975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You can describe the topic of the section here</a:t>
            </a:r>
            <a:endParaRPr/>
          </a:p>
        </p:txBody>
      </p:sp>
      <p:sp>
        <p:nvSpPr>
          <p:cNvPr id="575" name="Google Shape;575;p30"/>
          <p:cNvSpPr txBox="1"/>
          <p:nvPr>
            <p:ph idx="3" type="subTitle"/>
          </p:nvPr>
        </p:nvSpPr>
        <p:spPr>
          <a:xfrm>
            <a:off x="1422111" y="4022308"/>
            <a:ext cx="21975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You can describe the topic of the section here</a:t>
            </a:r>
            <a:endParaRPr/>
          </a:p>
        </p:txBody>
      </p:sp>
      <p:sp>
        <p:nvSpPr>
          <p:cNvPr id="576" name="Google Shape;576;p30"/>
          <p:cNvSpPr txBox="1"/>
          <p:nvPr>
            <p:ph idx="4" type="subTitle"/>
          </p:nvPr>
        </p:nvSpPr>
        <p:spPr>
          <a:xfrm>
            <a:off x="5524389" y="4022311"/>
            <a:ext cx="21975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You can describe the topic of the section here</a:t>
            </a:r>
            <a:endParaRPr/>
          </a:p>
        </p:txBody>
      </p:sp>
      <p:sp>
        <p:nvSpPr>
          <p:cNvPr id="577" name="Google Shape;577;p30"/>
          <p:cNvSpPr txBox="1"/>
          <p:nvPr>
            <p:ph idx="5" type="title"/>
          </p:nvPr>
        </p:nvSpPr>
        <p:spPr>
          <a:xfrm>
            <a:off x="2154111" y="1119699"/>
            <a:ext cx="733500" cy="73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78" name="Google Shape;578;p30"/>
          <p:cNvSpPr txBox="1"/>
          <p:nvPr>
            <p:ph idx="6" type="title"/>
          </p:nvPr>
        </p:nvSpPr>
        <p:spPr>
          <a:xfrm>
            <a:off x="2155161" y="2926786"/>
            <a:ext cx="7314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579" name="Google Shape;579;p30"/>
          <p:cNvSpPr txBox="1"/>
          <p:nvPr>
            <p:ph idx="7" type="title"/>
          </p:nvPr>
        </p:nvSpPr>
        <p:spPr>
          <a:xfrm>
            <a:off x="6257439" y="1120742"/>
            <a:ext cx="7314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80" name="Google Shape;580;p30"/>
          <p:cNvSpPr txBox="1"/>
          <p:nvPr>
            <p:ph idx="8" type="title"/>
          </p:nvPr>
        </p:nvSpPr>
        <p:spPr>
          <a:xfrm>
            <a:off x="6257439" y="2926788"/>
            <a:ext cx="7314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581" name="Google Shape;581;p30"/>
          <p:cNvSpPr txBox="1"/>
          <p:nvPr>
            <p:ph idx="9" type="subTitle"/>
          </p:nvPr>
        </p:nvSpPr>
        <p:spPr>
          <a:xfrm>
            <a:off x="1422111" y="1882995"/>
            <a:ext cx="2197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582" name="Google Shape;582;p30"/>
          <p:cNvSpPr txBox="1"/>
          <p:nvPr>
            <p:ph idx="13" type="subTitle"/>
          </p:nvPr>
        </p:nvSpPr>
        <p:spPr>
          <a:xfrm>
            <a:off x="1422111" y="3689288"/>
            <a:ext cx="2197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Philosophy</a:t>
            </a:r>
            <a:endParaRPr/>
          </a:p>
        </p:txBody>
      </p:sp>
      <p:sp>
        <p:nvSpPr>
          <p:cNvPr id="583" name="Google Shape;583;p30"/>
          <p:cNvSpPr txBox="1"/>
          <p:nvPr>
            <p:ph idx="14" type="subTitle"/>
          </p:nvPr>
        </p:nvSpPr>
        <p:spPr>
          <a:xfrm>
            <a:off x="5524389" y="1882995"/>
            <a:ext cx="2197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Democracy</a:t>
            </a:r>
            <a:endParaRPr/>
          </a:p>
        </p:txBody>
      </p:sp>
      <p:sp>
        <p:nvSpPr>
          <p:cNvPr id="584" name="Google Shape;584;p30"/>
          <p:cNvSpPr txBox="1"/>
          <p:nvPr>
            <p:ph idx="15" type="subTitle"/>
          </p:nvPr>
        </p:nvSpPr>
        <p:spPr>
          <a:xfrm>
            <a:off x="5524389" y="3689288"/>
            <a:ext cx="2197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Mythology</a:t>
            </a:r>
            <a:endParaRPr/>
          </a:p>
        </p:txBody>
      </p:sp>
      <p:grpSp>
        <p:nvGrpSpPr>
          <p:cNvPr id="585" name="Google Shape;585;p30"/>
          <p:cNvGrpSpPr/>
          <p:nvPr/>
        </p:nvGrpSpPr>
        <p:grpSpPr>
          <a:xfrm>
            <a:off x="3873352" y="2180370"/>
            <a:ext cx="1397286" cy="995028"/>
            <a:chOff x="3975715" y="2190720"/>
            <a:chExt cx="1397286" cy="995028"/>
          </a:xfrm>
        </p:grpSpPr>
        <p:grpSp>
          <p:nvGrpSpPr>
            <p:cNvPr id="586" name="Google Shape;586;p30"/>
            <p:cNvGrpSpPr/>
            <p:nvPr/>
          </p:nvGrpSpPr>
          <p:grpSpPr>
            <a:xfrm rot="9515896">
              <a:off x="4091785" y="2299773"/>
              <a:ext cx="744493" cy="776922"/>
              <a:chOff x="1584938" y="1128250"/>
              <a:chExt cx="708025" cy="738800"/>
            </a:xfrm>
          </p:grpSpPr>
          <p:sp>
            <p:nvSpPr>
              <p:cNvPr id="587" name="Google Shape;587;p30"/>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0"/>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0"/>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0"/>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0"/>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0"/>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0"/>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0"/>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0"/>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0"/>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0"/>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 name="Google Shape;598;p30"/>
            <p:cNvGrpSpPr/>
            <p:nvPr/>
          </p:nvGrpSpPr>
          <p:grpSpPr>
            <a:xfrm flipH="1" rot="-9515896">
              <a:off x="4512437" y="2299773"/>
              <a:ext cx="744493" cy="776922"/>
              <a:chOff x="1584938" y="1128250"/>
              <a:chExt cx="708025" cy="738800"/>
            </a:xfrm>
          </p:grpSpPr>
          <p:sp>
            <p:nvSpPr>
              <p:cNvPr id="599" name="Google Shape;599;p30"/>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0"/>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0"/>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0"/>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0"/>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0"/>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0"/>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0"/>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0"/>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0"/>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0"/>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0" name="Google Shape;610;p30"/>
          <p:cNvGrpSpPr/>
          <p:nvPr/>
        </p:nvGrpSpPr>
        <p:grpSpPr>
          <a:xfrm rot="4724224">
            <a:off x="-17785" y="-289338"/>
            <a:ext cx="953199" cy="1234923"/>
            <a:chOff x="2946350" y="614000"/>
            <a:chExt cx="387050" cy="501425"/>
          </a:xfrm>
        </p:grpSpPr>
        <p:sp>
          <p:nvSpPr>
            <p:cNvPr id="611" name="Google Shape;611;p30"/>
            <p:cNvSpPr/>
            <p:nvPr/>
          </p:nvSpPr>
          <p:spPr>
            <a:xfrm>
              <a:off x="2946350" y="681450"/>
              <a:ext cx="363700" cy="408625"/>
            </a:xfrm>
            <a:custGeom>
              <a:rect b="b" l="l" r="r" t="t"/>
              <a:pathLst>
                <a:path extrusionOk="0" h="16345" w="14548">
                  <a:moveTo>
                    <a:pt x="7804" y="0"/>
                  </a:moveTo>
                  <a:cubicBezTo>
                    <a:pt x="7718" y="0"/>
                    <a:pt x="7631" y="45"/>
                    <a:pt x="7604" y="143"/>
                  </a:cubicBezTo>
                  <a:cubicBezTo>
                    <a:pt x="7203" y="1944"/>
                    <a:pt x="7103" y="3812"/>
                    <a:pt x="7303" y="5647"/>
                  </a:cubicBezTo>
                  <a:cubicBezTo>
                    <a:pt x="7303" y="5680"/>
                    <a:pt x="7303" y="5680"/>
                    <a:pt x="7303" y="5680"/>
                  </a:cubicBezTo>
                  <a:cubicBezTo>
                    <a:pt x="6369" y="6848"/>
                    <a:pt x="5569" y="8115"/>
                    <a:pt x="4935" y="9483"/>
                  </a:cubicBezTo>
                  <a:cubicBezTo>
                    <a:pt x="4935" y="9516"/>
                    <a:pt x="4902" y="9550"/>
                    <a:pt x="4902" y="9583"/>
                  </a:cubicBezTo>
                  <a:cubicBezTo>
                    <a:pt x="4168" y="9950"/>
                    <a:pt x="3434" y="10350"/>
                    <a:pt x="2733" y="10784"/>
                  </a:cubicBezTo>
                  <a:cubicBezTo>
                    <a:pt x="1833" y="11318"/>
                    <a:pt x="966" y="11951"/>
                    <a:pt x="165" y="12585"/>
                  </a:cubicBezTo>
                  <a:cubicBezTo>
                    <a:pt x="0" y="12722"/>
                    <a:pt x="129" y="12995"/>
                    <a:pt x="291" y="12995"/>
                  </a:cubicBezTo>
                  <a:cubicBezTo>
                    <a:pt x="326" y="12995"/>
                    <a:pt x="363" y="12982"/>
                    <a:pt x="398" y="12952"/>
                  </a:cubicBezTo>
                  <a:cubicBezTo>
                    <a:pt x="2567" y="11184"/>
                    <a:pt x="5002" y="9816"/>
                    <a:pt x="7604" y="8882"/>
                  </a:cubicBezTo>
                  <a:cubicBezTo>
                    <a:pt x="8304" y="9383"/>
                    <a:pt x="9038" y="9850"/>
                    <a:pt x="9772" y="10250"/>
                  </a:cubicBezTo>
                  <a:cubicBezTo>
                    <a:pt x="9772" y="10283"/>
                    <a:pt x="9772" y="10283"/>
                    <a:pt x="9772" y="10283"/>
                  </a:cubicBezTo>
                  <a:cubicBezTo>
                    <a:pt x="10172" y="12385"/>
                    <a:pt x="10906" y="14386"/>
                    <a:pt x="11973" y="16254"/>
                  </a:cubicBezTo>
                  <a:cubicBezTo>
                    <a:pt x="12010" y="16318"/>
                    <a:pt x="12061" y="16345"/>
                    <a:pt x="12114" y="16345"/>
                  </a:cubicBezTo>
                  <a:cubicBezTo>
                    <a:pt x="12254" y="16345"/>
                    <a:pt x="12404" y="16157"/>
                    <a:pt x="12307" y="15988"/>
                  </a:cubicBezTo>
                  <a:cubicBezTo>
                    <a:pt x="11306" y="14286"/>
                    <a:pt x="10639" y="12452"/>
                    <a:pt x="10239" y="10517"/>
                  </a:cubicBezTo>
                  <a:lnTo>
                    <a:pt x="10239" y="10517"/>
                  </a:lnTo>
                  <a:cubicBezTo>
                    <a:pt x="11506" y="11217"/>
                    <a:pt x="12807" y="11818"/>
                    <a:pt x="14175" y="12285"/>
                  </a:cubicBezTo>
                  <a:cubicBezTo>
                    <a:pt x="14203" y="12297"/>
                    <a:pt x="14229" y="12302"/>
                    <a:pt x="14254" y="12302"/>
                  </a:cubicBezTo>
                  <a:cubicBezTo>
                    <a:pt x="14442" y="12302"/>
                    <a:pt x="14548" y="12006"/>
                    <a:pt x="14342" y="11918"/>
                  </a:cubicBezTo>
                  <a:cubicBezTo>
                    <a:pt x="12140" y="11117"/>
                    <a:pt x="10039" y="10050"/>
                    <a:pt x="8104" y="8716"/>
                  </a:cubicBezTo>
                  <a:cubicBezTo>
                    <a:pt x="8704" y="8516"/>
                    <a:pt x="9305" y="8349"/>
                    <a:pt x="9905" y="8182"/>
                  </a:cubicBezTo>
                  <a:cubicBezTo>
                    <a:pt x="10906" y="7915"/>
                    <a:pt x="11907" y="7715"/>
                    <a:pt x="12941" y="7615"/>
                  </a:cubicBezTo>
                  <a:cubicBezTo>
                    <a:pt x="13198" y="7583"/>
                    <a:pt x="13176" y="7179"/>
                    <a:pt x="12936" y="7179"/>
                  </a:cubicBezTo>
                  <a:cubicBezTo>
                    <a:pt x="12927" y="7179"/>
                    <a:pt x="12917" y="7180"/>
                    <a:pt x="12907" y="7181"/>
                  </a:cubicBezTo>
                  <a:cubicBezTo>
                    <a:pt x="12174" y="7281"/>
                    <a:pt x="11440" y="7415"/>
                    <a:pt x="10706" y="7582"/>
                  </a:cubicBezTo>
                  <a:cubicBezTo>
                    <a:pt x="11373" y="6281"/>
                    <a:pt x="12440" y="5213"/>
                    <a:pt x="13741" y="4546"/>
                  </a:cubicBezTo>
                  <a:cubicBezTo>
                    <a:pt x="13971" y="4431"/>
                    <a:pt x="13880" y="4119"/>
                    <a:pt x="13701" y="4119"/>
                  </a:cubicBezTo>
                  <a:cubicBezTo>
                    <a:pt x="13672" y="4119"/>
                    <a:pt x="13640" y="4127"/>
                    <a:pt x="13608" y="4146"/>
                  </a:cubicBezTo>
                  <a:cubicBezTo>
                    <a:pt x="12107" y="4913"/>
                    <a:pt x="10873" y="6147"/>
                    <a:pt x="10172" y="7682"/>
                  </a:cubicBezTo>
                  <a:cubicBezTo>
                    <a:pt x="8571" y="8082"/>
                    <a:pt x="7003" y="8616"/>
                    <a:pt x="5502" y="9316"/>
                  </a:cubicBezTo>
                  <a:cubicBezTo>
                    <a:pt x="6936" y="6381"/>
                    <a:pt x="9171" y="3846"/>
                    <a:pt x="11940" y="2078"/>
                  </a:cubicBezTo>
                  <a:cubicBezTo>
                    <a:pt x="12108" y="1966"/>
                    <a:pt x="11971" y="1713"/>
                    <a:pt x="11784" y="1713"/>
                  </a:cubicBezTo>
                  <a:cubicBezTo>
                    <a:pt x="11749" y="1713"/>
                    <a:pt x="11711" y="1722"/>
                    <a:pt x="11673" y="1744"/>
                  </a:cubicBezTo>
                  <a:cubicBezTo>
                    <a:pt x="10172" y="2711"/>
                    <a:pt x="8838" y="3879"/>
                    <a:pt x="7670" y="5247"/>
                  </a:cubicBezTo>
                  <a:cubicBezTo>
                    <a:pt x="7537" y="3579"/>
                    <a:pt x="7637" y="1877"/>
                    <a:pt x="8004" y="243"/>
                  </a:cubicBezTo>
                  <a:cubicBezTo>
                    <a:pt x="8043" y="88"/>
                    <a:pt x="7923" y="0"/>
                    <a:pt x="7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0"/>
            <p:cNvSpPr/>
            <p:nvPr/>
          </p:nvSpPr>
          <p:spPr>
            <a:xfrm>
              <a:off x="3196625" y="1036425"/>
              <a:ext cx="76750" cy="67800"/>
            </a:xfrm>
            <a:custGeom>
              <a:rect b="b" l="l" r="r" t="t"/>
              <a:pathLst>
                <a:path extrusionOk="0" h="2712" w="3070">
                  <a:moveTo>
                    <a:pt x="1600" y="1"/>
                  </a:moveTo>
                  <a:cubicBezTo>
                    <a:pt x="1276" y="1"/>
                    <a:pt x="943" y="110"/>
                    <a:pt x="667" y="324"/>
                  </a:cubicBezTo>
                  <a:cubicBezTo>
                    <a:pt x="100" y="825"/>
                    <a:pt x="0" y="1692"/>
                    <a:pt x="501" y="2259"/>
                  </a:cubicBezTo>
                  <a:cubicBezTo>
                    <a:pt x="749" y="2560"/>
                    <a:pt x="1100" y="2711"/>
                    <a:pt x="1466" y="2711"/>
                  </a:cubicBezTo>
                  <a:cubicBezTo>
                    <a:pt x="1788" y="2711"/>
                    <a:pt x="2121" y="2594"/>
                    <a:pt x="2402" y="2359"/>
                  </a:cubicBezTo>
                  <a:cubicBezTo>
                    <a:pt x="3002" y="1892"/>
                    <a:pt x="3069" y="1025"/>
                    <a:pt x="2602" y="458"/>
                  </a:cubicBezTo>
                  <a:cubicBezTo>
                    <a:pt x="2350" y="151"/>
                    <a:pt x="1981" y="1"/>
                    <a:pt x="16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0"/>
            <p:cNvSpPr/>
            <p:nvPr/>
          </p:nvSpPr>
          <p:spPr>
            <a:xfrm>
              <a:off x="3238325" y="1072500"/>
              <a:ext cx="46725" cy="42925"/>
            </a:xfrm>
            <a:custGeom>
              <a:rect b="b" l="l" r="r" t="t"/>
              <a:pathLst>
                <a:path extrusionOk="0" h="1717" w="1869">
                  <a:moveTo>
                    <a:pt x="991" y="1"/>
                  </a:moveTo>
                  <a:cubicBezTo>
                    <a:pt x="934" y="1"/>
                    <a:pt x="867" y="16"/>
                    <a:pt x="801" y="16"/>
                  </a:cubicBezTo>
                  <a:cubicBezTo>
                    <a:pt x="501" y="82"/>
                    <a:pt x="267" y="282"/>
                    <a:pt x="134" y="549"/>
                  </a:cubicBezTo>
                  <a:cubicBezTo>
                    <a:pt x="0" y="850"/>
                    <a:pt x="0" y="1183"/>
                    <a:pt x="134" y="1450"/>
                  </a:cubicBezTo>
                  <a:cubicBezTo>
                    <a:pt x="200" y="1550"/>
                    <a:pt x="300" y="1650"/>
                    <a:pt x="434" y="1683"/>
                  </a:cubicBezTo>
                  <a:cubicBezTo>
                    <a:pt x="478" y="1706"/>
                    <a:pt x="534" y="1717"/>
                    <a:pt x="592" y="1717"/>
                  </a:cubicBezTo>
                  <a:cubicBezTo>
                    <a:pt x="708" y="1717"/>
                    <a:pt x="834" y="1672"/>
                    <a:pt x="901" y="1583"/>
                  </a:cubicBezTo>
                  <a:cubicBezTo>
                    <a:pt x="1001" y="1417"/>
                    <a:pt x="1001" y="1216"/>
                    <a:pt x="901" y="1083"/>
                  </a:cubicBezTo>
                  <a:lnTo>
                    <a:pt x="901" y="1083"/>
                  </a:lnTo>
                  <a:cubicBezTo>
                    <a:pt x="946" y="1113"/>
                    <a:pt x="1004" y="1129"/>
                    <a:pt x="1061" y="1129"/>
                  </a:cubicBezTo>
                  <a:cubicBezTo>
                    <a:pt x="1131" y="1129"/>
                    <a:pt x="1198" y="1105"/>
                    <a:pt x="1234" y="1050"/>
                  </a:cubicBezTo>
                  <a:cubicBezTo>
                    <a:pt x="1334" y="950"/>
                    <a:pt x="1301" y="783"/>
                    <a:pt x="1201" y="683"/>
                  </a:cubicBezTo>
                  <a:lnTo>
                    <a:pt x="1201" y="683"/>
                  </a:lnTo>
                  <a:cubicBezTo>
                    <a:pt x="1301" y="749"/>
                    <a:pt x="1401" y="816"/>
                    <a:pt x="1535" y="816"/>
                  </a:cubicBezTo>
                  <a:cubicBezTo>
                    <a:pt x="1635" y="816"/>
                    <a:pt x="1768" y="783"/>
                    <a:pt x="1835" y="683"/>
                  </a:cubicBezTo>
                  <a:cubicBezTo>
                    <a:pt x="1868" y="616"/>
                    <a:pt x="1868" y="516"/>
                    <a:pt x="1835" y="449"/>
                  </a:cubicBezTo>
                  <a:cubicBezTo>
                    <a:pt x="1701" y="149"/>
                    <a:pt x="1368" y="16"/>
                    <a:pt x="1068" y="16"/>
                  </a:cubicBezTo>
                  <a:cubicBezTo>
                    <a:pt x="1045" y="4"/>
                    <a:pt x="1019" y="1"/>
                    <a:pt x="9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0"/>
            <p:cNvSpPr/>
            <p:nvPr/>
          </p:nvSpPr>
          <p:spPr>
            <a:xfrm>
              <a:off x="3250825" y="932750"/>
              <a:ext cx="67575" cy="68475"/>
            </a:xfrm>
            <a:custGeom>
              <a:rect b="b" l="l" r="r" t="t"/>
              <a:pathLst>
                <a:path extrusionOk="0" h="2739" w="2703">
                  <a:moveTo>
                    <a:pt x="1310" y="0"/>
                  </a:moveTo>
                  <a:cubicBezTo>
                    <a:pt x="603" y="0"/>
                    <a:pt x="34" y="589"/>
                    <a:pt x="34" y="1336"/>
                  </a:cubicBezTo>
                  <a:cubicBezTo>
                    <a:pt x="1" y="2103"/>
                    <a:pt x="601" y="2737"/>
                    <a:pt x="1335" y="2737"/>
                  </a:cubicBezTo>
                  <a:cubicBezTo>
                    <a:pt x="1354" y="2738"/>
                    <a:pt x="1374" y="2738"/>
                    <a:pt x="1393" y="2738"/>
                  </a:cubicBezTo>
                  <a:cubicBezTo>
                    <a:pt x="2100" y="2738"/>
                    <a:pt x="2669" y="2149"/>
                    <a:pt x="2669" y="1403"/>
                  </a:cubicBezTo>
                  <a:cubicBezTo>
                    <a:pt x="2702" y="635"/>
                    <a:pt x="2102" y="2"/>
                    <a:pt x="1368" y="2"/>
                  </a:cubicBezTo>
                  <a:cubicBezTo>
                    <a:pt x="1349" y="1"/>
                    <a:pt x="1329" y="0"/>
                    <a:pt x="1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0"/>
            <p:cNvSpPr/>
            <p:nvPr/>
          </p:nvSpPr>
          <p:spPr>
            <a:xfrm>
              <a:off x="3297525" y="937875"/>
              <a:ext cx="35875" cy="49675"/>
            </a:xfrm>
            <a:custGeom>
              <a:rect b="b" l="l" r="r" t="t"/>
              <a:pathLst>
                <a:path extrusionOk="0" h="1987" w="1435">
                  <a:moveTo>
                    <a:pt x="983" y="0"/>
                  </a:moveTo>
                  <a:cubicBezTo>
                    <a:pt x="738" y="0"/>
                    <a:pt x="494" y="144"/>
                    <a:pt x="334" y="330"/>
                  </a:cubicBezTo>
                  <a:cubicBezTo>
                    <a:pt x="267" y="397"/>
                    <a:pt x="234" y="464"/>
                    <a:pt x="167" y="530"/>
                  </a:cubicBezTo>
                  <a:cubicBezTo>
                    <a:pt x="34" y="797"/>
                    <a:pt x="1" y="1131"/>
                    <a:pt x="134" y="1398"/>
                  </a:cubicBezTo>
                  <a:cubicBezTo>
                    <a:pt x="234" y="1698"/>
                    <a:pt x="501" y="1898"/>
                    <a:pt x="801" y="1965"/>
                  </a:cubicBezTo>
                  <a:cubicBezTo>
                    <a:pt x="856" y="1979"/>
                    <a:pt x="912" y="1987"/>
                    <a:pt x="965" y="1987"/>
                  </a:cubicBezTo>
                  <a:cubicBezTo>
                    <a:pt x="1039" y="1987"/>
                    <a:pt x="1109" y="1971"/>
                    <a:pt x="1168" y="1931"/>
                  </a:cubicBezTo>
                  <a:cubicBezTo>
                    <a:pt x="1335" y="1865"/>
                    <a:pt x="1435" y="1665"/>
                    <a:pt x="1402" y="1498"/>
                  </a:cubicBezTo>
                  <a:cubicBezTo>
                    <a:pt x="1368" y="1331"/>
                    <a:pt x="1201" y="1198"/>
                    <a:pt x="1035" y="1164"/>
                  </a:cubicBezTo>
                  <a:cubicBezTo>
                    <a:pt x="1168" y="1131"/>
                    <a:pt x="1235" y="997"/>
                    <a:pt x="1235" y="864"/>
                  </a:cubicBezTo>
                  <a:cubicBezTo>
                    <a:pt x="1201" y="764"/>
                    <a:pt x="1068" y="664"/>
                    <a:pt x="935" y="664"/>
                  </a:cubicBezTo>
                  <a:cubicBezTo>
                    <a:pt x="1035" y="630"/>
                    <a:pt x="1168" y="597"/>
                    <a:pt x="1235" y="530"/>
                  </a:cubicBezTo>
                  <a:cubicBezTo>
                    <a:pt x="1335" y="464"/>
                    <a:pt x="1368" y="330"/>
                    <a:pt x="1335" y="230"/>
                  </a:cubicBezTo>
                  <a:cubicBezTo>
                    <a:pt x="1335" y="130"/>
                    <a:pt x="1235" y="63"/>
                    <a:pt x="1168" y="30"/>
                  </a:cubicBezTo>
                  <a:cubicBezTo>
                    <a:pt x="1107" y="10"/>
                    <a:pt x="1045" y="0"/>
                    <a:pt x="9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0"/>
            <p:cNvSpPr/>
            <p:nvPr/>
          </p:nvSpPr>
          <p:spPr>
            <a:xfrm>
              <a:off x="3228300" y="815200"/>
              <a:ext cx="67575" cy="69275"/>
            </a:xfrm>
            <a:custGeom>
              <a:rect b="b" l="l" r="r" t="t"/>
              <a:pathLst>
                <a:path extrusionOk="0" h="2771" w="2703">
                  <a:moveTo>
                    <a:pt x="1369" y="0"/>
                  </a:moveTo>
                  <a:cubicBezTo>
                    <a:pt x="635" y="0"/>
                    <a:pt x="34" y="601"/>
                    <a:pt x="34" y="1368"/>
                  </a:cubicBezTo>
                  <a:cubicBezTo>
                    <a:pt x="1" y="2135"/>
                    <a:pt x="601" y="2769"/>
                    <a:pt x="1335" y="2769"/>
                  </a:cubicBezTo>
                  <a:cubicBezTo>
                    <a:pt x="1354" y="2770"/>
                    <a:pt x="1372" y="2770"/>
                    <a:pt x="1391" y="2770"/>
                  </a:cubicBezTo>
                  <a:cubicBezTo>
                    <a:pt x="2099" y="2770"/>
                    <a:pt x="2669" y="2149"/>
                    <a:pt x="2669" y="1401"/>
                  </a:cubicBezTo>
                  <a:cubicBezTo>
                    <a:pt x="2703" y="667"/>
                    <a:pt x="2102" y="34"/>
                    <a:pt x="13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0"/>
            <p:cNvSpPr/>
            <p:nvPr/>
          </p:nvSpPr>
          <p:spPr>
            <a:xfrm>
              <a:off x="3275000" y="821125"/>
              <a:ext cx="35050" cy="49475"/>
            </a:xfrm>
            <a:custGeom>
              <a:rect b="b" l="l" r="r" t="t"/>
              <a:pathLst>
                <a:path extrusionOk="0" h="1979" w="1402">
                  <a:moveTo>
                    <a:pt x="980" y="0"/>
                  </a:moveTo>
                  <a:cubicBezTo>
                    <a:pt x="736" y="0"/>
                    <a:pt x="493" y="138"/>
                    <a:pt x="334" y="297"/>
                  </a:cubicBezTo>
                  <a:cubicBezTo>
                    <a:pt x="268" y="364"/>
                    <a:pt x="234" y="430"/>
                    <a:pt x="168" y="530"/>
                  </a:cubicBezTo>
                  <a:cubicBezTo>
                    <a:pt x="34" y="797"/>
                    <a:pt x="1" y="1131"/>
                    <a:pt x="134" y="1398"/>
                  </a:cubicBezTo>
                  <a:cubicBezTo>
                    <a:pt x="234" y="1665"/>
                    <a:pt x="501" y="1898"/>
                    <a:pt x="801" y="1965"/>
                  </a:cubicBezTo>
                  <a:cubicBezTo>
                    <a:pt x="841" y="1975"/>
                    <a:pt x="880" y="1979"/>
                    <a:pt x="918" y="1979"/>
                  </a:cubicBezTo>
                  <a:cubicBezTo>
                    <a:pt x="1010" y="1979"/>
                    <a:pt x="1098" y="1955"/>
                    <a:pt x="1168" y="1931"/>
                  </a:cubicBezTo>
                  <a:cubicBezTo>
                    <a:pt x="1335" y="1831"/>
                    <a:pt x="1402" y="1665"/>
                    <a:pt x="1369" y="1498"/>
                  </a:cubicBezTo>
                  <a:cubicBezTo>
                    <a:pt x="1335" y="1298"/>
                    <a:pt x="1202" y="1164"/>
                    <a:pt x="1035" y="1164"/>
                  </a:cubicBezTo>
                  <a:cubicBezTo>
                    <a:pt x="1135" y="1131"/>
                    <a:pt x="1235" y="997"/>
                    <a:pt x="1202" y="864"/>
                  </a:cubicBezTo>
                  <a:cubicBezTo>
                    <a:pt x="1202" y="748"/>
                    <a:pt x="1101" y="657"/>
                    <a:pt x="987" y="657"/>
                  </a:cubicBezTo>
                  <a:cubicBezTo>
                    <a:pt x="970" y="657"/>
                    <a:pt x="952" y="659"/>
                    <a:pt x="935" y="664"/>
                  </a:cubicBezTo>
                  <a:cubicBezTo>
                    <a:pt x="1035" y="630"/>
                    <a:pt x="1135" y="597"/>
                    <a:pt x="1235" y="497"/>
                  </a:cubicBezTo>
                  <a:cubicBezTo>
                    <a:pt x="1335" y="430"/>
                    <a:pt x="1369" y="297"/>
                    <a:pt x="1335" y="197"/>
                  </a:cubicBezTo>
                  <a:cubicBezTo>
                    <a:pt x="1302" y="130"/>
                    <a:pt x="1235" y="63"/>
                    <a:pt x="1168" y="30"/>
                  </a:cubicBezTo>
                  <a:cubicBezTo>
                    <a:pt x="1107" y="9"/>
                    <a:pt x="1043" y="0"/>
                    <a:pt x="9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0"/>
            <p:cNvSpPr/>
            <p:nvPr/>
          </p:nvSpPr>
          <p:spPr>
            <a:xfrm>
              <a:off x="3245000" y="744150"/>
              <a:ext cx="76725" cy="68725"/>
            </a:xfrm>
            <a:custGeom>
              <a:rect b="b" l="l" r="r" t="t"/>
              <a:pathLst>
                <a:path extrusionOk="0" h="2749" w="3069">
                  <a:moveTo>
                    <a:pt x="1482" y="0"/>
                  </a:moveTo>
                  <a:cubicBezTo>
                    <a:pt x="1260" y="0"/>
                    <a:pt x="1037" y="56"/>
                    <a:pt x="834" y="174"/>
                  </a:cubicBezTo>
                  <a:cubicBezTo>
                    <a:pt x="200" y="541"/>
                    <a:pt x="0" y="1374"/>
                    <a:pt x="400" y="2042"/>
                  </a:cubicBezTo>
                  <a:cubicBezTo>
                    <a:pt x="650" y="2495"/>
                    <a:pt x="1116" y="2749"/>
                    <a:pt x="1587" y="2749"/>
                  </a:cubicBezTo>
                  <a:cubicBezTo>
                    <a:pt x="1809" y="2749"/>
                    <a:pt x="2032" y="2693"/>
                    <a:pt x="2235" y="2575"/>
                  </a:cubicBezTo>
                  <a:cubicBezTo>
                    <a:pt x="2869" y="2175"/>
                    <a:pt x="3069" y="1341"/>
                    <a:pt x="2669" y="707"/>
                  </a:cubicBezTo>
                  <a:cubicBezTo>
                    <a:pt x="2419" y="254"/>
                    <a:pt x="1953" y="0"/>
                    <a:pt x="14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0"/>
            <p:cNvSpPr/>
            <p:nvPr/>
          </p:nvSpPr>
          <p:spPr>
            <a:xfrm>
              <a:off x="3290025" y="731800"/>
              <a:ext cx="41725" cy="47900"/>
            </a:xfrm>
            <a:custGeom>
              <a:rect b="b" l="l" r="r" t="t"/>
              <a:pathLst>
                <a:path extrusionOk="0" h="1916" w="1669">
                  <a:moveTo>
                    <a:pt x="567" y="0"/>
                  </a:moveTo>
                  <a:cubicBezTo>
                    <a:pt x="267" y="67"/>
                    <a:pt x="67" y="401"/>
                    <a:pt x="0" y="701"/>
                  </a:cubicBezTo>
                  <a:cubicBezTo>
                    <a:pt x="0" y="768"/>
                    <a:pt x="0" y="868"/>
                    <a:pt x="0" y="968"/>
                  </a:cubicBezTo>
                  <a:cubicBezTo>
                    <a:pt x="0" y="1268"/>
                    <a:pt x="167" y="1568"/>
                    <a:pt x="401" y="1735"/>
                  </a:cubicBezTo>
                  <a:cubicBezTo>
                    <a:pt x="582" y="1848"/>
                    <a:pt x="794" y="1915"/>
                    <a:pt x="995" y="1915"/>
                  </a:cubicBezTo>
                  <a:cubicBezTo>
                    <a:pt x="1090" y="1915"/>
                    <a:pt x="1182" y="1901"/>
                    <a:pt x="1268" y="1868"/>
                  </a:cubicBezTo>
                  <a:cubicBezTo>
                    <a:pt x="1401" y="1802"/>
                    <a:pt x="1501" y="1735"/>
                    <a:pt x="1568" y="1635"/>
                  </a:cubicBezTo>
                  <a:cubicBezTo>
                    <a:pt x="1668" y="1468"/>
                    <a:pt x="1635" y="1268"/>
                    <a:pt x="1535" y="1135"/>
                  </a:cubicBezTo>
                  <a:cubicBezTo>
                    <a:pt x="1446" y="1046"/>
                    <a:pt x="1327" y="1001"/>
                    <a:pt x="1209" y="1001"/>
                  </a:cubicBezTo>
                  <a:cubicBezTo>
                    <a:pt x="1149" y="1001"/>
                    <a:pt x="1090" y="1012"/>
                    <a:pt x="1034" y="1035"/>
                  </a:cubicBezTo>
                  <a:cubicBezTo>
                    <a:pt x="1134" y="968"/>
                    <a:pt x="1134" y="801"/>
                    <a:pt x="1068" y="701"/>
                  </a:cubicBezTo>
                  <a:cubicBezTo>
                    <a:pt x="1013" y="646"/>
                    <a:pt x="937" y="621"/>
                    <a:pt x="864" y="621"/>
                  </a:cubicBezTo>
                  <a:cubicBezTo>
                    <a:pt x="804" y="621"/>
                    <a:pt x="746" y="638"/>
                    <a:pt x="701" y="668"/>
                  </a:cubicBezTo>
                  <a:cubicBezTo>
                    <a:pt x="768" y="601"/>
                    <a:pt x="868" y="501"/>
                    <a:pt x="901" y="401"/>
                  </a:cubicBezTo>
                  <a:cubicBezTo>
                    <a:pt x="934" y="267"/>
                    <a:pt x="901" y="134"/>
                    <a:pt x="801" y="67"/>
                  </a:cubicBezTo>
                  <a:cubicBezTo>
                    <a:pt x="734" y="0"/>
                    <a:pt x="66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0"/>
            <p:cNvSpPr/>
            <p:nvPr/>
          </p:nvSpPr>
          <p:spPr>
            <a:xfrm>
              <a:off x="3187450" y="684925"/>
              <a:ext cx="76750" cy="68750"/>
            </a:xfrm>
            <a:custGeom>
              <a:rect b="b" l="l" r="r" t="t"/>
              <a:pathLst>
                <a:path extrusionOk="0" h="2750" w="3070">
                  <a:moveTo>
                    <a:pt x="1482" y="1"/>
                  </a:moveTo>
                  <a:cubicBezTo>
                    <a:pt x="1260" y="1"/>
                    <a:pt x="1037" y="57"/>
                    <a:pt x="834" y="174"/>
                  </a:cubicBezTo>
                  <a:cubicBezTo>
                    <a:pt x="201" y="541"/>
                    <a:pt x="0" y="1408"/>
                    <a:pt x="401" y="2042"/>
                  </a:cubicBezTo>
                  <a:cubicBezTo>
                    <a:pt x="650" y="2496"/>
                    <a:pt x="1116" y="2749"/>
                    <a:pt x="1588" y="2749"/>
                  </a:cubicBezTo>
                  <a:cubicBezTo>
                    <a:pt x="1810" y="2749"/>
                    <a:pt x="2033" y="2693"/>
                    <a:pt x="2235" y="2576"/>
                  </a:cubicBezTo>
                  <a:cubicBezTo>
                    <a:pt x="2869" y="2209"/>
                    <a:pt x="3069" y="1375"/>
                    <a:pt x="2669" y="708"/>
                  </a:cubicBezTo>
                  <a:cubicBezTo>
                    <a:pt x="2419" y="254"/>
                    <a:pt x="1954" y="1"/>
                    <a:pt x="1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0"/>
            <p:cNvSpPr/>
            <p:nvPr/>
          </p:nvSpPr>
          <p:spPr>
            <a:xfrm>
              <a:off x="3232475" y="673075"/>
              <a:ext cx="41725" cy="47425"/>
            </a:xfrm>
            <a:custGeom>
              <a:rect b="b" l="l" r="r" t="t"/>
              <a:pathLst>
                <a:path extrusionOk="0" h="1897" w="1669">
                  <a:moveTo>
                    <a:pt x="655" y="1"/>
                  </a:moveTo>
                  <a:cubicBezTo>
                    <a:pt x="626" y="1"/>
                    <a:pt x="597" y="5"/>
                    <a:pt x="568" y="14"/>
                  </a:cubicBezTo>
                  <a:cubicBezTo>
                    <a:pt x="268" y="81"/>
                    <a:pt x="67" y="381"/>
                    <a:pt x="1" y="682"/>
                  </a:cubicBezTo>
                  <a:cubicBezTo>
                    <a:pt x="1" y="748"/>
                    <a:pt x="1" y="848"/>
                    <a:pt x="1" y="948"/>
                  </a:cubicBezTo>
                  <a:cubicBezTo>
                    <a:pt x="1" y="1249"/>
                    <a:pt x="167" y="1549"/>
                    <a:pt x="401" y="1716"/>
                  </a:cubicBezTo>
                  <a:cubicBezTo>
                    <a:pt x="582" y="1829"/>
                    <a:pt x="794" y="1896"/>
                    <a:pt x="995" y="1896"/>
                  </a:cubicBezTo>
                  <a:cubicBezTo>
                    <a:pt x="1090" y="1896"/>
                    <a:pt x="1183" y="1881"/>
                    <a:pt x="1268" y="1849"/>
                  </a:cubicBezTo>
                  <a:cubicBezTo>
                    <a:pt x="1402" y="1816"/>
                    <a:pt x="1502" y="1716"/>
                    <a:pt x="1568" y="1616"/>
                  </a:cubicBezTo>
                  <a:cubicBezTo>
                    <a:pt x="1669" y="1449"/>
                    <a:pt x="1635" y="1249"/>
                    <a:pt x="1535" y="1115"/>
                  </a:cubicBezTo>
                  <a:cubicBezTo>
                    <a:pt x="1448" y="1050"/>
                    <a:pt x="1333" y="999"/>
                    <a:pt x="1217" y="999"/>
                  </a:cubicBezTo>
                  <a:cubicBezTo>
                    <a:pt x="1155" y="999"/>
                    <a:pt x="1093" y="1014"/>
                    <a:pt x="1035" y="1049"/>
                  </a:cubicBezTo>
                  <a:cubicBezTo>
                    <a:pt x="1135" y="948"/>
                    <a:pt x="1135" y="782"/>
                    <a:pt x="1068" y="682"/>
                  </a:cubicBezTo>
                  <a:cubicBezTo>
                    <a:pt x="1018" y="632"/>
                    <a:pt x="951" y="607"/>
                    <a:pt x="885" y="607"/>
                  </a:cubicBezTo>
                  <a:cubicBezTo>
                    <a:pt x="818" y="607"/>
                    <a:pt x="751" y="632"/>
                    <a:pt x="701" y="682"/>
                  </a:cubicBezTo>
                  <a:cubicBezTo>
                    <a:pt x="801" y="582"/>
                    <a:pt x="868" y="481"/>
                    <a:pt x="901" y="381"/>
                  </a:cubicBezTo>
                  <a:cubicBezTo>
                    <a:pt x="935" y="281"/>
                    <a:pt x="901" y="148"/>
                    <a:pt x="835" y="48"/>
                  </a:cubicBezTo>
                  <a:cubicBezTo>
                    <a:pt x="787" y="24"/>
                    <a:pt x="724" y="1"/>
                    <a:pt x="6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0"/>
            <p:cNvSpPr/>
            <p:nvPr/>
          </p:nvSpPr>
          <p:spPr>
            <a:xfrm>
              <a:off x="3093225" y="633200"/>
              <a:ext cx="78400" cy="67125"/>
            </a:xfrm>
            <a:custGeom>
              <a:rect b="b" l="l" r="r" t="t"/>
              <a:pathLst>
                <a:path extrusionOk="0" h="2685" w="3136">
                  <a:moveTo>
                    <a:pt x="1524" y="1"/>
                  </a:moveTo>
                  <a:cubicBezTo>
                    <a:pt x="1045" y="1"/>
                    <a:pt x="582" y="246"/>
                    <a:pt x="334" y="675"/>
                  </a:cubicBezTo>
                  <a:cubicBezTo>
                    <a:pt x="0" y="1309"/>
                    <a:pt x="234" y="2143"/>
                    <a:pt x="901" y="2510"/>
                  </a:cubicBezTo>
                  <a:cubicBezTo>
                    <a:pt x="1127" y="2629"/>
                    <a:pt x="1364" y="2684"/>
                    <a:pt x="1593" y="2684"/>
                  </a:cubicBezTo>
                  <a:cubicBezTo>
                    <a:pt x="2073" y="2684"/>
                    <a:pt x="2520" y="2439"/>
                    <a:pt x="2769" y="2010"/>
                  </a:cubicBezTo>
                  <a:cubicBezTo>
                    <a:pt x="3136" y="1376"/>
                    <a:pt x="2869" y="542"/>
                    <a:pt x="2202" y="175"/>
                  </a:cubicBezTo>
                  <a:cubicBezTo>
                    <a:pt x="1986" y="57"/>
                    <a:pt x="1753" y="1"/>
                    <a:pt x="1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0"/>
            <p:cNvSpPr/>
            <p:nvPr/>
          </p:nvSpPr>
          <p:spPr>
            <a:xfrm>
              <a:off x="3120725" y="614000"/>
              <a:ext cx="47575" cy="41225"/>
            </a:xfrm>
            <a:custGeom>
              <a:rect b="b" l="l" r="r" t="t"/>
              <a:pathLst>
                <a:path extrusionOk="0" h="1649" w="1903">
                  <a:moveTo>
                    <a:pt x="414" y="0"/>
                  </a:moveTo>
                  <a:cubicBezTo>
                    <a:pt x="342" y="0"/>
                    <a:pt x="288" y="49"/>
                    <a:pt x="234" y="76"/>
                  </a:cubicBezTo>
                  <a:cubicBezTo>
                    <a:pt x="1" y="309"/>
                    <a:pt x="1" y="676"/>
                    <a:pt x="101" y="943"/>
                  </a:cubicBezTo>
                  <a:cubicBezTo>
                    <a:pt x="134" y="1043"/>
                    <a:pt x="168" y="1110"/>
                    <a:pt x="201" y="1210"/>
                  </a:cubicBezTo>
                  <a:cubicBezTo>
                    <a:pt x="368" y="1443"/>
                    <a:pt x="668" y="1610"/>
                    <a:pt x="968" y="1644"/>
                  </a:cubicBezTo>
                  <a:cubicBezTo>
                    <a:pt x="999" y="1647"/>
                    <a:pt x="1029" y="1649"/>
                    <a:pt x="1060" y="1649"/>
                  </a:cubicBezTo>
                  <a:cubicBezTo>
                    <a:pt x="1329" y="1649"/>
                    <a:pt x="1589" y="1520"/>
                    <a:pt x="1769" y="1310"/>
                  </a:cubicBezTo>
                  <a:cubicBezTo>
                    <a:pt x="1869" y="1210"/>
                    <a:pt x="1902" y="1077"/>
                    <a:pt x="1902" y="943"/>
                  </a:cubicBezTo>
                  <a:cubicBezTo>
                    <a:pt x="1902" y="776"/>
                    <a:pt x="1802" y="610"/>
                    <a:pt x="1635" y="576"/>
                  </a:cubicBezTo>
                  <a:cubicBezTo>
                    <a:pt x="1592" y="559"/>
                    <a:pt x="1547" y="551"/>
                    <a:pt x="1502" y="551"/>
                  </a:cubicBezTo>
                  <a:cubicBezTo>
                    <a:pt x="1372" y="551"/>
                    <a:pt x="1243" y="619"/>
                    <a:pt x="1168" y="743"/>
                  </a:cubicBezTo>
                  <a:cubicBezTo>
                    <a:pt x="1202" y="610"/>
                    <a:pt x="1135" y="476"/>
                    <a:pt x="1002" y="443"/>
                  </a:cubicBezTo>
                  <a:cubicBezTo>
                    <a:pt x="971" y="428"/>
                    <a:pt x="941" y="421"/>
                    <a:pt x="912" y="421"/>
                  </a:cubicBezTo>
                  <a:cubicBezTo>
                    <a:pt x="813" y="421"/>
                    <a:pt x="727" y="499"/>
                    <a:pt x="701" y="576"/>
                  </a:cubicBezTo>
                  <a:cubicBezTo>
                    <a:pt x="701" y="476"/>
                    <a:pt x="735" y="343"/>
                    <a:pt x="701" y="243"/>
                  </a:cubicBezTo>
                  <a:cubicBezTo>
                    <a:pt x="668" y="143"/>
                    <a:pt x="568" y="42"/>
                    <a:pt x="468" y="9"/>
                  </a:cubicBezTo>
                  <a:cubicBezTo>
                    <a:pt x="449" y="3"/>
                    <a:pt x="431" y="0"/>
                    <a:pt x="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 name="Google Shape;624;p30"/>
          <p:cNvGrpSpPr/>
          <p:nvPr/>
        </p:nvGrpSpPr>
        <p:grpSpPr>
          <a:xfrm rot="-6405658">
            <a:off x="8210241" y="4258880"/>
            <a:ext cx="953198" cy="1234920"/>
            <a:chOff x="2946350" y="614000"/>
            <a:chExt cx="387050" cy="501425"/>
          </a:xfrm>
        </p:grpSpPr>
        <p:sp>
          <p:nvSpPr>
            <p:cNvPr id="625" name="Google Shape;625;p30"/>
            <p:cNvSpPr/>
            <p:nvPr/>
          </p:nvSpPr>
          <p:spPr>
            <a:xfrm>
              <a:off x="2946350" y="681450"/>
              <a:ext cx="363700" cy="408625"/>
            </a:xfrm>
            <a:custGeom>
              <a:rect b="b" l="l" r="r" t="t"/>
              <a:pathLst>
                <a:path extrusionOk="0" h="16345" w="14548">
                  <a:moveTo>
                    <a:pt x="7804" y="0"/>
                  </a:moveTo>
                  <a:cubicBezTo>
                    <a:pt x="7718" y="0"/>
                    <a:pt x="7631" y="45"/>
                    <a:pt x="7604" y="143"/>
                  </a:cubicBezTo>
                  <a:cubicBezTo>
                    <a:pt x="7203" y="1944"/>
                    <a:pt x="7103" y="3812"/>
                    <a:pt x="7303" y="5647"/>
                  </a:cubicBezTo>
                  <a:cubicBezTo>
                    <a:pt x="7303" y="5680"/>
                    <a:pt x="7303" y="5680"/>
                    <a:pt x="7303" y="5680"/>
                  </a:cubicBezTo>
                  <a:cubicBezTo>
                    <a:pt x="6369" y="6848"/>
                    <a:pt x="5569" y="8115"/>
                    <a:pt x="4935" y="9483"/>
                  </a:cubicBezTo>
                  <a:cubicBezTo>
                    <a:pt x="4935" y="9516"/>
                    <a:pt x="4902" y="9550"/>
                    <a:pt x="4902" y="9583"/>
                  </a:cubicBezTo>
                  <a:cubicBezTo>
                    <a:pt x="4168" y="9950"/>
                    <a:pt x="3434" y="10350"/>
                    <a:pt x="2733" y="10784"/>
                  </a:cubicBezTo>
                  <a:cubicBezTo>
                    <a:pt x="1833" y="11318"/>
                    <a:pt x="966" y="11951"/>
                    <a:pt x="165" y="12585"/>
                  </a:cubicBezTo>
                  <a:cubicBezTo>
                    <a:pt x="0" y="12722"/>
                    <a:pt x="129" y="12995"/>
                    <a:pt x="291" y="12995"/>
                  </a:cubicBezTo>
                  <a:cubicBezTo>
                    <a:pt x="326" y="12995"/>
                    <a:pt x="363" y="12982"/>
                    <a:pt x="398" y="12952"/>
                  </a:cubicBezTo>
                  <a:cubicBezTo>
                    <a:pt x="2567" y="11184"/>
                    <a:pt x="5002" y="9816"/>
                    <a:pt x="7604" y="8882"/>
                  </a:cubicBezTo>
                  <a:cubicBezTo>
                    <a:pt x="8304" y="9383"/>
                    <a:pt x="9038" y="9850"/>
                    <a:pt x="9772" y="10250"/>
                  </a:cubicBezTo>
                  <a:cubicBezTo>
                    <a:pt x="9772" y="10283"/>
                    <a:pt x="9772" y="10283"/>
                    <a:pt x="9772" y="10283"/>
                  </a:cubicBezTo>
                  <a:cubicBezTo>
                    <a:pt x="10172" y="12385"/>
                    <a:pt x="10906" y="14386"/>
                    <a:pt x="11973" y="16254"/>
                  </a:cubicBezTo>
                  <a:cubicBezTo>
                    <a:pt x="12010" y="16318"/>
                    <a:pt x="12061" y="16345"/>
                    <a:pt x="12114" y="16345"/>
                  </a:cubicBezTo>
                  <a:cubicBezTo>
                    <a:pt x="12254" y="16345"/>
                    <a:pt x="12404" y="16157"/>
                    <a:pt x="12307" y="15988"/>
                  </a:cubicBezTo>
                  <a:cubicBezTo>
                    <a:pt x="11306" y="14286"/>
                    <a:pt x="10639" y="12452"/>
                    <a:pt x="10239" y="10517"/>
                  </a:cubicBezTo>
                  <a:lnTo>
                    <a:pt x="10239" y="10517"/>
                  </a:lnTo>
                  <a:cubicBezTo>
                    <a:pt x="11506" y="11217"/>
                    <a:pt x="12807" y="11818"/>
                    <a:pt x="14175" y="12285"/>
                  </a:cubicBezTo>
                  <a:cubicBezTo>
                    <a:pt x="14203" y="12297"/>
                    <a:pt x="14229" y="12302"/>
                    <a:pt x="14254" y="12302"/>
                  </a:cubicBezTo>
                  <a:cubicBezTo>
                    <a:pt x="14442" y="12302"/>
                    <a:pt x="14548" y="12006"/>
                    <a:pt x="14342" y="11918"/>
                  </a:cubicBezTo>
                  <a:cubicBezTo>
                    <a:pt x="12140" y="11117"/>
                    <a:pt x="10039" y="10050"/>
                    <a:pt x="8104" y="8716"/>
                  </a:cubicBezTo>
                  <a:cubicBezTo>
                    <a:pt x="8704" y="8516"/>
                    <a:pt x="9305" y="8349"/>
                    <a:pt x="9905" y="8182"/>
                  </a:cubicBezTo>
                  <a:cubicBezTo>
                    <a:pt x="10906" y="7915"/>
                    <a:pt x="11907" y="7715"/>
                    <a:pt x="12941" y="7615"/>
                  </a:cubicBezTo>
                  <a:cubicBezTo>
                    <a:pt x="13198" y="7583"/>
                    <a:pt x="13176" y="7179"/>
                    <a:pt x="12936" y="7179"/>
                  </a:cubicBezTo>
                  <a:cubicBezTo>
                    <a:pt x="12927" y="7179"/>
                    <a:pt x="12917" y="7180"/>
                    <a:pt x="12907" y="7181"/>
                  </a:cubicBezTo>
                  <a:cubicBezTo>
                    <a:pt x="12174" y="7281"/>
                    <a:pt x="11440" y="7415"/>
                    <a:pt x="10706" y="7582"/>
                  </a:cubicBezTo>
                  <a:cubicBezTo>
                    <a:pt x="11373" y="6281"/>
                    <a:pt x="12440" y="5213"/>
                    <a:pt x="13741" y="4546"/>
                  </a:cubicBezTo>
                  <a:cubicBezTo>
                    <a:pt x="13971" y="4431"/>
                    <a:pt x="13880" y="4119"/>
                    <a:pt x="13701" y="4119"/>
                  </a:cubicBezTo>
                  <a:cubicBezTo>
                    <a:pt x="13672" y="4119"/>
                    <a:pt x="13640" y="4127"/>
                    <a:pt x="13608" y="4146"/>
                  </a:cubicBezTo>
                  <a:cubicBezTo>
                    <a:pt x="12107" y="4913"/>
                    <a:pt x="10873" y="6147"/>
                    <a:pt x="10172" y="7682"/>
                  </a:cubicBezTo>
                  <a:cubicBezTo>
                    <a:pt x="8571" y="8082"/>
                    <a:pt x="7003" y="8616"/>
                    <a:pt x="5502" y="9316"/>
                  </a:cubicBezTo>
                  <a:cubicBezTo>
                    <a:pt x="6936" y="6381"/>
                    <a:pt x="9171" y="3846"/>
                    <a:pt x="11940" y="2078"/>
                  </a:cubicBezTo>
                  <a:cubicBezTo>
                    <a:pt x="12108" y="1966"/>
                    <a:pt x="11971" y="1713"/>
                    <a:pt x="11784" y="1713"/>
                  </a:cubicBezTo>
                  <a:cubicBezTo>
                    <a:pt x="11749" y="1713"/>
                    <a:pt x="11711" y="1722"/>
                    <a:pt x="11673" y="1744"/>
                  </a:cubicBezTo>
                  <a:cubicBezTo>
                    <a:pt x="10172" y="2711"/>
                    <a:pt x="8838" y="3879"/>
                    <a:pt x="7670" y="5247"/>
                  </a:cubicBezTo>
                  <a:cubicBezTo>
                    <a:pt x="7537" y="3579"/>
                    <a:pt x="7637" y="1877"/>
                    <a:pt x="8004" y="243"/>
                  </a:cubicBezTo>
                  <a:cubicBezTo>
                    <a:pt x="8043" y="88"/>
                    <a:pt x="7923" y="0"/>
                    <a:pt x="7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0"/>
            <p:cNvSpPr/>
            <p:nvPr/>
          </p:nvSpPr>
          <p:spPr>
            <a:xfrm>
              <a:off x="3196625" y="1036425"/>
              <a:ext cx="76750" cy="67800"/>
            </a:xfrm>
            <a:custGeom>
              <a:rect b="b" l="l" r="r" t="t"/>
              <a:pathLst>
                <a:path extrusionOk="0" h="2712" w="3070">
                  <a:moveTo>
                    <a:pt x="1600" y="1"/>
                  </a:moveTo>
                  <a:cubicBezTo>
                    <a:pt x="1276" y="1"/>
                    <a:pt x="943" y="110"/>
                    <a:pt x="667" y="324"/>
                  </a:cubicBezTo>
                  <a:cubicBezTo>
                    <a:pt x="100" y="825"/>
                    <a:pt x="0" y="1692"/>
                    <a:pt x="501" y="2259"/>
                  </a:cubicBezTo>
                  <a:cubicBezTo>
                    <a:pt x="749" y="2560"/>
                    <a:pt x="1100" y="2711"/>
                    <a:pt x="1466" y="2711"/>
                  </a:cubicBezTo>
                  <a:cubicBezTo>
                    <a:pt x="1788" y="2711"/>
                    <a:pt x="2121" y="2594"/>
                    <a:pt x="2402" y="2359"/>
                  </a:cubicBezTo>
                  <a:cubicBezTo>
                    <a:pt x="3002" y="1892"/>
                    <a:pt x="3069" y="1025"/>
                    <a:pt x="2602" y="458"/>
                  </a:cubicBezTo>
                  <a:cubicBezTo>
                    <a:pt x="2350" y="151"/>
                    <a:pt x="1981" y="1"/>
                    <a:pt x="16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0"/>
            <p:cNvSpPr/>
            <p:nvPr/>
          </p:nvSpPr>
          <p:spPr>
            <a:xfrm>
              <a:off x="3238325" y="1072500"/>
              <a:ext cx="46725" cy="42925"/>
            </a:xfrm>
            <a:custGeom>
              <a:rect b="b" l="l" r="r" t="t"/>
              <a:pathLst>
                <a:path extrusionOk="0" h="1717" w="1869">
                  <a:moveTo>
                    <a:pt x="991" y="1"/>
                  </a:moveTo>
                  <a:cubicBezTo>
                    <a:pt x="934" y="1"/>
                    <a:pt x="867" y="16"/>
                    <a:pt x="801" y="16"/>
                  </a:cubicBezTo>
                  <a:cubicBezTo>
                    <a:pt x="501" y="82"/>
                    <a:pt x="267" y="282"/>
                    <a:pt x="134" y="549"/>
                  </a:cubicBezTo>
                  <a:cubicBezTo>
                    <a:pt x="0" y="850"/>
                    <a:pt x="0" y="1183"/>
                    <a:pt x="134" y="1450"/>
                  </a:cubicBezTo>
                  <a:cubicBezTo>
                    <a:pt x="200" y="1550"/>
                    <a:pt x="300" y="1650"/>
                    <a:pt x="434" y="1683"/>
                  </a:cubicBezTo>
                  <a:cubicBezTo>
                    <a:pt x="478" y="1706"/>
                    <a:pt x="534" y="1717"/>
                    <a:pt x="592" y="1717"/>
                  </a:cubicBezTo>
                  <a:cubicBezTo>
                    <a:pt x="708" y="1717"/>
                    <a:pt x="834" y="1672"/>
                    <a:pt x="901" y="1583"/>
                  </a:cubicBezTo>
                  <a:cubicBezTo>
                    <a:pt x="1001" y="1417"/>
                    <a:pt x="1001" y="1216"/>
                    <a:pt x="901" y="1083"/>
                  </a:cubicBezTo>
                  <a:lnTo>
                    <a:pt x="901" y="1083"/>
                  </a:lnTo>
                  <a:cubicBezTo>
                    <a:pt x="946" y="1113"/>
                    <a:pt x="1004" y="1129"/>
                    <a:pt x="1061" y="1129"/>
                  </a:cubicBezTo>
                  <a:cubicBezTo>
                    <a:pt x="1131" y="1129"/>
                    <a:pt x="1198" y="1105"/>
                    <a:pt x="1234" y="1050"/>
                  </a:cubicBezTo>
                  <a:cubicBezTo>
                    <a:pt x="1334" y="950"/>
                    <a:pt x="1301" y="783"/>
                    <a:pt x="1201" y="683"/>
                  </a:cubicBezTo>
                  <a:lnTo>
                    <a:pt x="1201" y="683"/>
                  </a:lnTo>
                  <a:cubicBezTo>
                    <a:pt x="1301" y="749"/>
                    <a:pt x="1401" y="816"/>
                    <a:pt x="1535" y="816"/>
                  </a:cubicBezTo>
                  <a:cubicBezTo>
                    <a:pt x="1635" y="816"/>
                    <a:pt x="1768" y="783"/>
                    <a:pt x="1835" y="683"/>
                  </a:cubicBezTo>
                  <a:cubicBezTo>
                    <a:pt x="1868" y="616"/>
                    <a:pt x="1868" y="516"/>
                    <a:pt x="1835" y="449"/>
                  </a:cubicBezTo>
                  <a:cubicBezTo>
                    <a:pt x="1701" y="149"/>
                    <a:pt x="1368" y="16"/>
                    <a:pt x="1068" y="16"/>
                  </a:cubicBezTo>
                  <a:cubicBezTo>
                    <a:pt x="1045" y="4"/>
                    <a:pt x="1019" y="1"/>
                    <a:pt x="9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0"/>
            <p:cNvSpPr/>
            <p:nvPr/>
          </p:nvSpPr>
          <p:spPr>
            <a:xfrm>
              <a:off x="3250825" y="932750"/>
              <a:ext cx="67575" cy="68475"/>
            </a:xfrm>
            <a:custGeom>
              <a:rect b="b" l="l" r="r" t="t"/>
              <a:pathLst>
                <a:path extrusionOk="0" h="2739" w="2703">
                  <a:moveTo>
                    <a:pt x="1310" y="0"/>
                  </a:moveTo>
                  <a:cubicBezTo>
                    <a:pt x="603" y="0"/>
                    <a:pt x="34" y="589"/>
                    <a:pt x="34" y="1336"/>
                  </a:cubicBezTo>
                  <a:cubicBezTo>
                    <a:pt x="1" y="2103"/>
                    <a:pt x="601" y="2737"/>
                    <a:pt x="1335" y="2737"/>
                  </a:cubicBezTo>
                  <a:cubicBezTo>
                    <a:pt x="1354" y="2738"/>
                    <a:pt x="1374" y="2738"/>
                    <a:pt x="1393" y="2738"/>
                  </a:cubicBezTo>
                  <a:cubicBezTo>
                    <a:pt x="2100" y="2738"/>
                    <a:pt x="2669" y="2149"/>
                    <a:pt x="2669" y="1403"/>
                  </a:cubicBezTo>
                  <a:cubicBezTo>
                    <a:pt x="2702" y="635"/>
                    <a:pt x="2102" y="2"/>
                    <a:pt x="1368" y="2"/>
                  </a:cubicBezTo>
                  <a:cubicBezTo>
                    <a:pt x="1349" y="1"/>
                    <a:pt x="1329" y="0"/>
                    <a:pt x="1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0"/>
            <p:cNvSpPr/>
            <p:nvPr/>
          </p:nvSpPr>
          <p:spPr>
            <a:xfrm>
              <a:off x="3297525" y="937875"/>
              <a:ext cx="35875" cy="49675"/>
            </a:xfrm>
            <a:custGeom>
              <a:rect b="b" l="l" r="r" t="t"/>
              <a:pathLst>
                <a:path extrusionOk="0" h="1987" w="1435">
                  <a:moveTo>
                    <a:pt x="983" y="0"/>
                  </a:moveTo>
                  <a:cubicBezTo>
                    <a:pt x="738" y="0"/>
                    <a:pt x="494" y="144"/>
                    <a:pt x="334" y="330"/>
                  </a:cubicBezTo>
                  <a:cubicBezTo>
                    <a:pt x="267" y="397"/>
                    <a:pt x="234" y="464"/>
                    <a:pt x="167" y="530"/>
                  </a:cubicBezTo>
                  <a:cubicBezTo>
                    <a:pt x="34" y="797"/>
                    <a:pt x="1" y="1131"/>
                    <a:pt x="134" y="1398"/>
                  </a:cubicBezTo>
                  <a:cubicBezTo>
                    <a:pt x="234" y="1698"/>
                    <a:pt x="501" y="1898"/>
                    <a:pt x="801" y="1965"/>
                  </a:cubicBezTo>
                  <a:cubicBezTo>
                    <a:pt x="856" y="1979"/>
                    <a:pt x="912" y="1987"/>
                    <a:pt x="965" y="1987"/>
                  </a:cubicBezTo>
                  <a:cubicBezTo>
                    <a:pt x="1039" y="1987"/>
                    <a:pt x="1109" y="1971"/>
                    <a:pt x="1168" y="1931"/>
                  </a:cubicBezTo>
                  <a:cubicBezTo>
                    <a:pt x="1335" y="1865"/>
                    <a:pt x="1435" y="1665"/>
                    <a:pt x="1402" y="1498"/>
                  </a:cubicBezTo>
                  <a:cubicBezTo>
                    <a:pt x="1368" y="1331"/>
                    <a:pt x="1201" y="1198"/>
                    <a:pt x="1035" y="1164"/>
                  </a:cubicBezTo>
                  <a:cubicBezTo>
                    <a:pt x="1168" y="1131"/>
                    <a:pt x="1235" y="997"/>
                    <a:pt x="1235" y="864"/>
                  </a:cubicBezTo>
                  <a:cubicBezTo>
                    <a:pt x="1201" y="764"/>
                    <a:pt x="1068" y="664"/>
                    <a:pt x="935" y="664"/>
                  </a:cubicBezTo>
                  <a:cubicBezTo>
                    <a:pt x="1035" y="630"/>
                    <a:pt x="1168" y="597"/>
                    <a:pt x="1235" y="530"/>
                  </a:cubicBezTo>
                  <a:cubicBezTo>
                    <a:pt x="1335" y="464"/>
                    <a:pt x="1368" y="330"/>
                    <a:pt x="1335" y="230"/>
                  </a:cubicBezTo>
                  <a:cubicBezTo>
                    <a:pt x="1335" y="130"/>
                    <a:pt x="1235" y="63"/>
                    <a:pt x="1168" y="30"/>
                  </a:cubicBezTo>
                  <a:cubicBezTo>
                    <a:pt x="1107" y="10"/>
                    <a:pt x="1045" y="0"/>
                    <a:pt x="9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0"/>
            <p:cNvSpPr/>
            <p:nvPr/>
          </p:nvSpPr>
          <p:spPr>
            <a:xfrm>
              <a:off x="3228300" y="815200"/>
              <a:ext cx="67575" cy="69275"/>
            </a:xfrm>
            <a:custGeom>
              <a:rect b="b" l="l" r="r" t="t"/>
              <a:pathLst>
                <a:path extrusionOk="0" h="2771" w="2703">
                  <a:moveTo>
                    <a:pt x="1369" y="0"/>
                  </a:moveTo>
                  <a:cubicBezTo>
                    <a:pt x="635" y="0"/>
                    <a:pt x="34" y="601"/>
                    <a:pt x="34" y="1368"/>
                  </a:cubicBezTo>
                  <a:cubicBezTo>
                    <a:pt x="1" y="2135"/>
                    <a:pt x="601" y="2769"/>
                    <a:pt x="1335" y="2769"/>
                  </a:cubicBezTo>
                  <a:cubicBezTo>
                    <a:pt x="1354" y="2770"/>
                    <a:pt x="1372" y="2770"/>
                    <a:pt x="1391" y="2770"/>
                  </a:cubicBezTo>
                  <a:cubicBezTo>
                    <a:pt x="2099" y="2770"/>
                    <a:pt x="2669" y="2149"/>
                    <a:pt x="2669" y="1401"/>
                  </a:cubicBezTo>
                  <a:cubicBezTo>
                    <a:pt x="2703" y="667"/>
                    <a:pt x="2102" y="34"/>
                    <a:pt x="13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0"/>
            <p:cNvSpPr/>
            <p:nvPr/>
          </p:nvSpPr>
          <p:spPr>
            <a:xfrm>
              <a:off x="3275000" y="821125"/>
              <a:ext cx="35050" cy="49475"/>
            </a:xfrm>
            <a:custGeom>
              <a:rect b="b" l="l" r="r" t="t"/>
              <a:pathLst>
                <a:path extrusionOk="0" h="1979" w="1402">
                  <a:moveTo>
                    <a:pt x="980" y="0"/>
                  </a:moveTo>
                  <a:cubicBezTo>
                    <a:pt x="736" y="0"/>
                    <a:pt x="493" y="138"/>
                    <a:pt x="334" y="297"/>
                  </a:cubicBezTo>
                  <a:cubicBezTo>
                    <a:pt x="268" y="364"/>
                    <a:pt x="234" y="430"/>
                    <a:pt x="168" y="530"/>
                  </a:cubicBezTo>
                  <a:cubicBezTo>
                    <a:pt x="34" y="797"/>
                    <a:pt x="1" y="1131"/>
                    <a:pt x="134" y="1398"/>
                  </a:cubicBezTo>
                  <a:cubicBezTo>
                    <a:pt x="234" y="1665"/>
                    <a:pt x="501" y="1898"/>
                    <a:pt x="801" y="1965"/>
                  </a:cubicBezTo>
                  <a:cubicBezTo>
                    <a:pt x="841" y="1975"/>
                    <a:pt x="880" y="1979"/>
                    <a:pt x="918" y="1979"/>
                  </a:cubicBezTo>
                  <a:cubicBezTo>
                    <a:pt x="1010" y="1979"/>
                    <a:pt x="1098" y="1955"/>
                    <a:pt x="1168" y="1931"/>
                  </a:cubicBezTo>
                  <a:cubicBezTo>
                    <a:pt x="1335" y="1831"/>
                    <a:pt x="1402" y="1665"/>
                    <a:pt x="1369" y="1498"/>
                  </a:cubicBezTo>
                  <a:cubicBezTo>
                    <a:pt x="1335" y="1298"/>
                    <a:pt x="1202" y="1164"/>
                    <a:pt x="1035" y="1164"/>
                  </a:cubicBezTo>
                  <a:cubicBezTo>
                    <a:pt x="1135" y="1131"/>
                    <a:pt x="1235" y="997"/>
                    <a:pt x="1202" y="864"/>
                  </a:cubicBezTo>
                  <a:cubicBezTo>
                    <a:pt x="1202" y="748"/>
                    <a:pt x="1101" y="657"/>
                    <a:pt x="987" y="657"/>
                  </a:cubicBezTo>
                  <a:cubicBezTo>
                    <a:pt x="970" y="657"/>
                    <a:pt x="952" y="659"/>
                    <a:pt x="935" y="664"/>
                  </a:cubicBezTo>
                  <a:cubicBezTo>
                    <a:pt x="1035" y="630"/>
                    <a:pt x="1135" y="597"/>
                    <a:pt x="1235" y="497"/>
                  </a:cubicBezTo>
                  <a:cubicBezTo>
                    <a:pt x="1335" y="430"/>
                    <a:pt x="1369" y="297"/>
                    <a:pt x="1335" y="197"/>
                  </a:cubicBezTo>
                  <a:cubicBezTo>
                    <a:pt x="1302" y="130"/>
                    <a:pt x="1235" y="63"/>
                    <a:pt x="1168" y="30"/>
                  </a:cubicBezTo>
                  <a:cubicBezTo>
                    <a:pt x="1107" y="9"/>
                    <a:pt x="1043" y="0"/>
                    <a:pt x="9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0"/>
            <p:cNvSpPr/>
            <p:nvPr/>
          </p:nvSpPr>
          <p:spPr>
            <a:xfrm>
              <a:off x="3245000" y="744150"/>
              <a:ext cx="76725" cy="68725"/>
            </a:xfrm>
            <a:custGeom>
              <a:rect b="b" l="l" r="r" t="t"/>
              <a:pathLst>
                <a:path extrusionOk="0" h="2749" w="3069">
                  <a:moveTo>
                    <a:pt x="1482" y="0"/>
                  </a:moveTo>
                  <a:cubicBezTo>
                    <a:pt x="1260" y="0"/>
                    <a:pt x="1037" y="56"/>
                    <a:pt x="834" y="174"/>
                  </a:cubicBezTo>
                  <a:cubicBezTo>
                    <a:pt x="200" y="541"/>
                    <a:pt x="0" y="1374"/>
                    <a:pt x="400" y="2042"/>
                  </a:cubicBezTo>
                  <a:cubicBezTo>
                    <a:pt x="650" y="2495"/>
                    <a:pt x="1116" y="2749"/>
                    <a:pt x="1587" y="2749"/>
                  </a:cubicBezTo>
                  <a:cubicBezTo>
                    <a:pt x="1809" y="2749"/>
                    <a:pt x="2032" y="2693"/>
                    <a:pt x="2235" y="2575"/>
                  </a:cubicBezTo>
                  <a:cubicBezTo>
                    <a:pt x="2869" y="2175"/>
                    <a:pt x="3069" y="1341"/>
                    <a:pt x="2669" y="707"/>
                  </a:cubicBezTo>
                  <a:cubicBezTo>
                    <a:pt x="2419" y="254"/>
                    <a:pt x="1953" y="0"/>
                    <a:pt x="14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0"/>
            <p:cNvSpPr/>
            <p:nvPr/>
          </p:nvSpPr>
          <p:spPr>
            <a:xfrm>
              <a:off x="3290025" y="731800"/>
              <a:ext cx="41725" cy="47900"/>
            </a:xfrm>
            <a:custGeom>
              <a:rect b="b" l="l" r="r" t="t"/>
              <a:pathLst>
                <a:path extrusionOk="0" h="1916" w="1669">
                  <a:moveTo>
                    <a:pt x="567" y="0"/>
                  </a:moveTo>
                  <a:cubicBezTo>
                    <a:pt x="267" y="67"/>
                    <a:pt x="67" y="401"/>
                    <a:pt x="0" y="701"/>
                  </a:cubicBezTo>
                  <a:cubicBezTo>
                    <a:pt x="0" y="768"/>
                    <a:pt x="0" y="868"/>
                    <a:pt x="0" y="968"/>
                  </a:cubicBezTo>
                  <a:cubicBezTo>
                    <a:pt x="0" y="1268"/>
                    <a:pt x="167" y="1568"/>
                    <a:pt x="401" y="1735"/>
                  </a:cubicBezTo>
                  <a:cubicBezTo>
                    <a:pt x="582" y="1848"/>
                    <a:pt x="794" y="1915"/>
                    <a:pt x="995" y="1915"/>
                  </a:cubicBezTo>
                  <a:cubicBezTo>
                    <a:pt x="1090" y="1915"/>
                    <a:pt x="1182" y="1901"/>
                    <a:pt x="1268" y="1868"/>
                  </a:cubicBezTo>
                  <a:cubicBezTo>
                    <a:pt x="1401" y="1802"/>
                    <a:pt x="1501" y="1735"/>
                    <a:pt x="1568" y="1635"/>
                  </a:cubicBezTo>
                  <a:cubicBezTo>
                    <a:pt x="1668" y="1468"/>
                    <a:pt x="1635" y="1268"/>
                    <a:pt x="1535" y="1135"/>
                  </a:cubicBezTo>
                  <a:cubicBezTo>
                    <a:pt x="1446" y="1046"/>
                    <a:pt x="1327" y="1001"/>
                    <a:pt x="1209" y="1001"/>
                  </a:cubicBezTo>
                  <a:cubicBezTo>
                    <a:pt x="1149" y="1001"/>
                    <a:pt x="1090" y="1012"/>
                    <a:pt x="1034" y="1035"/>
                  </a:cubicBezTo>
                  <a:cubicBezTo>
                    <a:pt x="1134" y="968"/>
                    <a:pt x="1134" y="801"/>
                    <a:pt x="1068" y="701"/>
                  </a:cubicBezTo>
                  <a:cubicBezTo>
                    <a:pt x="1013" y="646"/>
                    <a:pt x="937" y="621"/>
                    <a:pt x="864" y="621"/>
                  </a:cubicBezTo>
                  <a:cubicBezTo>
                    <a:pt x="804" y="621"/>
                    <a:pt x="746" y="638"/>
                    <a:pt x="701" y="668"/>
                  </a:cubicBezTo>
                  <a:cubicBezTo>
                    <a:pt x="768" y="601"/>
                    <a:pt x="868" y="501"/>
                    <a:pt x="901" y="401"/>
                  </a:cubicBezTo>
                  <a:cubicBezTo>
                    <a:pt x="934" y="267"/>
                    <a:pt x="901" y="134"/>
                    <a:pt x="801" y="67"/>
                  </a:cubicBezTo>
                  <a:cubicBezTo>
                    <a:pt x="734" y="0"/>
                    <a:pt x="66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0"/>
            <p:cNvSpPr/>
            <p:nvPr/>
          </p:nvSpPr>
          <p:spPr>
            <a:xfrm>
              <a:off x="3187450" y="684925"/>
              <a:ext cx="76750" cy="68750"/>
            </a:xfrm>
            <a:custGeom>
              <a:rect b="b" l="l" r="r" t="t"/>
              <a:pathLst>
                <a:path extrusionOk="0" h="2750" w="3070">
                  <a:moveTo>
                    <a:pt x="1482" y="1"/>
                  </a:moveTo>
                  <a:cubicBezTo>
                    <a:pt x="1260" y="1"/>
                    <a:pt x="1037" y="57"/>
                    <a:pt x="834" y="174"/>
                  </a:cubicBezTo>
                  <a:cubicBezTo>
                    <a:pt x="201" y="541"/>
                    <a:pt x="0" y="1408"/>
                    <a:pt x="401" y="2042"/>
                  </a:cubicBezTo>
                  <a:cubicBezTo>
                    <a:pt x="650" y="2496"/>
                    <a:pt x="1116" y="2749"/>
                    <a:pt x="1588" y="2749"/>
                  </a:cubicBezTo>
                  <a:cubicBezTo>
                    <a:pt x="1810" y="2749"/>
                    <a:pt x="2033" y="2693"/>
                    <a:pt x="2235" y="2576"/>
                  </a:cubicBezTo>
                  <a:cubicBezTo>
                    <a:pt x="2869" y="2209"/>
                    <a:pt x="3069" y="1375"/>
                    <a:pt x="2669" y="708"/>
                  </a:cubicBezTo>
                  <a:cubicBezTo>
                    <a:pt x="2419" y="254"/>
                    <a:pt x="1954" y="1"/>
                    <a:pt x="1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0"/>
            <p:cNvSpPr/>
            <p:nvPr/>
          </p:nvSpPr>
          <p:spPr>
            <a:xfrm>
              <a:off x="3232475" y="673075"/>
              <a:ext cx="41725" cy="47425"/>
            </a:xfrm>
            <a:custGeom>
              <a:rect b="b" l="l" r="r" t="t"/>
              <a:pathLst>
                <a:path extrusionOk="0" h="1897" w="1669">
                  <a:moveTo>
                    <a:pt x="655" y="1"/>
                  </a:moveTo>
                  <a:cubicBezTo>
                    <a:pt x="626" y="1"/>
                    <a:pt x="597" y="5"/>
                    <a:pt x="568" y="14"/>
                  </a:cubicBezTo>
                  <a:cubicBezTo>
                    <a:pt x="268" y="81"/>
                    <a:pt x="67" y="381"/>
                    <a:pt x="1" y="682"/>
                  </a:cubicBezTo>
                  <a:cubicBezTo>
                    <a:pt x="1" y="748"/>
                    <a:pt x="1" y="848"/>
                    <a:pt x="1" y="948"/>
                  </a:cubicBezTo>
                  <a:cubicBezTo>
                    <a:pt x="1" y="1249"/>
                    <a:pt x="167" y="1549"/>
                    <a:pt x="401" y="1716"/>
                  </a:cubicBezTo>
                  <a:cubicBezTo>
                    <a:pt x="582" y="1829"/>
                    <a:pt x="794" y="1896"/>
                    <a:pt x="995" y="1896"/>
                  </a:cubicBezTo>
                  <a:cubicBezTo>
                    <a:pt x="1090" y="1896"/>
                    <a:pt x="1183" y="1881"/>
                    <a:pt x="1268" y="1849"/>
                  </a:cubicBezTo>
                  <a:cubicBezTo>
                    <a:pt x="1402" y="1816"/>
                    <a:pt x="1502" y="1716"/>
                    <a:pt x="1568" y="1616"/>
                  </a:cubicBezTo>
                  <a:cubicBezTo>
                    <a:pt x="1669" y="1449"/>
                    <a:pt x="1635" y="1249"/>
                    <a:pt x="1535" y="1115"/>
                  </a:cubicBezTo>
                  <a:cubicBezTo>
                    <a:pt x="1448" y="1050"/>
                    <a:pt x="1333" y="999"/>
                    <a:pt x="1217" y="999"/>
                  </a:cubicBezTo>
                  <a:cubicBezTo>
                    <a:pt x="1155" y="999"/>
                    <a:pt x="1093" y="1014"/>
                    <a:pt x="1035" y="1049"/>
                  </a:cubicBezTo>
                  <a:cubicBezTo>
                    <a:pt x="1135" y="948"/>
                    <a:pt x="1135" y="782"/>
                    <a:pt x="1068" y="682"/>
                  </a:cubicBezTo>
                  <a:cubicBezTo>
                    <a:pt x="1018" y="632"/>
                    <a:pt x="951" y="607"/>
                    <a:pt x="885" y="607"/>
                  </a:cubicBezTo>
                  <a:cubicBezTo>
                    <a:pt x="818" y="607"/>
                    <a:pt x="751" y="632"/>
                    <a:pt x="701" y="682"/>
                  </a:cubicBezTo>
                  <a:cubicBezTo>
                    <a:pt x="801" y="582"/>
                    <a:pt x="868" y="481"/>
                    <a:pt x="901" y="381"/>
                  </a:cubicBezTo>
                  <a:cubicBezTo>
                    <a:pt x="935" y="281"/>
                    <a:pt x="901" y="148"/>
                    <a:pt x="835" y="48"/>
                  </a:cubicBezTo>
                  <a:cubicBezTo>
                    <a:pt x="787" y="24"/>
                    <a:pt x="724" y="1"/>
                    <a:pt x="6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0"/>
            <p:cNvSpPr/>
            <p:nvPr/>
          </p:nvSpPr>
          <p:spPr>
            <a:xfrm>
              <a:off x="3093225" y="633200"/>
              <a:ext cx="78400" cy="67125"/>
            </a:xfrm>
            <a:custGeom>
              <a:rect b="b" l="l" r="r" t="t"/>
              <a:pathLst>
                <a:path extrusionOk="0" h="2685" w="3136">
                  <a:moveTo>
                    <a:pt x="1524" y="1"/>
                  </a:moveTo>
                  <a:cubicBezTo>
                    <a:pt x="1045" y="1"/>
                    <a:pt x="582" y="246"/>
                    <a:pt x="334" y="675"/>
                  </a:cubicBezTo>
                  <a:cubicBezTo>
                    <a:pt x="0" y="1309"/>
                    <a:pt x="234" y="2143"/>
                    <a:pt x="901" y="2510"/>
                  </a:cubicBezTo>
                  <a:cubicBezTo>
                    <a:pt x="1127" y="2629"/>
                    <a:pt x="1364" y="2684"/>
                    <a:pt x="1593" y="2684"/>
                  </a:cubicBezTo>
                  <a:cubicBezTo>
                    <a:pt x="2073" y="2684"/>
                    <a:pt x="2520" y="2439"/>
                    <a:pt x="2769" y="2010"/>
                  </a:cubicBezTo>
                  <a:cubicBezTo>
                    <a:pt x="3136" y="1376"/>
                    <a:pt x="2869" y="542"/>
                    <a:pt x="2202" y="175"/>
                  </a:cubicBezTo>
                  <a:cubicBezTo>
                    <a:pt x="1986" y="57"/>
                    <a:pt x="1753" y="1"/>
                    <a:pt x="1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0"/>
            <p:cNvSpPr/>
            <p:nvPr/>
          </p:nvSpPr>
          <p:spPr>
            <a:xfrm>
              <a:off x="3120725" y="614000"/>
              <a:ext cx="47575" cy="41225"/>
            </a:xfrm>
            <a:custGeom>
              <a:rect b="b" l="l" r="r" t="t"/>
              <a:pathLst>
                <a:path extrusionOk="0" h="1649" w="1903">
                  <a:moveTo>
                    <a:pt x="414" y="0"/>
                  </a:moveTo>
                  <a:cubicBezTo>
                    <a:pt x="342" y="0"/>
                    <a:pt x="288" y="49"/>
                    <a:pt x="234" y="76"/>
                  </a:cubicBezTo>
                  <a:cubicBezTo>
                    <a:pt x="1" y="309"/>
                    <a:pt x="1" y="676"/>
                    <a:pt x="101" y="943"/>
                  </a:cubicBezTo>
                  <a:cubicBezTo>
                    <a:pt x="134" y="1043"/>
                    <a:pt x="168" y="1110"/>
                    <a:pt x="201" y="1210"/>
                  </a:cubicBezTo>
                  <a:cubicBezTo>
                    <a:pt x="368" y="1443"/>
                    <a:pt x="668" y="1610"/>
                    <a:pt x="968" y="1644"/>
                  </a:cubicBezTo>
                  <a:cubicBezTo>
                    <a:pt x="999" y="1647"/>
                    <a:pt x="1029" y="1649"/>
                    <a:pt x="1060" y="1649"/>
                  </a:cubicBezTo>
                  <a:cubicBezTo>
                    <a:pt x="1329" y="1649"/>
                    <a:pt x="1589" y="1520"/>
                    <a:pt x="1769" y="1310"/>
                  </a:cubicBezTo>
                  <a:cubicBezTo>
                    <a:pt x="1869" y="1210"/>
                    <a:pt x="1902" y="1077"/>
                    <a:pt x="1902" y="943"/>
                  </a:cubicBezTo>
                  <a:cubicBezTo>
                    <a:pt x="1902" y="776"/>
                    <a:pt x="1802" y="610"/>
                    <a:pt x="1635" y="576"/>
                  </a:cubicBezTo>
                  <a:cubicBezTo>
                    <a:pt x="1592" y="559"/>
                    <a:pt x="1547" y="551"/>
                    <a:pt x="1502" y="551"/>
                  </a:cubicBezTo>
                  <a:cubicBezTo>
                    <a:pt x="1372" y="551"/>
                    <a:pt x="1243" y="619"/>
                    <a:pt x="1168" y="743"/>
                  </a:cubicBezTo>
                  <a:cubicBezTo>
                    <a:pt x="1202" y="610"/>
                    <a:pt x="1135" y="476"/>
                    <a:pt x="1002" y="443"/>
                  </a:cubicBezTo>
                  <a:cubicBezTo>
                    <a:pt x="971" y="428"/>
                    <a:pt x="941" y="421"/>
                    <a:pt x="912" y="421"/>
                  </a:cubicBezTo>
                  <a:cubicBezTo>
                    <a:pt x="813" y="421"/>
                    <a:pt x="727" y="499"/>
                    <a:pt x="701" y="576"/>
                  </a:cubicBezTo>
                  <a:cubicBezTo>
                    <a:pt x="701" y="476"/>
                    <a:pt x="735" y="343"/>
                    <a:pt x="701" y="243"/>
                  </a:cubicBezTo>
                  <a:cubicBezTo>
                    <a:pt x="668" y="143"/>
                    <a:pt x="568" y="42"/>
                    <a:pt x="468" y="9"/>
                  </a:cubicBezTo>
                  <a:cubicBezTo>
                    <a:pt x="449" y="3"/>
                    <a:pt x="431" y="0"/>
                    <a:pt x="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 name="Google Shape;638;p30"/>
          <p:cNvSpPr/>
          <p:nvPr/>
        </p:nvSpPr>
        <p:spPr>
          <a:xfrm>
            <a:off x="-233775" y="3668163"/>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0"/>
          <p:cNvSpPr/>
          <p:nvPr/>
        </p:nvSpPr>
        <p:spPr>
          <a:xfrm>
            <a:off x="7925350" y="322550"/>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 name="Shape 643"/>
        <p:cNvGrpSpPr/>
        <p:nvPr/>
      </p:nvGrpSpPr>
      <p:grpSpPr>
        <a:xfrm>
          <a:off x="0" y="0"/>
          <a:ext cx="0" cy="0"/>
          <a:chOff x="0" y="0"/>
          <a:chExt cx="0" cy="0"/>
        </a:xfrm>
      </p:grpSpPr>
      <p:sp>
        <p:nvSpPr>
          <p:cNvPr id="644" name="Google Shape;644;p31"/>
          <p:cNvSpPr txBox="1"/>
          <p:nvPr>
            <p:ph idx="1" type="subTitle"/>
          </p:nvPr>
        </p:nvSpPr>
        <p:spPr>
          <a:xfrm>
            <a:off x="720075" y="1357125"/>
            <a:ext cx="3693300" cy="257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
        <p:nvSpPr>
          <p:cNvPr id="645" name="Google Shape;645;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646" name="Google Shape;646;p31"/>
          <p:cNvSpPr txBox="1"/>
          <p:nvPr>
            <p:ph idx="2" type="subTitle"/>
          </p:nvPr>
        </p:nvSpPr>
        <p:spPr>
          <a:xfrm>
            <a:off x="4730625" y="1357125"/>
            <a:ext cx="3693300" cy="257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in Venus, and the solar radiation is so high, Mercury has been deemed to be non-habitable for humans</a:t>
            </a:r>
            <a:endParaRPr/>
          </a:p>
        </p:txBody>
      </p:sp>
      <p:grpSp>
        <p:nvGrpSpPr>
          <p:cNvPr id="647" name="Google Shape;647;p31"/>
          <p:cNvGrpSpPr/>
          <p:nvPr/>
        </p:nvGrpSpPr>
        <p:grpSpPr>
          <a:xfrm>
            <a:off x="8053450" y="3732088"/>
            <a:ext cx="1532800" cy="1525300"/>
            <a:chOff x="-715575" y="409250"/>
            <a:chExt cx="1532800" cy="1525300"/>
          </a:xfrm>
        </p:grpSpPr>
        <p:sp>
          <p:nvSpPr>
            <p:cNvPr id="648" name="Google Shape;648;p31"/>
            <p:cNvSpPr/>
            <p:nvPr/>
          </p:nvSpPr>
          <p:spPr>
            <a:xfrm>
              <a:off x="-610500" y="698325"/>
              <a:ext cx="403900" cy="462825"/>
            </a:xfrm>
            <a:custGeom>
              <a:rect b="b" l="l" r="r" t="t"/>
              <a:pathLst>
                <a:path extrusionOk="0" h="18513" w="16156">
                  <a:moveTo>
                    <a:pt x="6581" y="1"/>
                  </a:moveTo>
                  <a:cubicBezTo>
                    <a:pt x="5330" y="1"/>
                    <a:pt x="4096" y="353"/>
                    <a:pt x="3069" y="1135"/>
                  </a:cubicBezTo>
                  <a:cubicBezTo>
                    <a:pt x="1101" y="2636"/>
                    <a:pt x="468" y="5105"/>
                    <a:pt x="267" y="7440"/>
                  </a:cubicBezTo>
                  <a:cubicBezTo>
                    <a:pt x="1" y="10742"/>
                    <a:pt x="201" y="14045"/>
                    <a:pt x="801" y="17280"/>
                  </a:cubicBezTo>
                  <a:cubicBezTo>
                    <a:pt x="945" y="18110"/>
                    <a:pt x="1662" y="18513"/>
                    <a:pt x="2333" y="18513"/>
                  </a:cubicBezTo>
                  <a:cubicBezTo>
                    <a:pt x="3065" y="18513"/>
                    <a:pt x="3744" y="18035"/>
                    <a:pt x="3570" y="17113"/>
                  </a:cubicBezTo>
                  <a:cubicBezTo>
                    <a:pt x="3136" y="14712"/>
                    <a:pt x="2903" y="12277"/>
                    <a:pt x="2936" y="9808"/>
                  </a:cubicBezTo>
                  <a:cubicBezTo>
                    <a:pt x="2969" y="7907"/>
                    <a:pt x="2936" y="5539"/>
                    <a:pt x="4137" y="3971"/>
                  </a:cubicBezTo>
                  <a:cubicBezTo>
                    <a:pt x="4754" y="3137"/>
                    <a:pt x="5638" y="2795"/>
                    <a:pt x="6559" y="2795"/>
                  </a:cubicBezTo>
                  <a:cubicBezTo>
                    <a:pt x="7481" y="2795"/>
                    <a:pt x="8440" y="3137"/>
                    <a:pt x="9207" y="3671"/>
                  </a:cubicBezTo>
                  <a:cubicBezTo>
                    <a:pt x="11075" y="4905"/>
                    <a:pt x="12176" y="7006"/>
                    <a:pt x="13210" y="8941"/>
                  </a:cubicBezTo>
                  <a:cubicBezTo>
                    <a:pt x="13467" y="9405"/>
                    <a:pt x="13852" y="9597"/>
                    <a:pt x="14245" y="9597"/>
                  </a:cubicBezTo>
                  <a:cubicBezTo>
                    <a:pt x="15179" y="9597"/>
                    <a:pt x="16156" y="8510"/>
                    <a:pt x="15545" y="7407"/>
                  </a:cubicBezTo>
                  <a:cubicBezTo>
                    <a:pt x="14211" y="4971"/>
                    <a:pt x="12743" y="2536"/>
                    <a:pt x="10341" y="1069"/>
                  </a:cubicBezTo>
                  <a:cubicBezTo>
                    <a:pt x="9216" y="386"/>
                    <a:pt x="7889" y="1"/>
                    <a:pt x="65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1"/>
            <p:cNvSpPr/>
            <p:nvPr/>
          </p:nvSpPr>
          <p:spPr>
            <a:xfrm>
              <a:off x="186375" y="652000"/>
              <a:ext cx="410675" cy="449525"/>
            </a:xfrm>
            <a:custGeom>
              <a:rect b="b" l="l" r="r" t="t"/>
              <a:pathLst>
                <a:path extrusionOk="0" h="17981" w="16427">
                  <a:moveTo>
                    <a:pt x="9288" y="1"/>
                  </a:moveTo>
                  <a:cubicBezTo>
                    <a:pt x="7751" y="1"/>
                    <a:pt x="6192" y="562"/>
                    <a:pt x="4985" y="1487"/>
                  </a:cubicBezTo>
                  <a:cubicBezTo>
                    <a:pt x="2717" y="3222"/>
                    <a:pt x="1516" y="5790"/>
                    <a:pt x="449" y="8359"/>
                  </a:cubicBezTo>
                  <a:cubicBezTo>
                    <a:pt x="1" y="9456"/>
                    <a:pt x="966" y="10388"/>
                    <a:pt x="1860" y="10388"/>
                  </a:cubicBezTo>
                  <a:cubicBezTo>
                    <a:pt x="2299" y="10388"/>
                    <a:pt x="2720" y="10164"/>
                    <a:pt x="2950" y="9626"/>
                  </a:cubicBezTo>
                  <a:cubicBezTo>
                    <a:pt x="3784" y="7592"/>
                    <a:pt x="4618" y="5390"/>
                    <a:pt x="6353" y="3956"/>
                  </a:cubicBezTo>
                  <a:cubicBezTo>
                    <a:pt x="7152" y="3271"/>
                    <a:pt x="8234" y="2792"/>
                    <a:pt x="9275" y="2792"/>
                  </a:cubicBezTo>
                  <a:cubicBezTo>
                    <a:pt x="10060" y="2792"/>
                    <a:pt x="10821" y="3063"/>
                    <a:pt x="11423" y="3722"/>
                  </a:cubicBezTo>
                  <a:cubicBezTo>
                    <a:pt x="12791" y="5157"/>
                    <a:pt x="13024" y="7525"/>
                    <a:pt x="13258" y="9393"/>
                  </a:cubicBezTo>
                  <a:cubicBezTo>
                    <a:pt x="13558" y="11828"/>
                    <a:pt x="13591" y="14296"/>
                    <a:pt x="13425" y="16732"/>
                  </a:cubicBezTo>
                  <a:cubicBezTo>
                    <a:pt x="13361" y="17578"/>
                    <a:pt x="13962" y="17981"/>
                    <a:pt x="14620" y="17981"/>
                  </a:cubicBezTo>
                  <a:cubicBezTo>
                    <a:pt x="15338" y="17981"/>
                    <a:pt x="16124" y="17502"/>
                    <a:pt x="16193" y="16598"/>
                  </a:cubicBezTo>
                  <a:cubicBezTo>
                    <a:pt x="16427" y="13296"/>
                    <a:pt x="16293" y="9993"/>
                    <a:pt x="15660" y="6758"/>
                  </a:cubicBezTo>
                  <a:cubicBezTo>
                    <a:pt x="15226" y="4456"/>
                    <a:pt x="14325" y="2054"/>
                    <a:pt x="12190" y="787"/>
                  </a:cubicBezTo>
                  <a:cubicBezTo>
                    <a:pt x="11303" y="244"/>
                    <a:pt x="10300" y="1"/>
                    <a:pt x="92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1"/>
            <p:cNvSpPr/>
            <p:nvPr/>
          </p:nvSpPr>
          <p:spPr>
            <a:xfrm>
              <a:off x="-296950" y="1750775"/>
              <a:ext cx="737225" cy="183775"/>
            </a:xfrm>
            <a:custGeom>
              <a:rect b="b" l="l" r="r" t="t"/>
              <a:pathLst>
                <a:path extrusionOk="0" h="7351" w="29489">
                  <a:moveTo>
                    <a:pt x="26653" y="0"/>
                  </a:moveTo>
                  <a:lnTo>
                    <a:pt x="1569" y="1701"/>
                  </a:lnTo>
                  <a:lnTo>
                    <a:pt x="1" y="6004"/>
                  </a:lnTo>
                  <a:cubicBezTo>
                    <a:pt x="4189" y="6992"/>
                    <a:pt x="8296" y="7350"/>
                    <a:pt x="12053" y="7350"/>
                  </a:cubicBezTo>
                  <a:cubicBezTo>
                    <a:pt x="22001" y="7350"/>
                    <a:pt x="29489" y="4837"/>
                    <a:pt x="29489" y="4837"/>
                  </a:cubicBezTo>
                  <a:lnTo>
                    <a:pt x="266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1"/>
            <p:cNvSpPr/>
            <p:nvPr/>
          </p:nvSpPr>
          <p:spPr>
            <a:xfrm>
              <a:off x="-715575" y="492250"/>
              <a:ext cx="1532800" cy="1342100"/>
            </a:xfrm>
            <a:custGeom>
              <a:rect b="b" l="l" r="r" t="t"/>
              <a:pathLst>
                <a:path extrusionOk="0" h="53684" w="61312">
                  <a:moveTo>
                    <a:pt x="35852" y="1"/>
                  </a:moveTo>
                  <a:cubicBezTo>
                    <a:pt x="24832" y="1"/>
                    <a:pt x="16346" y="1673"/>
                    <a:pt x="16346" y="1673"/>
                  </a:cubicBezTo>
                  <a:cubicBezTo>
                    <a:pt x="16346" y="1673"/>
                    <a:pt x="18247" y="4108"/>
                    <a:pt x="19414" y="7277"/>
                  </a:cubicBezTo>
                  <a:cubicBezTo>
                    <a:pt x="19515" y="7544"/>
                    <a:pt x="19615" y="7777"/>
                    <a:pt x="19681" y="8044"/>
                  </a:cubicBezTo>
                  <a:cubicBezTo>
                    <a:pt x="19881" y="8611"/>
                    <a:pt x="20015" y="9178"/>
                    <a:pt x="20148" y="9745"/>
                  </a:cubicBezTo>
                  <a:cubicBezTo>
                    <a:pt x="20248" y="10346"/>
                    <a:pt x="20348" y="10913"/>
                    <a:pt x="20348" y="11513"/>
                  </a:cubicBezTo>
                  <a:cubicBezTo>
                    <a:pt x="20348" y="11780"/>
                    <a:pt x="20382" y="12014"/>
                    <a:pt x="20348" y="12280"/>
                  </a:cubicBezTo>
                  <a:cubicBezTo>
                    <a:pt x="20348" y="12381"/>
                    <a:pt x="20348" y="12447"/>
                    <a:pt x="20348" y="12547"/>
                  </a:cubicBezTo>
                  <a:cubicBezTo>
                    <a:pt x="20315" y="13148"/>
                    <a:pt x="20182" y="13748"/>
                    <a:pt x="20015" y="14349"/>
                  </a:cubicBezTo>
                  <a:cubicBezTo>
                    <a:pt x="19715" y="14449"/>
                    <a:pt x="19414" y="14582"/>
                    <a:pt x="19114" y="14682"/>
                  </a:cubicBezTo>
                  <a:cubicBezTo>
                    <a:pt x="16045" y="15950"/>
                    <a:pt x="13143" y="17818"/>
                    <a:pt x="10575" y="20086"/>
                  </a:cubicBezTo>
                  <a:cubicBezTo>
                    <a:pt x="9007" y="21454"/>
                    <a:pt x="7539" y="22988"/>
                    <a:pt x="6272" y="24589"/>
                  </a:cubicBezTo>
                  <a:cubicBezTo>
                    <a:pt x="6038" y="24889"/>
                    <a:pt x="5805" y="25190"/>
                    <a:pt x="5571" y="25523"/>
                  </a:cubicBezTo>
                  <a:cubicBezTo>
                    <a:pt x="5038" y="26224"/>
                    <a:pt x="4571" y="26924"/>
                    <a:pt x="4104" y="27658"/>
                  </a:cubicBezTo>
                  <a:cubicBezTo>
                    <a:pt x="3570" y="28492"/>
                    <a:pt x="3103" y="29359"/>
                    <a:pt x="2669" y="30260"/>
                  </a:cubicBezTo>
                  <a:cubicBezTo>
                    <a:pt x="801" y="34096"/>
                    <a:pt x="1" y="38066"/>
                    <a:pt x="734" y="41635"/>
                  </a:cubicBezTo>
                  <a:cubicBezTo>
                    <a:pt x="801" y="42002"/>
                    <a:pt x="901" y="42335"/>
                    <a:pt x="1001" y="42702"/>
                  </a:cubicBezTo>
                  <a:cubicBezTo>
                    <a:pt x="1302" y="43670"/>
                    <a:pt x="1702" y="44604"/>
                    <a:pt x="2269" y="45471"/>
                  </a:cubicBezTo>
                  <a:cubicBezTo>
                    <a:pt x="2302" y="45571"/>
                    <a:pt x="2336" y="45638"/>
                    <a:pt x="2402" y="45704"/>
                  </a:cubicBezTo>
                  <a:cubicBezTo>
                    <a:pt x="2936" y="46572"/>
                    <a:pt x="3637" y="47372"/>
                    <a:pt x="4470" y="48139"/>
                  </a:cubicBezTo>
                  <a:cubicBezTo>
                    <a:pt x="4604" y="48240"/>
                    <a:pt x="4704" y="48373"/>
                    <a:pt x="4837" y="48473"/>
                  </a:cubicBezTo>
                  <a:cubicBezTo>
                    <a:pt x="8565" y="51641"/>
                    <a:pt x="14905" y="53683"/>
                    <a:pt x="24623" y="53683"/>
                  </a:cubicBezTo>
                  <a:cubicBezTo>
                    <a:pt x="27081" y="53683"/>
                    <a:pt x="29755" y="53553"/>
                    <a:pt x="32657" y="53276"/>
                  </a:cubicBezTo>
                  <a:cubicBezTo>
                    <a:pt x="50103" y="51642"/>
                    <a:pt x="58175" y="46805"/>
                    <a:pt x="60544" y="41068"/>
                  </a:cubicBezTo>
                  <a:cubicBezTo>
                    <a:pt x="60611" y="40968"/>
                    <a:pt x="60644" y="40834"/>
                    <a:pt x="60677" y="40734"/>
                  </a:cubicBezTo>
                  <a:cubicBezTo>
                    <a:pt x="61011" y="39867"/>
                    <a:pt x="61178" y="39000"/>
                    <a:pt x="61278" y="38099"/>
                  </a:cubicBezTo>
                  <a:cubicBezTo>
                    <a:pt x="61311" y="37765"/>
                    <a:pt x="61311" y="37398"/>
                    <a:pt x="61311" y="37031"/>
                  </a:cubicBezTo>
                  <a:cubicBezTo>
                    <a:pt x="61278" y="33696"/>
                    <a:pt x="59743" y="30193"/>
                    <a:pt x="57342" y="26958"/>
                  </a:cubicBezTo>
                  <a:cubicBezTo>
                    <a:pt x="56741" y="26157"/>
                    <a:pt x="56074" y="25356"/>
                    <a:pt x="55373" y="24589"/>
                  </a:cubicBezTo>
                  <a:cubicBezTo>
                    <a:pt x="54606" y="23755"/>
                    <a:pt x="53806" y="22955"/>
                    <a:pt x="52938" y="22188"/>
                  </a:cubicBezTo>
                  <a:cubicBezTo>
                    <a:pt x="52638" y="21887"/>
                    <a:pt x="52338" y="21620"/>
                    <a:pt x="52004" y="21387"/>
                  </a:cubicBezTo>
                  <a:cubicBezTo>
                    <a:pt x="50036" y="19686"/>
                    <a:pt x="47868" y="18185"/>
                    <a:pt x="45633" y="16950"/>
                  </a:cubicBezTo>
                  <a:cubicBezTo>
                    <a:pt x="43065" y="15516"/>
                    <a:pt x="40429" y="14415"/>
                    <a:pt x="37928" y="13815"/>
                  </a:cubicBezTo>
                  <a:cubicBezTo>
                    <a:pt x="37527" y="13715"/>
                    <a:pt x="37094" y="13615"/>
                    <a:pt x="36660" y="13548"/>
                  </a:cubicBezTo>
                  <a:cubicBezTo>
                    <a:pt x="36327" y="12948"/>
                    <a:pt x="36060" y="12180"/>
                    <a:pt x="35860" y="11313"/>
                  </a:cubicBezTo>
                  <a:cubicBezTo>
                    <a:pt x="35826" y="11246"/>
                    <a:pt x="35826" y="11146"/>
                    <a:pt x="35793" y="11080"/>
                  </a:cubicBezTo>
                  <a:cubicBezTo>
                    <a:pt x="35726" y="10713"/>
                    <a:pt x="35626" y="10346"/>
                    <a:pt x="35593" y="9945"/>
                  </a:cubicBezTo>
                  <a:cubicBezTo>
                    <a:pt x="35493" y="9378"/>
                    <a:pt x="35426" y="8778"/>
                    <a:pt x="35393" y="8178"/>
                  </a:cubicBezTo>
                  <a:cubicBezTo>
                    <a:pt x="35359" y="7711"/>
                    <a:pt x="35326" y="7210"/>
                    <a:pt x="35326" y="6710"/>
                  </a:cubicBezTo>
                  <a:cubicBezTo>
                    <a:pt x="35326" y="6476"/>
                    <a:pt x="35326" y="6209"/>
                    <a:pt x="35359" y="5943"/>
                  </a:cubicBezTo>
                  <a:cubicBezTo>
                    <a:pt x="35426" y="3541"/>
                    <a:pt x="35860" y="1239"/>
                    <a:pt x="36794" y="5"/>
                  </a:cubicBezTo>
                  <a:cubicBezTo>
                    <a:pt x="36478" y="2"/>
                    <a:pt x="36164" y="1"/>
                    <a:pt x="35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1"/>
            <p:cNvSpPr/>
            <p:nvPr/>
          </p:nvSpPr>
          <p:spPr>
            <a:xfrm>
              <a:off x="-648850" y="1106975"/>
              <a:ext cx="1366825" cy="170350"/>
            </a:xfrm>
            <a:custGeom>
              <a:rect b="b" l="l" r="r" t="t"/>
              <a:pathLst>
                <a:path extrusionOk="0" h="6814" w="54673">
                  <a:moveTo>
                    <a:pt x="52704" y="0"/>
                  </a:moveTo>
                  <a:cubicBezTo>
                    <a:pt x="41459" y="2688"/>
                    <a:pt x="29912" y="4053"/>
                    <a:pt x="18358" y="4053"/>
                  </a:cubicBezTo>
                  <a:cubicBezTo>
                    <a:pt x="12707" y="4053"/>
                    <a:pt x="7055" y="3726"/>
                    <a:pt x="1435" y="3069"/>
                  </a:cubicBezTo>
                  <a:cubicBezTo>
                    <a:pt x="901" y="3903"/>
                    <a:pt x="434" y="4770"/>
                    <a:pt x="0" y="5671"/>
                  </a:cubicBezTo>
                  <a:cubicBezTo>
                    <a:pt x="6142" y="6432"/>
                    <a:pt x="12327" y="6814"/>
                    <a:pt x="18512" y="6814"/>
                  </a:cubicBezTo>
                  <a:cubicBezTo>
                    <a:pt x="27778" y="6814"/>
                    <a:pt x="37044" y="5957"/>
                    <a:pt x="46166" y="4237"/>
                  </a:cubicBezTo>
                  <a:cubicBezTo>
                    <a:pt x="49002" y="3703"/>
                    <a:pt x="51837" y="3069"/>
                    <a:pt x="54673" y="2369"/>
                  </a:cubicBezTo>
                  <a:cubicBezTo>
                    <a:pt x="54072" y="1568"/>
                    <a:pt x="53405" y="767"/>
                    <a:pt x="527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1"/>
            <p:cNvSpPr/>
            <p:nvPr/>
          </p:nvSpPr>
          <p:spPr>
            <a:xfrm>
              <a:off x="-451225" y="837600"/>
              <a:ext cx="876500" cy="237700"/>
            </a:xfrm>
            <a:custGeom>
              <a:rect b="b" l="l" r="r" t="t"/>
              <a:pathLst>
                <a:path extrusionOk="0" h="9508" w="35060">
                  <a:moveTo>
                    <a:pt x="27354" y="1"/>
                  </a:moveTo>
                  <a:cubicBezTo>
                    <a:pt x="23439" y="868"/>
                    <a:pt x="19431" y="1306"/>
                    <a:pt x="15422" y="1306"/>
                  </a:cubicBezTo>
                  <a:cubicBezTo>
                    <a:pt x="13111" y="1306"/>
                    <a:pt x="10800" y="1161"/>
                    <a:pt x="8507" y="868"/>
                  </a:cubicBezTo>
                  <a:cubicBezTo>
                    <a:pt x="5471" y="2136"/>
                    <a:pt x="2569" y="4004"/>
                    <a:pt x="1" y="6272"/>
                  </a:cubicBezTo>
                  <a:cubicBezTo>
                    <a:pt x="1035" y="7339"/>
                    <a:pt x="2069" y="8440"/>
                    <a:pt x="3136" y="9508"/>
                  </a:cubicBezTo>
                  <a:cubicBezTo>
                    <a:pt x="4738" y="8374"/>
                    <a:pt x="6305" y="7239"/>
                    <a:pt x="7906" y="6105"/>
                  </a:cubicBezTo>
                  <a:cubicBezTo>
                    <a:pt x="9741" y="7239"/>
                    <a:pt x="11542" y="8374"/>
                    <a:pt x="13377" y="9508"/>
                  </a:cubicBezTo>
                  <a:cubicBezTo>
                    <a:pt x="15245" y="8107"/>
                    <a:pt x="17113" y="6639"/>
                    <a:pt x="18981" y="5205"/>
                  </a:cubicBezTo>
                  <a:cubicBezTo>
                    <a:pt x="21049" y="6372"/>
                    <a:pt x="23084" y="7573"/>
                    <a:pt x="25119" y="8774"/>
                  </a:cubicBezTo>
                  <a:cubicBezTo>
                    <a:pt x="26453" y="7006"/>
                    <a:pt x="27887" y="5271"/>
                    <a:pt x="29222" y="3537"/>
                  </a:cubicBezTo>
                  <a:cubicBezTo>
                    <a:pt x="30589" y="4638"/>
                    <a:pt x="31890" y="5772"/>
                    <a:pt x="33258" y="6872"/>
                  </a:cubicBezTo>
                  <a:cubicBezTo>
                    <a:pt x="33858" y="5638"/>
                    <a:pt x="34459" y="4371"/>
                    <a:pt x="35059" y="3136"/>
                  </a:cubicBezTo>
                  <a:cubicBezTo>
                    <a:pt x="32491" y="1702"/>
                    <a:pt x="29855" y="601"/>
                    <a:pt x="27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1"/>
            <p:cNvSpPr/>
            <p:nvPr/>
          </p:nvSpPr>
          <p:spPr>
            <a:xfrm>
              <a:off x="-577150" y="1026900"/>
              <a:ext cx="1184225" cy="126225"/>
            </a:xfrm>
            <a:custGeom>
              <a:rect b="b" l="l" r="r" t="t"/>
              <a:pathLst>
                <a:path extrusionOk="0" h="5049" w="47369">
                  <a:moveTo>
                    <a:pt x="46467" y="1"/>
                  </a:moveTo>
                  <a:cubicBezTo>
                    <a:pt x="41364" y="1335"/>
                    <a:pt x="36193" y="2336"/>
                    <a:pt x="30990" y="3003"/>
                  </a:cubicBezTo>
                  <a:cubicBezTo>
                    <a:pt x="25724" y="3705"/>
                    <a:pt x="20402" y="4049"/>
                    <a:pt x="15065" y="4049"/>
                  </a:cubicBezTo>
                  <a:cubicBezTo>
                    <a:pt x="13303" y="4049"/>
                    <a:pt x="11539" y="4012"/>
                    <a:pt x="9775" y="3937"/>
                  </a:cubicBezTo>
                  <a:cubicBezTo>
                    <a:pt x="6772" y="3804"/>
                    <a:pt x="3737" y="3570"/>
                    <a:pt x="735" y="3203"/>
                  </a:cubicBezTo>
                  <a:cubicBezTo>
                    <a:pt x="468" y="3503"/>
                    <a:pt x="234" y="3804"/>
                    <a:pt x="1" y="4137"/>
                  </a:cubicBezTo>
                  <a:cubicBezTo>
                    <a:pt x="4933" y="4734"/>
                    <a:pt x="9885" y="5049"/>
                    <a:pt x="14842" y="5049"/>
                  </a:cubicBezTo>
                  <a:cubicBezTo>
                    <a:pt x="16255" y="5049"/>
                    <a:pt x="17668" y="5023"/>
                    <a:pt x="19081" y="4971"/>
                  </a:cubicBezTo>
                  <a:cubicBezTo>
                    <a:pt x="26220" y="4738"/>
                    <a:pt x="33358" y="3904"/>
                    <a:pt x="40363" y="2469"/>
                  </a:cubicBezTo>
                  <a:cubicBezTo>
                    <a:pt x="42731" y="1969"/>
                    <a:pt x="45066" y="1402"/>
                    <a:pt x="47368" y="802"/>
                  </a:cubicBezTo>
                  <a:cubicBezTo>
                    <a:pt x="47101" y="501"/>
                    <a:pt x="46768" y="234"/>
                    <a:pt x="46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1"/>
            <p:cNvSpPr/>
            <p:nvPr/>
          </p:nvSpPr>
          <p:spPr>
            <a:xfrm>
              <a:off x="-697225" y="1418025"/>
              <a:ext cx="1514450" cy="175775"/>
            </a:xfrm>
            <a:custGeom>
              <a:rect b="b" l="l" r="r" t="t"/>
              <a:pathLst>
                <a:path extrusionOk="0" h="7031" w="60578">
                  <a:moveTo>
                    <a:pt x="60577" y="0"/>
                  </a:moveTo>
                  <a:lnTo>
                    <a:pt x="60577" y="0"/>
                  </a:lnTo>
                  <a:cubicBezTo>
                    <a:pt x="57842" y="834"/>
                    <a:pt x="55073" y="1568"/>
                    <a:pt x="52304" y="2235"/>
                  </a:cubicBezTo>
                  <a:cubicBezTo>
                    <a:pt x="47901" y="3303"/>
                    <a:pt x="43465" y="4103"/>
                    <a:pt x="38962" y="4737"/>
                  </a:cubicBezTo>
                  <a:cubicBezTo>
                    <a:pt x="34458" y="5338"/>
                    <a:pt x="29922" y="5738"/>
                    <a:pt x="25385" y="5905"/>
                  </a:cubicBezTo>
                  <a:cubicBezTo>
                    <a:pt x="23557" y="5986"/>
                    <a:pt x="21724" y="6023"/>
                    <a:pt x="19890" y="6023"/>
                  </a:cubicBezTo>
                  <a:cubicBezTo>
                    <a:pt x="17205" y="6023"/>
                    <a:pt x="14518" y="5943"/>
                    <a:pt x="11842" y="5805"/>
                  </a:cubicBezTo>
                  <a:cubicBezTo>
                    <a:pt x="7873" y="5571"/>
                    <a:pt x="3937" y="5171"/>
                    <a:pt x="0" y="4604"/>
                  </a:cubicBezTo>
                  <a:lnTo>
                    <a:pt x="0" y="4604"/>
                  </a:lnTo>
                  <a:cubicBezTo>
                    <a:pt x="101" y="4971"/>
                    <a:pt x="167" y="5304"/>
                    <a:pt x="267" y="5671"/>
                  </a:cubicBezTo>
                  <a:cubicBezTo>
                    <a:pt x="3503" y="6105"/>
                    <a:pt x="6739" y="6472"/>
                    <a:pt x="10008" y="6705"/>
                  </a:cubicBezTo>
                  <a:cubicBezTo>
                    <a:pt x="13220" y="6918"/>
                    <a:pt x="16450" y="7030"/>
                    <a:pt x="19684" y="7030"/>
                  </a:cubicBezTo>
                  <a:cubicBezTo>
                    <a:pt x="21017" y="7030"/>
                    <a:pt x="22351" y="7011"/>
                    <a:pt x="23684" y="6972"/>
                  </a:cubicBezTo>
                  <a:cubicBezTo>
                    <a:pt x="28254" y="6872"/>
                    <a:pt x="32824" y="6505"/>
                    <a:pt x="37360" y="5971"/>
                  </a:cubicBezTo>
                  <a:cubicBezTo>
                    <a:pt x="41897" y="5404"/>
                    <a:pt x="46434" y="4604"/>
                    <a:pt x="50903" y="3603"/>
                  </a:cubicBezTo>
                  <a:cubicBezTo>
                    <a:pt x="54139" y="2869"/>
                    <a:pt x="57375" y="2035"/>
                    <a:pt x="60544" y="1068"/>
                  </a:cubicBezTo>
                  <a:cubicBezTo>
                    <a:pt x="60577" y="734"/>
                    <a:pt x="60577" y="367"/>
                    <a:pt x="605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1"/>
            <p:cNvSpPr/>
            <p:nvPr/>
          </p:nvSpPr>
          <p:spPr>
            <a:xfrm>
              <a:off x="-624675" y="1290300"/>
              <a:ext cx="223525" cy="245850"/>
            </a:xfrm>
            <a:custGeom>
              <a:rect b="b" l="l" r="r" t="t"/>
              <a:pathLst>
                <a:path extrusionOk="0" h="9834" w="8941">
                  <a:moveTo>
                    <a:pt x="4744" y="1"/>
                  </a:moveTo>
                  <a:cubicBezTo>
                    <a:pt x="3423" y="1"/>
                    <a:pt x="2423" y="552"/>
                    <a:pt x="1602" y="1373"/>
                  </a:cubicBezTo>
                  <a:cubicBezTo>
                    <a:pt x="734" y="2241"/>
                    <a:pt x="267" y="3475"/>
                    <a:pt x="101" y="4709"/>
                  </a:cubicBezTo>
                  <a:cubicBezTo>
                    <a:pt x="1" y="5543"/>
                    <a:pt x="34" y="6377"/>
                    <a:pt x="301" y="7178"/>
                  </a:cubicBezTo>
                  <a:cubicBezTo>
                    <a:pt x="734" y="8312"/>
                    <a:pt x="1735" y="9212"/>
                    <a:pt x="2869" y="9613"/>
                  </a:cubicBezTo>
                  <a:cubicBezTo>
                    <a:pt x="3342" y="9761"/>
                    <a:pt x="3830" y="9833"/>
                    <a:pt x="4320" y="9833"/>
                  </a:cubicBezTo>
                  <a:cubicBezTo>
                    <a:pt x="5040" y="9833"/>
                    <a:pt x="5763" y="9677"/>
                    <a:pt x="6438" y="9379"/>
                  </a:cubicBezTo>
                  <a:cubicBezTo>
                    <a:pt x="7339" y="8979"/>
                    <a:pt x="8173" y="8245"/>
                    <a:pt x="8507" y="7311"/>
                  </a:cubicBezTo>
                  <a:cubicBezTo>
                    <a:pt x="8940" y="6177"/>
                    <a:pt x="8540" y="4809"/>
                    <a:pt x="7606" y="4075"/>
                  </a:cubicBezTo>
                  <a:cubicBezTo>
                    <a:pt x="7094" y="3669"/>
                    <a:pt x="6452" y="3469"/>
                    <a:pt x="5812" y="3469"/>
                  </a:cubicBezTo>
                  <a:cubicBezTo>
                    <a:pt x="5242" y="3469"/>
                    <a:pt x="4675" y="3628"/>
                    <a:pt x="4204" y="3942"/>
                  </a:cubicBezTo>
                  <a:cubicBezTo>
                    <a:pt x="3770" y="4242"/>
                    <a:pt x="3403" y="4676"/>
                    <a:pt x="3270" y="5176"/>
                  </a:cubicBezTo>
                  <a:cubicBezTo>
                    <a:pt x="3103" y="5977"/>
                    <a:pt x="3636" y="6911"/>
                    <a:pt x="4404" y="7144"/>
                  </a:cubicBezTo>
                  <a:cubicBezTo>
                    <a:pt x="4544" y="7185"/>
                    <a:pt x="4689" y="7205"/>
                    <a:pt x="4833" y="7205"/>
                  </a:cubicBezTo>
                  <a:cubicBezTo>
                    <a:pt x="5512" y="7205"/>
                    <a:pt x="6191" y="6776"/>
                    <a:pt x="6438" y="6144"/>
                  </a:cubicBezTo>
                  <a:lnTo>
                    <a:pt x="6438" y="6144"/>
                  </a:lnTo>
                  <a:cubicBezTo>
                    <a:pt x="6639" y="6811"/>
                    <a:pt x="6539" y="7611"/>
                    <a:pt x="6138" y="8178"/>
                  </a:cubicBezTo>
                  <a:cubicBezTo>
                    <a:pt x="5771" y="8745"/>
                    <a:pt x="5104" y="9146"/>
                    <a:pt x="4437" y="9212"/>
                  </a:cubicBezTo>
                  <a:cubicBezTo>
                    <a:pt x="4334" y="9226"/>
                    <a:pt x="4232" y="9233"/>
                    <a:pt x="4130" y="9233"/>
                  </a:cubicBezTo>
                  <a:cubicBezTo>
                    <a:pt x="3502" y="9233"/>
                    <a:pt x="2895" y="8976"/>
                    <a:pt x="2436" y="8545"/>
                  </a:cubicBezTo>
                  <a:cubicBezTo>
                    <a:pt x="1902" y="8045"/>
                    <a:pt x="1568" y="7344"/>
                    <a:pt x="1502" y="6644"/>
                  </a:cubicBezTo>
                  <a:cubicBezTo>
                    <a:pt x="1368" y="5410"/>
                    <a:pt x="2035" y="4142"/>
                    <a:pt x="3103" y="3508"/>
                  </a:cubicBezTo>
                  <a:cubicBezTo>
                    <a:pt x="3703" y="3141"/>
                    <a:pt x="4404" y="3008"/>
                    <a:pt x="5071" y="2841"/>
                  </a:cubicBezTo>
                  <a:cubicBezTo>
                    <a:pt x="5037" y="1807"/>
                    <a:pt x="4937" y="773"/>
                    <a:pt x="4971" y="6"/>
                  </a:cubicBezTo>
                  <a:cubicBezTo>
                    <a:pt x="4894" y="2"/>
                    <a:pt x="4819" y="1"/>
                    <a:pt x="4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1"/>
            <p:cNvSpPr/>
            <p:nvPr/>
          </p:nvSpPr>
          <p:spPr>
            <a:xfrm>
              <a:off x="-486250" y="1290925"/>
              <a:ext cx="70075" cy="67075"/>
            </a:xfrm>
            <a:custGeom>
              <a:rect b="b" l="l" r="r" t="t"/>
              <a:pathLst>
                <a:path extrusionOk="0" h="2683" w="2803">
                  <a:moveTo>
                    <a:pt x="870" y="0"/>
                  </a:moveTo>
                  <a:cubicBezTo>
                    <a:pt x="570" y="0"/>
                    <a:pt x="260" y="24"/>
                    <a:pt x="1" y="48"/>
                  </a:cubicBezTo>
                  <a:cubicBezTo>
                    <a:pt x="268" y="881"/>
                    <a:pt x="401" y="1782"/>
                    <a:pt x="401" y="2683"/>
                  </a:cubicBezTo>
                  <a:cubicBezTo>
                    <a:pt x="901" y="2683"/>
                    <a:pt x="1402" y="2649"/>
                    <a:pt x="1835" y="2516"/>
                  </a:cubicBezTo>
                  <a:cubicBezTo>
                    <a:pt x="2302" y="2349"/>
                    <a:pt x="2703" y="1982"/>
                    <a:pt x="2769" y="1482"/>
                  </a:cubicBezTo>
                  <a:cubicBezTo>
                    <a:pt x="2803" y="1115"/>
                    <a:pt x="2636" y="715"/>
                    <a:pt x="2302" y="448"/>
                  </a:cubicBezTo>
                  <a:cubicBezTo>
                    <a:pt x="2002" y="181"/>
                    <a:pt x="1602" y="48"/>
                    <a:pt x="1235" y="14"/>
                  </a:cubicBezTo>
                  <a:cubicBezTo>
                    <a:pt x="1118" y="4"/>
                    <a:pt x="99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1"/>
            <p:cNvSpPr/>
            <p:nvPr/>
          </p:nvSpPr>
          <p:spPr>
            <a:xfrm>
              <a:off x="-348650" y="1302075"/>
              <a:ext cx="223525" cy="246400"/>
            </a:xfrm>
            <a:custGeom>
              <a:rect b="b" l="l" r="r" t="t"/>
              <a:pathLst>
                <a:path extrusionOk="0" h="9856" w="8941">
                  <a:moveTo>
                    <a:pt x="4844" y="0"/>
                  </a:moveTo>
                  <a:cubicBezTo>
                    <a:pt x="3472" y="0"/>
                    <a:pt x="2410" y="528"/>
                    <a:pt x="1569" y="1369"/>
                  </a:cubicBezTo>
                  <a:cubicBezTo>
                    <a:pt x="701" y="2270"/>
                    <a:pt x="268" y="3504"/>
                    <a:pt x="101" y="4705"/>
                  </a:cubicBezTo>
                  <a:cubicBezTo>
                    <a:pt x="1" y="5539"/>
                    <a:pt x="1" y="6406"/>
                    <a:pt x="301" y="7207"/>
                  </a:cubicBezTo>
                  <a:cubicBezTo>
                    <a:pt x="735" y="8341"/>
                    <a:pt x="1702" y="9242"/>
                    <a:pt x="2869" y="9609"/>
                  </a:cubicBezTo>
                  <a:cubicBezTo>
                    <a:pt x="3343" y="9776"/>
                    <a:pt x="3845" y="9856"/>
                    <a:pt x="4350" y="9856"/>
                  </a:cubicBezTo>
                  <a:cubicBezTo>
                    <a:pt x="5055" y="9856"/>
                    <a:pt x="5764" y="9700"/>
                    <a:pt x="6405" y="9409"/>
                  </a:cubicBezTo>
                  <a:cubicBezTo>
                    <a:pt x="7339" y="8975"/>
                    <a:pt x="8173" y="8274"/>
                    <a:pt x="8507" y="7340"/>
                  </a:cubicBezTo>
                  <a:cubicBezTo>
                    <a:pt x="8940" y="6206"/>
                    <a:pt x="8540" y="4839"/>
                    <a:pt x="7573" y="4071"/>
                  </a:cubicBezTo>
                  <a:cubicBezTo>
                    <a:pt x="7073" y="3678"/>
                    <a:pt x="6429" y="3477"/>
                    <a:pt x="5785" y="3477"/>
                  </a:cubicBezTo>
                  <a:cubicBezTo>
                    <a:pt x="5227" y="3477"/>
                    <a:pt x="4668" y="3628"/>
                    <a:pt x="4204" y="3938"/>
                  </a:cubicBezTo>
                  <a:cubicBezTo>
                    <a:pt x="3770" y="4238"/>
                    <a:pt x="3403" y="4672"/>
                    <a:pt x="3270" y="5206"/>
                  </a:cubicBezTo>
                  <a:cubicBezTo>
                    <a:pt x="3103" y="6006"/>
                    <a:pt x="3603" y="6907"/>
                    <a:pt x="4404" y="7140"/>
                  </a:cubicBezTo>
                  <a:cubicBezTo>
                    <a:pt x="4552" y="7192"/>
                    <a:pt x="4707" y="7216"/>
                    <a:pt x="4864" y="7216"/>
                  </a:cubicBezTo>
                  <a:cubicBezTo>
                    <a:pt x="5519" y="7216"/>
                    <a:pt x="6196" y="6792"/>
                    <a:pt x="6439" y="6173"/>
                  </a:cubicBezTo>
                  <a:lnTo>
                    <a:pt x="6439" y="6173"/>
                  </a:lnTo>
                  <a:cubicBezTo>
                    <a:pt x="6605" y="6840"/>
                    <a:pt x="6505" y="7607"/>
                    <a:pt x="6138" y="8174"/>
                  </a:cubicBezTo>
                  <a:cubicBezTo>
                    <a:pt x="5738" y="8775"/>
                    <a:pt x="5104" y="9142"/>
                    <a:pt x="4404" y="9242"/>
                  </a:cubicBezTo>
                  <a:cubicBezTo>
                    <a:pt x="4332" y="9249"/>
                    <a:pt x="4261" y="9252"/>
                    <a:pt x="4189" y="9252"/>
                  </a:cubicBezTo>
                  <a:cubicBezTo>
                    <a:pt x="3556" y="9252"/>
                    <a:pt x="2915" y="8994"/>
                    <a:pt x="2436" y="8575"/>
                  </a:cubicBezTo>
                  <a:cubicBezTo>
                    <a:pt x="1902" y="8074"/>
                    <a:pt x="1569" y="7374"/>
                    <a:pt x="1502" y="6673"/>
                  </a:cubicBezTo>
                  <a:cubicBezTo>
                    <a:pt x="1368" y="5439"/>
                    <a:pt x="2002" y="4138"/>
                    <a:pt x="3070" y="3504"/>
                  </a:cubicBezTo>
                  <a:cubicBezTo>
                    <a:pt x="3670" y="3171"/>
                    <a:pt x="4371" y="3004"/>
                    <a:pt x="5071" y="2871"/>
                  </a:cubicBezTo>
                  <a:cubicBezTo>
                    <a:pt x="5038" y="1836"/>
                    <a:pt x="4904" y="802"/>
                    <a:pt x="4971" y="2"/>
                  </a:cubicBezTo>
                  <a:cubicBezTo>
                    <a:pt x="4928" y="1"/>
                    <a:pt x="4886" y="0"/>
                    <a:pt x="4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1"/>
            <p:cNvSpPr/>
            <p:nvPr/>
          </p:nvSpPr>
          <p:spPr>
            <a:xfrm>
              <a:off x="-211050" y="1303150"/>
              <a:ext cx="70925" cy="66825"/>
            </a:xfrm>
            <a:custGeom>
              <a:rect b="b" l="l" r="r" t="t"/>
              <a:pathLst>
                <a:path extrusionOk="0" h="2673" w="2837">
                  <a:moveTo>
                    <a:pt x="618" y="1"/>
                  </a:moveTo>
                  <a:cubicBezTo>
                    <a:pt x="409" y="1"/>
                    <a:pt x="201" y="9"/>
                    <a:pt x="1" y="26"/>
                  </a:cubicBezTo>
                  <a:cubicBezTo>
                    <a:pt x="268" y="893"/>
                    <a:pt x="401" y="1793"/>
                    <a:pt x="434" y="2661"/>
                  </a:cubicBezTo>
                  <a:cubicBezTo>
                    <a:pt x="539" y="2668"/>
                    <a:pt x="646" y="2672"/>
                    <a:pt x="753" y="2672"/>
                  </a:cubicBezTo>
                  <a:cubicBezTo>
                    <a:pt x="1125" y="2672"/>
                    <a:pt x="1507" y="2623"/>
                    <a:pt x="1869" y="2494"/>
                  </a:cubicBezTo>
                  <a:cubicBezTo>
                    <a:pt x="2302" y="2327"/>
                    <a:pt x="2703" y="1960"/>
                    <a:pt x="2769" y="1493"/>
                  </a:cubicBezTo>
                  <a:cubicBezTo>
                    <a:pt x="2836" y="1093"/>
                    <a:pt x="2636" y="693"/>
                    <a:pt x="2336" y="426"/>
                  </a:cubicBezTo>
                  <a:cubicBezTo>
                    <a:pt x="2035" y="192"/>
                    <a:pt x="1635" y="59"/>
                    <a:pt x="1235" y="26"/>
                  </a:cubicBezTo>
                  <a:cubicBezTo>
                    <a:pt x="1035" y="9"/>
                    <a:pt x="826"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1"/>
            <p:cNvSpPr/>
            <p:nvPr/>
          </p:nvSpPr>
          <p:spPr>
            <a:xfrm>
              <a:off x="-74275" y="1287050"/>
              <a:ext cx="222675" cy="246600"/>
            </a:xfrm>
            <a:custGeom>
              <a:rect b="b" l="l" r="r" t="t"/>
              <a:pathLst>
                <a:path extrusionOk="0" h="9864" w="8907">
                  <a:moveTo>
                    <a:pt x="4844" y="1"/>
                  </a:moveTo>
                  <a:cubicBezTo>
                    <a:pt x="3471" y="1"/>
                    <a:pt x="2410" y="529"/>
                    <a:pt x="1568" y="1403"/>
                  </a:cubicBezTo>
                  <a:cubicBezTo>
                    <a:pt x="701" y="2271"/>
                    <a:pt x="267" y="3505"/>
                    <a:pt x="100" y="4739"/>
                  </a:cubicBezTo>
                  <a:cubicBezTo>
                    <a:pt x="0" y="5573"/>
                    <a:pt x="0" y="6407"/>
                    <a:pt x="300" y="7208"/>
                  </a:cubicBezTo>
                  <a:cubicBezTo>
                    <a:pt x="701" y="8342"/>
                    <a:pt x="1701" y="9242"/>
                    <a:pt x="2869" y="9643"/>
                  </a:cubicBezTo>
                  <a:cubicBezTo>
                    <a:pt x="3328" y="9791"/>
                    <a:pt x="3814" y="9863"/>
                    <a:pt x="4303" y="9863"/>
                  </a:cubicBezTo>
                  <a:cubicBezTo>
                    <a:pt x="5023" y="9863"/>
                    <a:pt x="5749" y="9707"/>
                    <a:pt x="6405" y="9409"/>
                  </a:cubicBezTo>
                  <a:cubicBezTo>
                    <a:pt x="7339" y="9009"/>
                    <a:pt x="8173" y="8275"/>
                    <a:pt x="8506" y="7341"/>
                  </a:cubicBezTo>
                  <a:cubicBezTo>
                    <a:pt x="8907" y="6207"/>
                    <a:pt x="8540" y="4839"/>
                    <a:pt x="7572" y="4105"/>
                  </a:cubicBezTo>
                  <a:cubicBezTo>
                    <a:pt x="7078" y="3699"/>
                    <a:pt x="6444" y="3499"/>
                    <a:pt x="5808" y="3499"/>
                  </a:cubicBezTo>
                  <a:cubicBezTo>
                    <a:pt x="5242" y="3499"/>
                    <a:pt x="4674" y="3658"/>
                    <a:pt x="4203" y="3972"/>
                  </a:cubicBezTo>
                  <a:cubicBezTo>
                    <a:pt x="3736" y="4272"/>
                    <a:pt x="3369" y="4706"/>
                    <a:pt x="3269" y="5206"/>
                  </a:cubicBezTo>
                  <a:cubicBezTo>
                    <a:pt x="3069" y="6007"/>
                    <a:pt x="3603" y="6907"/>
                    <a:pt x="4403" y="7174"/>
                  </a:cubicBezTo>
                  <a:cubicBezTo>
                    <a:pt x="4538" y="7215"/>
                    <a:pt x="4679" y="7235"/>
                    <a:pt x="4821" y="7235"/>
                  </a:cubicBezTo>
                  <a:cubicBezTo>
                    <a:pt x="5488" y="7235"/>
                    <a:pt x="6185" y="6806"/>
                    <a:pt x="6405" y="6173"/>
                  </a:cubicBezTo>
                  <a:lnTo>
                    <a:pt x="6405" y="6173"/>
                  </a:lnTo>
                  <a:cubicBezTo>
                    <a:pt x="6605" y="6841"/>
                    <a:pt x="6505" y="7608"/>
                    <a:pt x="6138" y="8208"/>
                  </a:cubicBezTo>
                  <a:cubicBezTo>
                    <a:pt x="5738" y="8775"/>
                    <a:pt x="5104" y="9176"/>
                    <a:pt x="4403" y="9242"/>
                  </a:cubicBezTo>
                  <a:cubicBezTo>
                    <a:pt x="4325" y="9250"/>
                    <a:pt x="4246" y="9254"/>
                    <a:pt x="4167" y="9254"/>
                  </a:cubicBezTo>
                  <a:cubicBezTo>
                    <a:pt x="3541" y="9254"/>
                    <a:pt x="2909" y="9020"/>
                    <a:pt x="2435" y="8575"/>
                  </a:cubicBezTo>
                  <a:cubicBezTo>
                    <a:pt x="1902" y="8075"/>
                    <a:pt x="1568" y="7374"/>
                    <a:pt x="1501" y="6674"/>
                  </a:cubicBezTo>
                  <a:cubicBezTo>
                    <a:pt x="1368" y="5440"/>
                    <a:pt x="2002" y="4172"/>
                    <a:pt x="3069" y="3538"/>
                  </a:cubicBezTo>
                  <a:cubicBezTo>
                    <a:pt x="3670" y="3171"/>
                    <a:pt x="4370" y="3038"/>
                    <a:pt x="5037" y="2871"/>
                  </a:cubicBezTo>
                  <a:cubicBezTo>
                    <a:pt x="5037" y="1837"/>
                    <a:pt x="4904" y="803"/>
                    <a:pt x="4970" y="2"/>
                  </a:cubicBezTo>
                  <a:cubicBezTo>
                    <a:pt x="4928" y="1"/>
                    <a:pt x="4886" y="1"/>
                    <a:pt x="48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1"/>
            <p:cNvSpPr/>
            <p:nvPr/>
          </p:nvSpPr>
          <p:spPr>
            <a:xfrm>
              <a:off x="63325" y="1288225"/>
              <a:ext cx="70900" cy="67275"/>
            </a:xfrm>
            <a:custGeom>
              <a:rect b="b" l="l" r="r" t="t"/>
              <a:pathLst>
                <a:path extrusionOk="0" h="2691" w="2836">
                  <a:moveTo>
                    <a:pt x="725" y="0"/>
                  </a:moveTo>
                  <a:cubicBezTo>
                    <a:pt x="481" y="0"/>
                    <a:pt x="235" y="16"/>
                    <a:pt x="0" y="55"/>
                  </a:cubicBezTo>
                  <a:cubicBezTo>
                    <a:pt x="267" y="889"/>
                    <a:pt x="400" y="1790"/>
                    <a:pt x="434" y="2691"/>
                  </a:cubicBezTo>
                  <a:cubicBezTo>
                    <a:pt x="901" y="2691"/>
                    <a:pt x="1401" y="2657"/>
                    <a:pt x="1868" y="2491"/>
                  </a:cubicBezTo>
                  <a:cubicBezTo>
                    <a:pt x="2302" y="2357"/>
                    <a:pt x="2702" y="1990"/>
                    <a:pt x="2769" y="1490"/>
                  </a:cubicBezTo>
                  <a:cubicBezTo>
                    <a:pt x="2836" y="1090"/>
                    <a:pt x="2635" y="689"/>
                    <a:pt x="2335" y="456"/>
                  </a:cubicBezTo>
                  <a:cubicBezTo>
                    <a:pt x="2035" y="189"/>
                    <a:pt x="1635" y="55"/>
                    <a:pt x="1234" y="22"/>
                  </a:cubicBezTo>
                  <a:cubicBezTo>
                    <a:pt x="1069" y="8"/>
                    <a:pt x="897"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1"/>
            <p:cNvSpPr/>
            <p:nvPr/>
          </p:nvSpPr>
          <p:spPr>
            <a:xfrm>
              <a:off x="199250" y="1265375"/>
              <a:ext cx="223525" cy="246400"/>
            </a:xfrm>
            <a:custGeom>
              <a:rect b="b" l="l" r="r" t="t"/>
              <a:pathLst>
                <a:path extrusionOk="0" h="9856" w="8941">
                  <a:moveTo>
                    <a:pt x="4844" y="1"/>
                  </a:moveTo>
                  <a:cubicBezTo>
                    <a:pt x="3473" y="1"/>
                    <a:pt x="2443" y="528"/>
                    <a:pt x="1602" y="1370"/>
                  </a:cubicBezTo>
                  <a:cubicBezTo>
                    <a:pt x="701" y="2270"/>
                    <a:pt x="267" y="3471"/>
                    <a:pt x="100" y="4705"/>
                  </a:cubicBezTo>
                  <a:cubicBezTo>
                    <a:pt x="0" y="5539"/>
                    <a:pt x="34" y="6407"/>
                    <a:pt x="301" y="7174"/>
                  </a:cubicBezTo>
                  <a:cubicBezTo>
                    <a:pt x="734" y="8341"/>
                    <a:pt x="1702" y="9242"/>
                    <a:pt x="2869" y="9609"/>
                  </a:cubicBezTo>
                  <a:cubicBezTo>
                    <a:pt x="3356" y="9776"/>
                    <a:pt x="3861" y="9856"/>
                    <a:pt x="4366" y="9856"/>
                  </a:cubicBezTo>
                  <a:cubicBezTo>
                    <a:pt x="5072" y="9856"/>
                    <a:pt x="5778" y="9700"/>
                    <a:pt x="6438" y="9409"/>
                  </a:cubicBezTo>
                  <a:cubicBezTo>
                    <a:pt x="7339" y="8975"/>
                    <a:pt x="8173" y="8275"/>
                    <a:pt x="8506" y="7307"/>
                  </a:cubicBezTo>
                  <a:cubicBezTo>
                    <a:pt x="8940" y="6173"/>
                    <a:pt x="8540" y="4806"/>
                    <a:pt x="7572" y="4072"/>
                  </a:cubicBezTo>
                  <a:cubicBezTo>
                    <a:pt x="7072" y="3679"/>
                    <a:pt x="6428" y="3477"/>
                    <a:pt x="5784" y="3477"/>
                  </a:cubicBezTo>
                  <a:cubicBezTo>
                    <a:pt x="5226" y="3477"/>
                    <a:pt x="4668" y="3628"/>
                    <a:pt x="4203" y="3938"/>
                  </a:cubicBezTo>
                  <a:cubicBezTo>
                    <a:pt x="3770" y="4238"/>
                    <a:pt x="3403" y="4672"/>
                    <a:pt x="3269" y="5206"/>
                  </a:cubicBezTo>
                  <a:cubicBezTo>
                    <a:pt x="3103" y="6006"/>
                    <a:pt x="3603" y="6907"/>
                    <a:pt x="4404" y="7141"/>
                  </a:cubicBezTo>
                  <a:cubicBezTo>
                    <a:pt x="4550" y="7183"/>
                    <a:pt x="4702" y="7204"/>
                    <a:pt x="4853" y="7204"/>
                  </a:cubicBezTo>
                  <a:cubicBezTo>
                    <a:pt x="5525" y="7204"/>
                    <a:pt x="6193" y="6800"/>
                    <a:pt x="6438" y="6173"/>
                  </a:cubicBezTo>
                  <a:lnTo>
                    <a:pt x="6438" y="6173"/>
                  </a:lnTo>
                  <a:cubicBezTo>
                    <a:pt x="6638" y="6840"/>
                    <a:pt x="6538" y="7608"/>
                    <a:pt x="6138" y="8175"/>
                  </a:cubicBezTo>
                  <a:cubicBezTo>
                    <a:pt x="5771" y="8742"/>
                    <a:pt x="5104" y="9142"/>
                    <a:pt x="4437" y="9242"/>
                  </a:cubicBezTo>
                  <a:cubicBezTo>
                    <a:pt x="4362" y="9249"/>
                    <a:pt x="4288" y="9252"/>
                    <a:pt x="4214" y="9252"/>
                  </a:cubicBezTo>
                  <a:cubicBezTo>
                    <a:pt x="3556" y="9252"/>
                    <a:pt x="2915" y="8991"/>
                    <a:pt x="2435" y="8542"/>
                  </a:cubicBezTo>
                  <a:cubicBezTo>
                    <a:pt x="1902" y="8075"/>
                    <a:pt x="1568" y="7374"/>
                    <a:pt x="1501" y="6640"/>
                  </a:cubicBezTo>
                  <a:cubicBezTo>
                    <a:pt x="1368" y="5406"/>
                    <a:pt x="2035" y="4138"/>
                    <a:pt x="3103" y="3505"/>
                  </a:cubicBezTo>
                  <a:cubicBezTo>
                    <a:pt x="3703" y="3171"/>
                    <a:pt x="4370" y="3004"/>
                    <a:pt x="5071" y="2871"/>
                  </a:cubicBezTo>
                  <a:cubicBezTo>
                    <a:pt x="5037" y="1837"/>
                    <a:pt x="4937" y="769"/>
                    <a:pt x="4971" y="2"/>
                  </a:cubicBezTo>
                  <a:cubicBezTo>
                    <a:pt x="4928" y="1"/>
                    <a:pt x="4886" y="1"/>
                    <a:pt x="48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1"/>
            <p:cNvSpPr/>
            <p:nvPr/>
          </p:nvSpPr>
          <p:spPr>
            <a:xfrm>
              <a:off x="337675" y="1266125"/>
              <a:ext cx="70075" cy="66875"/>
            </a:xfrm>
            <a:custGeom>
              <a:rect b="b" l="l" r="r" t="t"/>
              <a:pathLst>
                <a:path extrusionOk="0" h="2675" w="2803">
                  <a:moveTo>
                    <a:pt x="704" y="0"/>
                  </a:moveTo>
                  <a:cubicBezTo>
                    <a:pt x="458" y="0"/>
                    <a:pt x="213" y="20"/>
                    <a:pt x="1" y="39"/>
                  </a:cubicBezTo>
                  <a:cubicBezTo>
                    <a:pt x="234" y="906"/>
                    <a:pt x="401" y="1773"/>
                    <a:pt x="401" y="2674"/>
                  </a:cubicBezTo>
                  <a:cubicBezTo>
                    <a:pt x="901" y="2674"/>
                    <a:pt x="1402" y="2674"/>
                    <a:pt x="1835" y="2507"/>
                  </a:cubicBezTo>
                  <a:cubicBezTo>
                    <a:pt x="2269" y="2340"/>
                    <a:pt x="2703" y="1974"/>
                    <a:pt x="2769" y="1507"/>
                  </a:cubicBezTo>
                  <a:cubicBezTo>
                    <a:pt x="2803" y="1106"/>
                    <a:pt x="2636" y="706"/>
                    <a:pt x="2302" y="439"/>
                  </a:cubicBezTo>
                  <a:cubicBezTo>
                    <a:pt x="2002" y="172"/>
                    <a:pt x="1602" y="72"/>
                    <a:pt x="1235" y="39"/>
                  </a:cubicBezTo>
                  <a:cubicBezTo>
                    <a:pt x="1066" y="11"/>
                    <a:pt x="885" y="0"/>
                    <a:pt x="7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1"/>
            <p:cNvSpPr/>
            <p:nvPr/>
          </p:nvSpPr>
          <p:spPr>
            <a:xfrm>
              <a:off x="471100" y="1214500"/>
              <a:ext cx="223525" cy="246125"/>
            </a:xfrm>
            <a:custGeom>
              <a:rect b="b" l="l" r="r" t="t"/>
              <a:pathLst>
                <a:path extrusionOk="0" h="9845" w="8941">
                  <a:moveTo>
                    <a:pt x="4875" y="1"/>
                  </a:moveTo>
                  <a:cubicBezTo>
                    <a:pt x="3474" y="1"/>
                    <a:pt x="2444" y="528"/>
                    <a:pt x="1602" y="1370"/>
                  </a:cubicBezTo>
                  <a:cubicBezTo>
                    <a:pt x="735" y="2237"/>
                    <a:pt x="268" y="3471"/>
                    <a:pt x="134" y="4706"/>
                  </a:cubicBezTo>
                  <a:cubicBezTo>
                    <a:pt x="1" y="5540"/>
                    <a:pt x="34" y="6407"/>
                    <a:pt x="334" y="7174"/>
                  </a:cubicBezTo>
                  <a:cubicBezTo>
                    <a:pt x="735" y="8342"/>
                    <a:pt x="1735" y="9209"/>
                    <a:pt x="2870" y="9609"/>
                  </a:cubicBezTo>
                  <a:cubicBezTo>
                    <a:pt x="3337" y="9769"/>
                    <a:pt x="3825" y="9844"/>
                    <a:pt x="4313" y="9844"/>
                  </a:cubicBezTo>
                  <a:cubicBezTo>
                    <a:pt x="5046" y="9844"/>
                    <a:pt x="5778" y="9676"/>
                    <a:pt x="6439" y="9376"/>
                  </a:cubicBezTo>
                  <a:cubicBezTo>
                    <a:pt x="7373" y="8975"/>
                    <a:pt x="8207" y="8275"/>
                    <a:pt x="8540" y="7308"/>
                  </a:cubicBezTo>
                  <a:cubicBezTo>
                    <a:pt x="8941" y="6173"/>
                    <a:pt x="8540" y="4806"/>
                    <a:pt x="7606" y="4072"/>
                  </a:cubicBezTo>
                  <a:cubicBezTo>
                    <a:pt x="7088" y="3679"/>
                    <a:pt x="6445" y="3477"/>
                    <a:pt x="5807" y="3477"/>
                  </a:cubicBezTo>
                  <a:cubicBezTo>
                    <a:pt x="5253" y="3477"/>
                    <a:pt x="4702" y="3629"/>
                    <a:pt x="4237" y="3938"/>
                  </a:cubicBezTo>
                  <a:cubicBezTo>
                    <a:pt x="3770" y="4239"/>
                    <a:pt x="3403" y="4672"/>
                    <a:pt x="3303" y="5173"/>
                  </a:cubicBezTo>
                  <a:cubicBezTo>
                    <a:pt x="3103" y="6007"/>
                    <a:pt x="3637" y="6907"/>
                    <a:pt x="4437" y="7141"/>
                  </a:cubicBezTo>
                  <a:cubicBezTo>
                    <a:pt x="4577" y="7183"/>
                    <a:pt x="4723" y="7204"/>
                    <a:pt x="4869" y="7204"/>
                  </a:cubicBezTo>
                  <a:cubicBezTo>
                    <a:pt x="5524" y="7204"/>
                    <a:pt x="6193" y="6795"/>
                    <a:pt x="6439" y="6140"/>
                  </a:cubicBezTo>
                  <a:lnTo>
                    <a:pt x="6439" y="6140"/>
                  </a:lnTo>
                  <a:cubicBezTo>
                    <a:pt x="6639" y="6807"/>
                    <a:pt x="6539" y="7608"/>
                    <a:pt x="6172" y="8175"/>
                  </a:cubicBezTo>
                  <a:cubicBezTo>
                    <a:pt x="5772" y="8742"/>
                    <a:pt x="5138" y="9142"/>
                    <a:pt x="4437" y="9209"/>
                  </a:cubicBezTo>
                  <a:cubicBezTo>
                    <a:pt x="4339" y="9223"/>
                    <a:pt x="4240" y="9230"/>
                    <a:pt x="4140" y="9230"/>
                  </a:cubicBezTo>
                  <a:cubicBezTo>
                    <a:pt x="3527" y="9230"/>
                    <a:pt x="2900" y="8972"/>
                    <a:pt x="2469" y="8542"/>
                  </a:cubicBezTo>
                  <a:cubicBezTo>
                    <a:pt x="1936" y="8075"/>
                    <a:pt x="1602" y="7374"/>
                    <a:pt x="1535" y="6640"/>
                  </a:cubicBezTo>
                  <a:cubicBezTo>
                    <a:pt x="1402" y="5406"/>
                    <a:pt x="2036" y="4139"/>
                    <a:pt x="3103" y="3505"/>
                  </a:cubicBezTo>
                  <a:cubicBezTo>
                    <a:pt x="3703" y="3138"/>
                    <a:pt x="4404" y="3004"/>
                    <a:pt x="5071" y="2871"/>
                  </a:cubicBezTo>
                  <a:cubicBezTo>
                    <a:pt x="5071" y="1837"/>
                    <a:pt x="4938" y="770"/>
                    <a:pt x="5004" y="2"/>
                  </a:cubicBezTo>
                  <a:cubicBezTo>
                    <a:pt x="4961" y="1"/>
                    <a:pt x="4918" y="1"/>
                    <a:pt x="48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1"/>
            <p:cNvSpPr/>
            <p:nvPr/>
          </p:nvSpPr>
          <p:spPr>
            <a:xfrm>
              <a:off x="609550" y="1215025"/>
              <a:ext cx="70900" cy="67100"/>
            </a:xfrm>
            <a:custGeom>
              <a:rect b="b" l="l" r="r" t="t"/>
              <a:pathLst>
                <a:path extrusionOk="0" h="2684" w="2836">
                  <a:moveTo>
                    <a:pt x="876" y="1"/>
                  </a:moveTo>
                  <a:cubicBezTo>
                    <a:pt x="583" y="1"/>
                    <a:pt x="283" y="24"/>
                    <a:pt x="0" y="48"/>
                  </a:cubicBezTo>
                  <a:cubicBezTo>
                    <a:pt x="267" y="915"/>
                    <a:pt x="400" y="1783"/>
                    <a:pt x="434" y="2683"/>
                  </a:cubicBezTo>
                  <a:cubicBezTo>
                    <a:pt x="901" y="2683"/>
                    <a:pt x="1401" y="2683"/>
                    <a:pt x="1835" y="2516"/>
                  </a:cubicBezTo>
                  <a:cubicBezTo>
                    <a:pt x="2302" y="2350"/>
                    <a:pt x="2702" y="1983"/>
                    <a:pt x="2769" y="1516"/>
                  </a:cubicBezTo>
                  <a:cubicBezTo>
                    <a:pt x="2835" y="1115"/>
                    <a:pt x="2635" y="715"/>
                    <a:pt x="2335" y="448"/>
                  </a:cubicBezTo>
                  <a:cubicBezTo>
                    <a:pt x="2035" y="181"/>
                    <a:pt x="1635" y="81"/>
                    <a:pt x="1234" y="15"/>
                  </a:cubicBezTo>
                  <a:cubicBezTo>
                    <a:pt x="1117" y="5"/>
                    <a:pt x="997" y="1"/>
                    <a:pt x="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1"/>
            <p:cNvSpPr/>
            <p:nvPr/>
          </p:nvSpPr>
          <p:spPr>
            <a:xfrm>
              <a:off x="707100" y="1361400"/>
              <a:ext cx="40900" cy="54300"/>
            </a:xfrm>
            <a:custGeom>
              <a:rect b="b" l="l" r="r" t="t"/>
              <a:pathLst>
                <a:path extrusionOk="0" h="2172" w="1636">
                  <a:moveTo>
                    <a:pt x="1184" y="1"/>
                  </a:moveTo>
                  <a:cubicBezTo>
                    <a:pt x="1120" y="1"/>
                    <a:pt x="1057" y="19"/>
                    <a:pt x="1002" y="64"/>
                  </a:cubicBezTo>
                  <a:cubicBezTo>
                    <a:pt x="468" y="464"/>
                    <a:pt x="101" y="1065"/>
                    <a:pt x="34" y="1698"/>
                  </a:cubicBezTo>
                  <a:cubicBezTo>
                    <a:pt x="1" y="1832"/>
                    <a:pt x="34" y="1899"/>
                    <a:pt x="68" y="1999"/>
                  </a:cubicBezTo>
                  <a:cubicBezTo>
                    <a:pt x="134" y="2065"/>
                    <a:pt x="234" y="2165"/>
                    <a:pt x="334" y="2165"/>
                  </a:cubicBezTo>
                  <a:cubicBezTo>
                    <a:pt x="355" y="2170"/>
                    <a:pt x="377" y="2172"/>
                    <a:pt x="400" y="2172"/>
                  </a:cubicBezTo>
                  <a:cubicBezTo>
                    <a:pt x="556" y="2172"/>
                    <a:pt x="739" y="2070"/>
                    <a:pt x="768" y="1865"/>
                  </a:cubicBezTo>
                  <a:cubicBezTo>
                    <a:pt x="801" y="1732"/>
                    <a:pt x="801" y="1632"/>
                    <a:pt x="868" y="1498"/>
                  </a:cubicBezTo>
                  <a:cubicBezTo>
                    <a:pt x="868" y="1465"/>
                    <a:pt x="868" y="1465"/>
                    <a:pt x="868" y="1465"/>
                  </a:cubicBezTo>
                  <a:cubicBezTo>
                    <a:pt x="868" y="1432"/>
                    <a:pt x="902" y="1398"/>
                    <a:pt x="902" y="1365"/>
                  </a:cubicBezTo>
                  <a:cubicBezTo>
                    <a:pt x="935" y="1298"/>
                    <a:pt x="968" y="1231"/>
                    <a:pt x="1002" y="1198"/>
                  </a:cubicBezTo>
                  <a:cubicBezTo>
                    <a:pt x="1002" y="1165"/>
                    <a:pt x="1035" y="1131"/>
                    <a:pt x="1035" y="1098"/>
                  </a:cubicBezTo>
                  <a:cubicBezTo>
                    <a:pt x="1035" y="1098"/>
                    <a:pt x="1035" y="1098"/>
                    <a:pt x="1068" y="1065"/>
                  </a:cubicBezTo>
                  <a:cubicBezTo>
                    <a:pt x="1102" y="1031"/>
                    <a:pt x="1135" y="965"/>
                    <a:pt x="1168" y="931"/>
                  </a:cubicBezTo>
                  <a:cubicBezTo>
                    <a:pt x="1202" y="898"/>
                    <a:pt x="1268" y="831"/>
                    <a:pt x="1302" y="798"/>
                  </a:cubicBezTo>
                  <a:cubicBezTo>
                    <a:pt x="1302" y="798"/>
                    <a:pt x="1335" y="764"/>
                    <a:pt x="1335" y="764"/>
                  </a:cubicBezTo>
                  <a:cubicBezTo>
                    <a:pt x="1369" y="731"/>
                    <a:pt x="1402" y="731"/>
                    <a:pt x="1402" y="698"/>
                  </a:cubicBezTo>
                  <a:cubicBezTo>
                    <a:pt x="1569" y="598"/>
                    <a:pt x="1635" y="364"/>
                    <a:pt x="1535" y="164"/>
                  </a:cubicBezTo>
                  <a:cubicBezTo>
                    <a:pt x="1446" y="75"/>
                    <a:pt x="1313"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1"/>
            <p:cNvSpPr/>
            <p:nvPr/>
          </p:nvSpPr>
          <p:spPr>
            <a:xfrm>
              <a:off x="740475" y="1385500"/>
              <a:ext cx="38375" cy="29225"/>
            </a:xfrm>
            <a:custGeom>
              <a:rect b="b" l="l" r="r" t="t"/>
              <a:pathLst>
                <a:path extrusionOk="0" h="1169" w="1535">
                  <a:moveTo>
                    <a:pt x="1101" y="1"/>
                  </a:moveTo>
                  <a:cubicBezTo>
                    <a:pt x="734" y="34"/>
                    <a:pt x="334" y="234"/>
                    <a:pt x="100" y="534"/>
                  </a:cubicBezTo>
                  <a:cubicBezTo>
                    <a:pt x="34" y="601"/>
                    <a:pt x="0" y="701"/>
                    <a:pt x="0" y="801"/>
                  </a:cubicBezTo>
                  <a:cubicBezTo>
                    <a:pt x="0" y="901"/>
                    <a:pt x="34" y="1001"/>
                    <a:pt x="134" y="1068"/>
                  </a:cubicBezTo>
                  <a:cubicBezTo>
                    <a:pt x="200" y="1135"/>
                    <a:pt x="300" y="1168"/>
                    <a:pt x="400" y="1168"/>
                  </a:cubicBezTo>
                  <a:cubicBezTo>
                    <a:pt x="501" y="1135"/>
                    <a:pt x="601" y="1101"/>
                    <a:pt x="667" y="1035"/>
                  </a:cubicBezTo>
                  <a:cubicBezTo>
                    <a:pt x="701" y="1001"/>
                    <a:pt x="734" y="968"/>
                    <a:pt x="767" y="935"/>
                  </a:cubicBezTo>
                  <a:cubicBezTo>
                    <a:pt x="801" y="901"/>
                    <a:pt x="867" y="868"/>
                    <a:pt x="901" y="834"/>
                  </a:cubicBezTo>
                  <a:cubicBezTo>
                    <a:pt x="905" y="832"/>
                    <a:pt x="911" y="831"/>
                    <a:pt x="918" y="831"/>
                  </a:cubicBezTo>
                  <a:cubicBezTo>
                    <a:pt x="1011" y="831"/>
                    <a:pt x="1303" y="1035"/>
                    <a:pt x="1334" y="1035"/>
                  </a:cubicBezTo>
                  <a:cubicBezTo>
                    <a:pt x="1368" y="1035"/>
                    <a:pt x="1134" y="768"/>
                    <a:pt x="1168" y="768"/>
                  </a:cubicBezTo>
                  <a:cubicBezTo>
                    <a:pt x="1234" y="768"/>
                    <a:pt x="1334" y="701"/>
                    <a:pt x="1401" y="634"/>
                  </a:cubicBezTo>
                  <a:cubicBezTo>
                    <a:pt x="1468" y="568"/>
                    <a:pt x="1535" y="468"/>
                    <a:pt x="1501" y="367"/>
                  </a:cubicBezTo>
                  <a:cubicBezTo>
                    <a:pt x="1501" y="267"/>
                    <a:pt x="1468" y="167"/>
                    <a:pt x="1368" y="101"/>
                  </a:cubicBezTo>
                  <a:cubicBezTo>
                    <a:pt x="1301" y="34"/>
                    <a:pt x="1201" y="1"/>
                    <a:pt x="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1"/>
            <p:cNvSpPr/>
            <p:nvPr/>
          </p:nvSpPr>
          <p:spPr>
            <a:xfrm>
              <a:off x="425250" y="1435625"/>
              <a:ext cx="35050" cy="48300"/>
            </a:xfrm>
            <a:custGeom>
              <a:rect b="b" l="l" r="r" t="t"/>
              <a:pathLst>
                <a:path extrusionOk="0" h="1932" w="1402">
                  <a:moveTo>
                    <a:pt x="984" y="1"/>
                  </a:moveTo>
                  <a:cubicBezTo>
                    <a:pt x="919" y="1"/>
                    <a:pt x="856" y="19"/>
                    <a:pt x="801" y="64"/>
                  </a:cubicBezTo>
                  <a:cubicBezTo>
                    <a:pt x="567" y="230"/>
                    <a:pt x="367" y="464"/>
                    <a:pt x="234" y="731"/>
                  </a:cubicBezTo>
                  <a:cubicBezTo>
                    <a:pt x="100" y="998"/>
                    <a:pt x="34" y="1265"/>
                    <a:pt x="0" y="1565"/>
                  </a:cubicBezTo>
                  <a:cubicBezTo>
                    <a:pt x="0" y="1665"/>
                    <a:pt x="67" y="1765"/>
                    <a:pt x="134" y="1832"/>
                  </a:cubicBezTo>
                  <a:cubicBezTo>
                    <a:pt x="200" y="1898"/>
                    <a:pt x="300" y="1932"/>
                    <a:pt x="400" y="1932"/>
                  </a:cubicBezTo>
                  <a:cubicBezTo>
                    <a:pt x="501" y="1932"/>
                    <a:pt x="601" y="1898"/>
                    <a:pt x="667" y="1798"/>
                  </a:cubicBezTo>
                  <a:lnTo>
                    <a:pt x="701" y="1732"/>
                  </a:lnTo>
                  <a:cubicBezTo>
                    <a:pt x="734" y="1698"/>
                    <a:pt x="734" y="1632"/>
                    <a:pt x="734" y="1598"/>
                  </a:cubicBezTo>
                  <a:cubicBezTo>
                    <a:pt x="767" y="1498"/>
                    <a:pt x="801" y="1365"/>
                    <a:pt x="834" y="1265"/>
                  </a:cubicBezTo>
                  <a:cubicBezTo>
                    <a:pt x="867" y="1164"/>
                    <a:pt x="901" y="1064"/>
                    <a:pt x="968" y="998"/>
                  </a:cubicBezTo>
                  <a:cubicBezTo>
                    <a:pt x="1034" y="898"/>
                    <a:pt x="1101" y="798"/>
                    <a:pt x="1168" y="731"/>
                  </a:cubicBezTo>
                  <a:cubicBezTo>
                    <a:pt x="1201" y="731"/>
                    <a:pt x="1201" y="731"/>
                    <a:pt x="1234" y="697"/>
                  </a:cubicBezTo>
                  <a:cubicBezTo>
                    <a:pt x="1301" y="664"/>
                    <a:pt x="1368" y="564"/>
                    <a:pt x="1401" y="464"/>
                  </a:cubicBezTo>
                  <a:cubicBezTo>
                    <a:pt x="1401" y="364"/>
                    <a:pt x="1401" y="264"/>
                    <a:pt x="1334" y="164"/>
                  </a:cubicBezTo>
                  <a:cubicBezTo>
                    <a:pt x="1245" y="75"/>
                    <a:pt x="1112" y="1"/>
                    <a:pt x="9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1"/>
            <p:cNvSpPr/>
            <p:nvPr/>
          </p:nvSpPr>
          <p:spPr>
            <a:xfrm>
              <a:off x="454425" y="1458050"/>
              <a:ext cx="37900" cy="26100"/>
            </a:xfrm>
            <a:custGeom>
              <a:rect b="b" l="l" r="r" t="t"/>
              <a:pathLst>
                <a:path extrusionOk="0" h="1044" w="1516">
                  <a:moveTo>
                    <a:pt x="935" y="1"/>
                  </a:moveTo>
                  <a:cubicBezTo>
                    <a:pt x="801" y="34"/>
                    <a:pt x="668" y="67"/>
                    <a:pt x="534" y="134"/>
                  </a:cubicBezTo>
                  <a:cubicBezTo>
                    <a:pt x="434" y="167"/>
                    <a:pt x="368" y="201"/>
                    <a:pt x="301" y="234"/>
                  </a:cubicBezTo>
                  <a:cubicBezTo>
                    <a:pt x="234" y="301"/>
                    <a:pt x="167" y="368"/>
                    <a:pt x="101" y="401"/>
                  </a:cubicBezTo>
                  <a:cubicBezTo>
                    <a:pt x="34" y="468"/>
                    <a:pt x="1" y="601"/>
                    <a:pt x="1" y="701"/>
                  </a:cubicBezTo>
                  <a:cubicBezTo>
                    <a:pt x="1" y="768"/>
                    <a:pt x="67" y="901"/>
                    <a:pt x="134" y="968"/>
                  </a:cubicBezTo>
                  <a:cubicBezTo>
                    <a:pt x="188" y="995"/>
                    <a:pt x="264" y="1044"/>
                    <a:pt x="344" y="1044"/>
                  </a:cubicBezTo>
                  <a:cubicBezTo>
                    <a:pt x="363" y="1044"/>
                    <a:pt x="382" y="1041"/>
                    <a:pt x="401" y="1035"/>
                  </a:cubicBezTo>
                  <a:cubicBezTo>
                    <a:pt x="501" y="1035"/>
                    <a:pt x="601" y="1001"/>
                    <a:pt x="668" y="935"/>
                  </a:cubicBezTo>
                  <a:cubicBezTo>
                    <a:pt x="735" y="868"/>
                    <a:pt x="768" y="835"/>
                    <a:pt x="835" y="801"/>
                  </a:cubicBezTo>
                  <a:cubicBezTo>
                    <a:pt x="868" y="801"/>
                    <a:pt x="935" y="768"/>
                    <a:pt x="968" y="768"/>
                  </a:cubicBezTo>
                  <a:lnTo>
                    <a:pt x="1001" y="768"/>
                  </a:lnTo>
                  <a:cubicBezTo>
                    <a:pt x="1101" y="768"/>
                    <a:pt x="1202" y="701"/>
                    <a:pt x="1268" y="634"/>
                  </a:cubicBezTo>
                  <a:cubicBezTo>
                    <a:pt x="1302" y="568"/>
                    <a:pt x="1368" y="468"/>
                    <a:pt x="1335" y="368"/>
                  </a:cubicBezTo>
                  <a:cubicBezTo>
                    <a:pt x="1335" y="343"/>
                    <a:pt x="1349" y="335"/>
                    <a:pt x="1369" y="335"/>
                  </a:cubicBezTo>
                  <a:cubicBezTo>
                    <a:pt x="1416" y="335"/>
                    <a:pt x="1499" y="384"/>
                    <a:pt x="1512" y="384"/>
                  </a:cubicBezTo>
                  <a:cubicBezTo>
                    <a:pt x="1516" y="384"/>
                    <a:pt x="1513" y="379"/>
                    <a:pt x="1502" y="368"/>
                  </a:cubicBezTo>
                  <a:cubicBezTo>
                    <a:pt x="1435" y="301"/>
                    <a:pt x="1035" y="1"/>
                    <a:pt x="9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1"/>
            <p:cNvSpPr/>
            <p:nvPr/>
          </p:nvSpPr>
          <p:spPr>
            <a:xfrm>
              <a:off x="147550" y="1472450"/>
              <a:ext cx="26700" cy="50400"/>
            </a:xfrm>
            <a:custGeom>
              <a:rect b="b" l="l" r="r" t="t"/>
              <a:pathLst>
                <a:path extrusionOk="0" h="2016" w="1068">
                  <a:moveTo>
                    <a:pt x="705" y="0"/>
                  </a:moveTo>
                  <a:cubicBezTo>
                    <a:pt x="651" y="0"/>
                    <a:pt x="601" y="8"/>
                    <a:pt x="567" y="25"/>
                  </a:cubicBezTo>
                  <a:cubicBezTo>
                    <a:pt x="467" y="58"/>
                    <a:pt x="401" y="125"/>
                    <a:pt x="334" y="192"/>
                  </a:cubicBezTo>
                  <a:cubicBezTo>
                    <a:pt x="200" y="425"/>
                    <a:pt x="100" y="659"/>
                    <a:pt x="67" y="926"/>
                  </a:cubicBezTo>
                  <a:cubicBezTo>
                    <a:pt x="0" y="1193"/>
                    <a:pt x="34" y="1493"/>
                    <a:pt x="67" y="1760"/>
                  </a:cubicBezTo>
                  <a:cubicBezTo>
                    <a:pt x="100" y="1860"/>
                    <a:pt x="200" y="1926"/>
                    <a:pt x="267" y="1960"/>
                  </a:cubicBezTo>
                  <a:cubicBezTo>
                    <a:pt x="326" y="1999"/>
                    <a:pt x="384" y="2015"/>
                    <a:pt x="443" y="2015"/>
                  </a:cubicBezTo>
                  <a:cubicBezTo>
                    <a:pt x="484" y="2015"/>
                    <a:pt x="526" y="2007"/>
                    <a:pt x="567" y="1993"/>
                  </a:cubicBezTo>
                  <a:cubicBezTo>
                    <a:pt x="667" y="1960"/>
                    <a:pt x="734" y="1893"/>
                    <a:pt x="767" y="1793"/>
                  </a:cubicBezTo>
                  <a:cubicBezTo>
                    <a:pt x="834" y="1726"/>
                    <a:pt x="834" y="1626"/>
                    <a:pt x="801" y="1560"/>
                  </a:cubicBezTo>
                  <a:cubicBezTo>
                    <a:pt x="801" y="1426"/>
                    <a:pt x="767" y="1326"/>
                    <a:pt x="801" y="1193"/>
                  </a:cubicBezTo>
                  <a:cubicBezTo>
                    <a:pt x="801" y="1093"/>
                    <a:pt x="834" y="959"/>
                    <a:pt x="868" y="859"/>
                  </a:cubicBezTo>
                  <a:cubicBezTo>
                    <a:pt x="901" y="759"/>
                    <a:pt x="968" y="659"/>
                    <a:pt x="1034" y="559"/>
                  </a:cubicBezTo>
                  <a:cubicBezTo>
                    <a:pt x="1068" y="492"/>
                    <a:pt x="1068" y="325"/>
                    <a:pt x="1034" y="259"/>
                  </a:cubicBezTo>
                  <a:cubicBezTo>
                    <a:pt x="1001" y="159"/>
                    <a:pt x="934" y="58"/>
                    <a:pt x="868" y="25"/>
                  </a:cubicBezTo>
                  <a:cubicBezTo>
                    <a:pt x="817" y="8"/>
                    <a:pt x="759" y="0"/>
                    <a:pt x="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1"/>
            <p:cNvSpPr/>
            <p:nvPr/>
          </p:nvSpPr>
          <p:spPr>
            <a:xfrm>
              <a:off x="175900" y="1488275"/>
              <a:ext cx="35050" cy="32975"/>
            </a:xfrm>
            <a:custGeom>
              <a:rect b="b" l="l" r="r" t="t"/>
              <a:pathLst>
                <a:path extrusionOk="0" h="1319" w="1402">
                  <a:moveTo>
                    <a:pt x="1018" y="1"/>
                  </a:moveTo>
                  <a:cubicBezTo>
                    <a:pt x="968" y="1"/>
                    <a:pt x="918" y="9"/>
                    <a:pt x="868" y="26"/>
                  </a:cubicBezTo>
                  <a:cubicBezTo>
                    <a:pt x="768" y="26"/>
                    <a:pt x="668" y="93"/>
                    <a:pt x="601" y="126"/>
                  </a:cubicBezTo>
                  <a:cubicBezTo>
                    <a:pt x="501" y="193"/>
                    <a:pt x="434" y="259"/>
                    <a:pt x="334" y="326"/>
                  </a:cubicBezTo>
                  <a:cubicBezTo>
                    <a:pt x="301" y="393"/>
                    <a:pt x="234" y="426"/>
                    <a:pt x="201" y="493"/>
                  </a:cubicBezTo>
                  <a:cubicBezTo>
                    <a:pt x="134" y="593"/>
                    <a:pt x="67" y="660"/>
                    <a:pt x="34" y="760"/>
                  </a:cubicBezTo>
                  <a:cubicBezTo>
                    <a:pt x="0" y="826"/>
                    <a:pt x="0" y="860"/>
                    <a:pt x="0" y="927"/>
                  </a:cubicBezTo>
                  <a:cubicBezTo>
                    <a:pt x="0" y="960"/>
                    <a:pt x="0" y="1027"/>
                    <a:pt x="0" y="1060"/>
                  </a:cubicBezTo>
                  <a:cubicBezTo>
                    <a:pt x="34" y="1160"/>
                    <a:pt x="100" y="1227"/>
                    <a:pt x="201" y="1293"/>
                  </a:cubicBezTo>
                  <a:cubicBezTo>
                    <a:pt x="251" y="1310"/>
                    <a:pt x="301" y="1318"/>
                    <a:pt x="351" y="1318"/>
                  </a:cubicBezTo>
                  <a:cubicBezTo>
                    <a:pt x="401" y="1318"/>
                    <a:pt x="451" y="1310"/>
                    <a:pt x="501" y="1293"/>
                  </a:cubicBezTo>
                  <a:cubicBezTo>
                    <a:pt x="601" y="1260"/>
                    <a:pt x="668" y="1193"/>
                    <a:pt x="701" y="1127"/>
                  </a:cubicBezTo>
                  <a:cubicBezTo>
                    <a:pt x="734" y="1060"/>
                    <a:pt x="768" y="1027"/>
                    <a:pt x="801" y="960"/>
                  </a:cubicBezTo>
                  <a:cubicBezTo>
                    <a:pt x="834" y="927"/>
                    <a:pt x="868" y="893"/>
                    <a:pt x="901" y="826"/>
                  </a:cubicBezTo>
                  <a:cubicBezTo>
                    <a:pt x="934" y="826"/>
                    <a:pt x="968" y="793"/>
                    <a:pt x="1001" y="760"/>
                  </a:cubicBezTo>
                  <a:cubicBezTo>
                    <a:pt x="1034" y="760"/>
                    <a:pt x="1101" y="726"/>
                    <a:pt x="1135" y="726"/>
                  </a:cubicBezTo>
                  <a:cubicBezTo>
                    <a:pt x="1201" y="693"/>
                    <a:pt x="1301" y="626"/>
                    <a:pt x="1335" y="526"/>
                  </a:cubicBezTo>
                  <a:cubicBezTo>
                    <a:pt x="1368" y="460"/>
                    <a:pt x="1401" y="326"/>
                    <a:pt x="1368" y="259"/>
                  </a:cubicBezTo>
                  <a:cubicBezTo>
                    <a:pt x="1335" y="159"/>
                    <a:pt x="1268" y="59"/>
                    <a:pt x="1168" y="26"/>
                  </a:cubicBezTo>
                  <a:cubicBezTo>
                    <a:pt x="1118" y="9"/>
                    <a:pt x="1068" y="1"/>
                    <a:pt x="1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1"/>
            <p:cNvSpPr/>
            <p:nvPr/>
          </p:nvSpPr>
          <p:spPr>
            <a:xfrm>
              <a:off x="-123475" y="1484750"/>
              <a:ext cx="34200" cy="55050"/>
            </a:xfrm>
            <a:custGeom>
              <a:rect b="b" l="l" r="r" t="t"/>
              <a:pathLst>
                <a:path extrusionOk="0" h="2202" w="1368">
                  <a:moveTo>
                    <a:pt x="968" y="0"/>
                  </a:moveTo>
                  <a:cubicBezTo>
                    <a:pt x="867" y="33"/>
                    <a:pt x="801" y="67"/>
                    <a:pt x="701" y="134"/>
                  </a:cubicBezTo>
                  <a:cubicBezTo>
                    <a:pt x="267" y="567"/>
                    <a:pt x="0" y="1234"/>
                    <a:pt x="134" y="1835"/>
                  </a:cubicBezTo>
                  <a:cubicBezTo>
                    <a:pt x="167" y="1935"/>
                    <a:pt x="167" y="2035"/>
                    <a:pt x="267" y="2102"/>
                  </a:cubicBezTo>
                  <a:cubicBezTo>
                    <a:pt x="334" y="2168"/>
                    <a:pt x="434" y="2202"/>
                    <a:pt x="534" y="2202"/>
                  </a:cubicBezTo>
                  <a:cubicBezTo>
                    <a:pt x="634" y="2202"/>
                    <a:pt x="734" y="2168"/>
                    <a:pt x="801" y="2068"/>
                  </a:cubicBezTo>
                  <a:cubicBezTo>
                    <a:pt x="867" y="2002"/>
                    <a:pt x="901" y="1901"/>
                    <a:pt x="901" y="1801"/>
                  </a:cubicBezTo>
                  <a:cubicBezTo>
                    <a:pt x="867" y="1668"/>
                    <a:pt x="867" y="1568"/>
                    <a:pt x="867" y="1434"/>
                  </a:cubicBezTo>
                  <a:cubicBezTo>
                    <a:pt x="867" y="1368"/>
                    <a:pt x="867" y="1368"/>
                    <a:pt x="901" y="1334"/>
                  </a:cubicBezTo>
                  <a:cubicBezTo>
                    <a:pt x="901" y="1268"/>
                    <a:pt x="901" y="1201"/>
                    <a:pt x="934" y="1134"/>
                  </a:cubicBezTo>
                  <a:lnTo>
                    <a:pt x="968" y="1034"/>
                  </a:lnTo>
                  <a:cubicBezTo>
                    <a:pt x="1001" y="967"/>
                    <a:pt x="1034" y="934"/>
                    <a:pt x="1068" y="867"/>
                  </a:cubicBezTo>
                  <a:cubicBezTo>
                    <a:pt x="1101" y="834"/>
                    <a:pt x="1101" y="801"/>
                    <a:pt x="1134" y="801"/>
                  </a:cubicBezTo>
                  <a:cubicBezTo>
                    <a:pt x="1168" y="734"/>
                    <a:pt x="1234" y="701"/>
                    <a:pt x="1268" y="634"/>
                  </a:cubicBezTo>
                  <a:cubicBezTo>
                    <a:pt x="1334" y="567"/>
                    <a:pt x="1368" y="467"/>
                    <a:pt x="1368" y="367"/>
                  </a:cubicBezTo>
                  <a:cubicBezTo>
                    <a:pt x="1368" y="267"/>
                    <a:pt x="1334" y="167"/>
                    <a:pt x="1234" y="100"/>
                  </a:cubicBezTo>
                  <a:cubicBezTo>
                    <a:pt x="1168" y="33"/>
                    <a:pt x="1068" y="0"/>
                    <a:pt x="9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1"/>
            <p:cNvSpPr/>
            <p:nvPr/>
          </p:nvSpPr>
          <p:spPr>
            <a:xfrm>
              <a:off x="-98475" y="1511200"/>
              <a:ext cx="42575" cy="29775"/>
            </a:xfrm>
            <a:custGeom>
              <a:rect b="b" l="l" r="r" t="t"/>
              <a:pathLst>
                <a:path extrusionOk="0" h="1191" w="1703">
                  <a:moveTo>
                    <a:pt x="1092" y="0"/>
                  </a:moveTo>
                  <a:cubicBezTo>
                    <a:pt x="1073" y="0"/>
                    <a:pt x="1054" y="3"/>
                    <a:pt x="1035" y="10"/>
                  </a:cubicBezTo>
                  <a:cubicBezTo>
                    <a:pt x="801" y="10"/>
                    <a:pt x="635" y="76"/>
                    <a:pt x="468" y="210"/>
                  </a:cubicBezTo>
                  <a:cubicBezTo>
                    <a:pt x="301" y="310"/>
                    <a:pt x="134" y="477"/>
                    <a:pt x="68" y="643"/>
                  </a:cubicBezTo>
                  <a:cubicBezTo>
                    <a:pt x="1" y="710"/>
                    <a:pt x="1" y="843"/>
                    <a:pt x="34" y="944"/>
                  </a:cubicBezTo>
                  <a:cubicBezTo>
                    <a:pt x="68" y="1010"/>
                    <a:pt x="134" y="1110"/>
                    <a:pt x="234" y="1144"/>
                  </a:cubicBezTo>
                  <a:cubicBezTo>
                    <a:pt x="282" y="1167"/>
                    <a:pt x="362" y="1191"/>
                    <a:pt x="429" y="1191"/>
                  </a:cubicBezTo>
                  <a:cubicBezTo>
                    <a:pt x="456" y="1191"/>
                    <a:pt x="482" y="1187"/>
                    <a:pt x="501" y="1177"/>
                  </a:cubicBezTo>
                  <a:cubicBezTo>
                    <a:pt x="601" y="1144"/>
                    <a:pt x="668" y="1077"/>
                    <a:pt x="735" y="977"/>
                  </a:cubicBezTo>
                  <a:cubicBezTo>
                    <a:pt x="768" y="944"/>
                    <a:pt x="801" y="910"/>
                    <a:pt x="835" y="877"/>
                  </a:cubicBezTo>
                  <a:cubicBezTo>
                    <a:pt x="868" y="843"/>
                    <a:pt x="902" y="810"/>
                    <a:pt x="935" y="810"/>
                  </a:cubicBezTo>
                  <a:cubicBezTo>
                    <a:pt x="1002" y="777"/>
                    <a:pt x="1035" y="743"/>
                    <a:pt x="1102" y="743"/>
                  </a:cubicBezTo>
                  <a:cubicBezTo>
                    <a:pt x="1168" y="743"/>
                    <a:pt x="1268" y="710"/>
                    <a:pt x="1335" y="610"/>
                  </a:cubicBezTo>
                  <a:cubicBezTo>
                    <a:pt x="1349" y="596"/>
                    <a:pt x="1374" y="591"/>
                    <a:pt x="1404" y="591"/>
                  </a:cubicBezTo>
                  <a:cubicBezTo>
                    <a:pt x="1485" y="591"/>
                    <a:pt x="1607" y="629"/>
                    <a:pt x="1667" y="629"/>
                  </a:cubicBezTo>
                  <a:cubicBezTo>
                    <a:pt x="1689" y="629"/>
                    <a:pt x="1702" y="624"/>
                    <a:pt x="1702" y="610"/>
                  </a:cubicBezTo>
                  <a:cubicBezTo>
                    <a:pt x="1702" y="510"/>
                    <a:pt x="1369" y="143"/>
                    <a:pt x="1302" y="76"/>
                  </a:cubicBezTo>
                  <a:cubicBezTo>
                    <a:pt x="1248" y="49"/>
                    <a:pt x="1172" y="0"/>
                    <a:pt x="10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1"/>
            <p:cNvSpPr/>
            <p:nvPr/>
          </p:nvSpPr>
          <p:spPr>
            <a:xfrm>
              <a:off x="-403675" y="1491100"/>
              <a:ext cx="23375" cy="49050"/>
            </a:xfrm>
            <a:custGeom>
              <a:rect b="b" l="l" r="r" t="t"/>
              <a:pathLst>
                <a:path extrusionOk="0" h="1962" w="935">
                  <a:moveTo>
                    <a:pt x="526" y="0"/>
                  </a:moveTo>
                  <a:cubicBezTo>
                    <a:pt x="388" y="0"/>
                    <a:pt x="246" y="75"/>
                    <a:pt x="200" y="213"/>
                  </a:cubicBezTo>
                  <a:cubicBezTo>
                    <a:pt x="100" y="447"/>
                    <a:pt x="34" y="680"/>
                    <a:pt x="0" y="947"/>
                  </a:cubicBezTo>
                  <a:cubicBezTo>
                    <a:pt x="0" y="1214"/>
                    <a:pt x="0" y="1447"/>
                    <a:pt x="67" y="1714"/>
                  </a:cubicBezTo>
                  <a:cubicBezTo>
                    <a:pt x="100" y="1781"/>
                    <a:pt x="167" y="1881"/>
                    <a:pt x="267" y="1914"/>
                  </a:cubicBezTo>
                  <a:cubicBezTo>
                    <a:pt x="314" y="1938"/>
                    <a:pt x="395" y="1961"/>
                    <a:pt x="473" y="1961"/>
                  </a:cubicBezTo>
                  <a:cubicBezTo>
                    <a:pt x="506" y="1961"/>
                    <a:pt x="538" y="1957"/>
                    <a:pt x="567" y="1948"/>
                  </a:cubicBezTo>
                  <a:cubicBezTo>
                    <a:pt x="634" y="1914"/>
                    <a:pt x="734" y="1848"/>
                    <a:pt x="767" y="1748"/>
                  </a:cubicBezTo>
                  <a:cubicBezTo>
                    <a:pt x="834" y="1647"/>
                    <a:pt x="834" y="1547"/>
                    <a:pt x="801" y="1447"/>
                  </a:cubicBezTo>
                  <a:cubicBezTo>
                    <a:pt x="767" y="1314"/>
                    <a:pt x="767" y="1147"/>
                    <a:pt x="767" y="1014"/>
                  </a:cubicBezTo>
                  <a:cubicBezTo>
                    <a:pt x="801" y="847"/>
                    <a:pt x="834" y="713"/>
                    <a:pt x="867" y="580"/>
                  </a:cubicBezTo>
                  <a:cubicBezTo>
                    <a:pt x="867" y="580"/>
                    <a:pt x="867" y="547"/>
                    <a:pt x="867" y="547"/>
                  </a:cubicBezTo>
                  <a:cubicBezTo>
                    <a:pt x="934" y="447"/>
                    <a:pt x="934" y="347"/>
                    <a:pt x="901" y="246"/>
                  </a:cubicBezTo>
                  <a:cubicBezTo>
                    <a:pt x="867" y="180"/>
                    <a:pt x="801" y="80"/>
                    <a:pt x="701" y="46"/>
                  </a:cubicBezTo>
                  <a:cubicBezTo>
                    <a:pt x="649" y="15"/>
                    <a:pt x="588"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1"/>
            <p:cNvSpPr/>
            <p:nvPr/>
          </p:nvSpPr>
          <p:spPr>
            <a:xfrm>
              <a:off x="-369575" y="1509750"/>
              <a:ext cx="32625" cy="32050"/>
            </a:xfrm>
            <a:custGeom>
              <a:rect b="b" l="l" r="r" t="t"/>
              <a:pathLst>
                <a:path extrusionOk="0" h="1282" w="1305">
                  <a:moveTo>
                    <a:pt x="871" y="1"/>
                  </a:moveTo>
                  <a:cubicBezTo>
                    <a:pt x="771" y="1"/>
                    <a:pt x="671" y="34"/>
                    <a:pt x="571" y="68"/>
                  </a:cubicBezTo>
                  <a:cubicBezTo>
                    <a:pt x="538" y="101"/>
                    <a:pt x="471" y="134"/>
                    <a:pt x="404" y="168"/>
                  </a:cubicBezTo>
                  <a:cubicBezTo>
                    <a:pt x="371" y="201"/>
                    <a:pt x="304" y="234"/>
                    <a:pt x="271" y="301"/>
                  </a:cubicBezTo>
                  <a:cubicBezTo>
                    <a:pt x="204" y="368"/>
                    <a:pt x="137" y="434"/>
                    <a:pt x="104" y="535"/>
                  </a:cubicBezTo>
                  <a:cubicBezTo>
                    <a:pt x="37" y="601"/>
                    <a:pt x="271" y="968"/>
                    <a:pt x="271" y="1068"/>
                  </a:cubicBezTo>
                  <a:cubicBezTo>
                    <a:pt x="271" y="1071"/>
                    <a:pt x="268" y="1073"/>
                    <a:pt x="264" y="1073"/>
                  </a:cubicBezTo>
                  <a:cubicBezTo>
                    <a:pt x="223" y="1073"/>
                    <a:pt x="21" y="964"/>
                    <a:pt x="3" y="964"/>
                  </a:cubicBezTo>
                  <a:cubicBezTo>
                    <a:pt x="0" y="964"/>
                    <a:pt x="1" y="965"/>
                    <a:pt x="4" y="968"/>
                  </a:cubicBezTo>
                  <a:cubicBezTo>
                    <a:pt x="4" y="1035"/>
                    <a:pt x="4" y="1068"/>
                    <a:pt x="37" y="1102"/>
                  </a:cubicBezTo>
                  <a:cubicBezTo>
                    <a:pt x="104" y="1168"/>
                    <a:pt x="204" y="1268"/>
                    <a:pt x="304" y="1268"/>
                  </a:cubicBezTo>
                  <a:cubicBezTo>
                    <a:pt x="331" y="1277"/>
                    <a:pt x="358" y="1281"/>
                    <a:pt x="384" y="1281"/>
                  </a:cubicBezTo>
                  <a:cubicBezTo>
                    <a:pt x="455" y="1281"/>
                    <a:pt x="522" y="1250"/>
                    <a:pt x="571" y="1202"/>
                  </a:cubicBezTo>
                  <a:cubicBezTo>
                    <a:pt x="671" y="1168"/>
                    <a:pt x="738" y="1068"/>
                    <a:pt x="738" y="968"/>
                  </a:cubicBezTo>
                  <a:cubicBezTo>
                    <a:pt x="738" y="968"/>
                    <a:pt x="771" y="935"/>
                    <a:pt x="771" y="901"/>
                  </a:cubicBezTo>
                  <a:lnTo>
                    <a:pt x="771" y="868"/>
                  </a:lnTo>
                  <a:cubicBezTo>
                    <a:pt x="804" y="835"/>
                    <a:pt x="804" y="835"/>
                    <a:pt x="838" y="801"/>
                  </a:cubicBezTo>
                  <a:cubicBezTo>
                    <a:pt x="838" y="801"/>
                    <a:pt x="871" y="801"/>
                    <a:pt x="871" y="768"/>
                  </a:cubicBezTo>
                  <a:cubicBezTo>
                    <a:pt x="904" y="768"/>
                    <a:pt x="938" y="768"/>
                    <a:pt x="971" y="735"/>
                  </a:cubicBezTo>
                  <a:cubicBezTo>
                    <a:pt x="1038" y="735"/>
                    <a:pt x="1138" y="701"/>
                    <a:pt x="1205" y="635"/>
                  </a:cubicBezTo>
                  <a:cubicBezTo>
                    <a:pt x="1238" y="568"/>
                    <a:pt x="1305" y="434"/>
                    <a:pt x="1271" y="368"/>
                  </a:cubicBezTo>
                  <a:cubicBezTo>
                    <a:pt x="1271" y="268"/>
                    <a:pt x="1238" y="168"/>
                    <a:pt x="1171" y="101"/>
                  </a:cubicBezTo>
                  <a:cubicBezTo>
                    <a:pt x="1071" y="34"/>
                    <a:pt x="971" y="1"/>
                    <a:pt x="8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1"/>
            <p:cNvSpPr/>
            <p:nvPr/>
          </p:nvSpPr>
          <p:spPr>
            <a:xfrm>
              <a:off x="-651350" y="1291275"/>
              <a:ext cx="25025" cy="41200"/>
            </a:xfrm>
            <a:custGeom>
              <a:rect b="b" l="l" r="r" t="t"/>
              <a:pathLst>
                <a:path extrusionOk="0" h="1648" w="1001">
                  <a:moveTo>
                    <a:pt x="567" y="0"/>
                  </a:moveTo>
                  <a:cubicBezTo>
                    <a:pt x="467" y="0"/>
                    <a:pt x="367" y="34"/>
                    <a:pt x="300" y="134"/>
                  </a:cubicBezTo>
                  <a:cubicBezTo>
                    <a:pt x="234" y="200"/>
                    <a:pt x="200" y="300"/>
                    <a:pt x="200" y="400"/>
                  </a:cubicBezTo>
                  <a:cubicBezTo>
                    <a:pt x="234" y="467"/>
                    <a:pt x="500" y="801"/>
                    <a:pt x="500" y="901"/>
                  </a:cubicBezTo>
                  <a:cubicBezTo>
                    <a:pt x="492" y="926"/>
                    <a:pt x="469" y="934"/>
                    <a:pt x="439" y="934"/>
                  </a:cubicBezTo>
                  <a:cubicBezTo>
                    <a:pt x="378" y="934"/>
                    <a:pt x="289" y="901"/>
                    <a:pt x="228" y="901"/>
                  </a:cubicBezTo>
                  <a:cubicBezTo>
                    <a:pt x="198" y="901"/>
                    <a:pt x="175" y="909"/>
                    <a:pt x="167" y="934"/>
                  </a:cubicBezTo>
                  <a:cubicBezTo>
                    <a:pt x="134" y="1001"/>
                    <a:pt x="100" y="1034"/>
                    <a:pt x="67" y="1101"/>
                  </a:cubicBezTo>
                  <a:cubicBezTo>
                    <a:pt x="0" y="1268"/>
                    <a:pt x="67" y="1535"/>
                    <a:pt x="234" y="1601"/>
                  </a:cubicBezTo>
                  <a:cubicBezTo>
                    <a:pt x="296" y="1632"/>
                    <a:pt x="361" y="1647"/>
                    <a:pt x="424" y="1647"/>
                  </a:cubicBezTo>
                  <a:cubicBezTo>
                    <a:pt x="566" y="1647"/>
                    <a:pt x="698" y="1573"/>
                    <a:pt x="767" y="1435"/>
                  </a:cubicBezTo>
                  <a:cubicBezTo>
                    <a:pt x="934" y="1134"/>
                    <a:pt x="1001" y="734"/>
                    <a:pt x="967" y="367"/>
                  </a:cubicBezTo>
                  <a:cubicBezTo>
                    <a:pt x="967" y="267"/>
                    <a:pt x="934" y="167"/>
                    <a:pt x="834" y="100"/>
                  </a:cubicBezTo>
                  <a:cubicBezTo>
                    <a:pt x="767" y="34"/>
                    <a:pt x="667" y="0"/>
                    <a:pt x="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1"/>
            <p:cNvSpPr/>
            <p:nvPr/>
          </p:nvSpPr>
          <p:spPr>
            <a:xfrm>
              <a:off x="-380325" y="1304275"/>
              <a:ext cx="24200" cy="42400"/>
            </a:xfrm>
            <a:custGeom>
              <a:rect b="b" l="l" r="r" t="t"/>
              <a:pathLst>
                <a:path extrusionOk="0" h="1696" w="968">
                  <a:moveTo>
                    <a:pt x="381" y="1"/>
                  </a:moveTo>
                  <a:cubicBezTo>
                    <a:pt x="300" y="1"/>
                    <a:pt x="216" y="32"/>
                    <a:pt x="167" y="81"/>
                  </a:cubicBezTo>
                  <a:cubicBezTo>
                    <a:pt x="100" y="114"/>
                    <a:pt x="34" y="214"/>
                    <a:pt x="0" y="314"/>
                  </a:cubicBezTo>
                  <a:cubicBezTo>
                    <a:pt x="0" y="381"/>
                    <a:pt x="267" y="781"/>
                    <a:pt x="334" y="848"/>
                  </a:cubicBezTo>
                  <a:cubicBezTo>
                    <a:pt x="336" y="850"/>
                    <a:pt x="337" y="852"/>
                    <a:pt x="336" y="852"/>
                  </a:cubicBezTo>
                  <a:cubicBezTo>
                    <a:pt x="328" y="852"/>
                    <a:pt x="139" y="711"/>
                    <a:pt x="131" y="711"/>
                  </a:cubicBezTo>
                  <a:cubicBezTo>
                    <a:pt x="130" y="711"/>
                    <a:pt x="131" y="712"/>
                    <a:pt x="134" y="714"/>
                  </a:cubicBezTo>
                  <a:cubicBezTo>
                    <a:pt x="167" y="748"/>
                    <a:pt x="167" y="781"/>
                    <a:pt x="167" y="814"/>
                  </a:cubicBezTo>
                  <a:cubicBezTo>
                    <a:pt x="167" y="848"/>
                    <a:pt x="167" y="881"/>
                    <a:pt x="167" y="915"/>
                  </a:cubicBezTo>
                  <a:cubicBezTo>
                    <a:pt x="167" y="948"/>
                    <a:pt x="167" y="981"/>
                    <a:pt x="167" y="1015"/>
                  </a:cubicBezTo>
                  <a:cubicBezTo>
                    <a:pt x="134" y="1048"/>
                    <a:pt x="100" y="1081"/>
                    <a:pt x="100" y="1148"/>
                  </a:cubicBezTo>
                  <a:cubicBezTo>
                    <a:pt x="34" y="1215"/>
                    <a:pt x="34" y="1348"/>
                    <a:pt x="67" y="1448"/>
                  </a:cubicBezTo>
                  <a:cubicBezTo>
                    <a:pt x="100" y="1515"/>
                    <a:pt x="167" y="1615"/>
                    <a:pt x="267" y="1648"/>
                  </a:cubicBezTo>
                  <a:cubicBezTo>
                    <a:pt x="314" y="1672"/>
                    <a:pt x="395" y="1696"/>
                    <a:pt x="473" y="1696"/>
                  </a:cubicBezTo>
                  <a:cubicBezTo>
                    <a:pt x="506" y="1696"/>
                    <a:pt x="538" y="1692"/>
                    <a:pt x="567" y="1682"/>
                  </a:cubicBezTo>
                  <a:cubicBezTo>
                    <a:pt x="567" y="1648"/>
                    <a:pt x="601" y="1648"/>
                    <a:pt x="634" y="1615"/>
                  </a:cubicBezTo>
                  <a:cubicBezTo>
                    <a:pt x="701" y="1582"/>
                    <a:pt x="734" y="1548"/>
                    <a:pt x="767" y="1482"/>
                  </a:cubicBezTo>
                  <a:cubicBezTo>
                    <a:pt x="901" y="1281"/>
                    <a:pt x="968" y="1048"/>
                    <a:pt x="934" y="814"/>
                  </a:cubicBezTo>
                  <a:cubicBezTo>
                    <a:pt x="934" y="581"/>
                    <a:pt x="834" y="347"/>
                    <a:pt x="701" y="181"/>
                  </a:cubicBezTo>
                  <a:cubicBezTo>
                    <a:pt x="634" y="81"/>
                    <a:pt x="567" y="47"/>
                    <a:pt x="467" y="14"/>
                  </a:cubicBezTo>
                  <a:cubicBezTo>
                    <a:pt x="440" y="5"/>
                    <a:pt x="411" y="1"/>
                    <a:pt x="3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1"/>
            <p:cNvSpPr/>
            <p:nvPr/>
          </p:nvSpPr>
          <p:spPr>
            <a:xfrm>
              <a:off x="-105975" y="1302925"/>
              <a:ext cx="25050" cy="48225"/>
            </a:xfrm>
            <a:custGeom>
              <a:rect b="b" l="l" r="r" t="t"/>
              <a:pathLst>
                <a:path extrusionOk="0" h="1929" w="1002">
                  <a:moveTo>
                    <a:pt x="493" y="1"/>
                  </a:moveTo>
                  <a:cubicBezTo>
                    <a:pt x="449" y="1"/>
                    <a:pt x="407" y="11"/>
                    <a:pt x="368" y="35"/>
                  </a:cubicBezTo>
                  <a:cubicBezTo>
                    <a:pt x="167" y="101"/>
                    <a:pt x="334" y="535"/>
                    <a:pt x="401" y="735"/>
                  </a:cubicBezTo>
                  <a:cubicBezTo>
                    <a:pt x="401" y="745"/>
                    <a:pt x="396" y="749"/>
                    <a:pt x="387" y="749"/>
                  </a:cubicBezTo>
                  <a:cubicBezTo>
                    <a:pt x="346" y="749"/>
                    <a:pt x="222" y="655"/>
                    <a:pt x="181" y="655"/>
                  </a:cubicBezTo>
                  <a:cubicBezTo>
                    <a:pt x="172" y="655"/>
                    <a:pt x="167" y="659"/>
                    <a:pt x="167" y="668"/>
                  </a:cubicBezTo>
                  <a:cubicBezTo>
                    <a:pt x="167" y="768"/>
                    <a:pt x="167" y="868"/>
                    <a:pt x="167" y="969"/>
                  </a:cubicBezTo>
                  <a:cubicBezTo>
                    <a:pt x="167" y="1102"/>
                    <a:pt x="134" y="1202"/>
                    <a:pt x="101" y="1302"/>
                  </a:cubicBezTo>
                  <a:cubicBezTo>
                    <a:pt x="101" y="1335"/>
                    <a:pt x="101" y="1369"/>
                    <a:pt x="67" y="1369"/>
                  </a:cubicBezTo>
                  <a:cubicBezTo>
                    <a:pt x="1" y="1569"/>
                    <a:pt x="67" y="1802"/>
                    <a:pt x="234" y="1903"/>
                  </a:cubicBezTo>
                  <a:cubicBezTo>
                    <a:pt x="286" y="1920"/>
                    <a:pt x="340" y="1928"/>
                    <a:pt x="393" y="1928"/>
                  </a:cubicBezTo>
                  <a:cubicBezTo>
                    <a:pt x="546" y="1928"/>
                    <a:pt x="694" y="1859"/>
                    <a:pt x="768" y="1736"/>
                  </a:cubicBezTo>
                  <a:cubicBezTo>
                    <a:pt x="968" y="1269"/>
                    <a:pt x="1001" y="735"/>
                    <a:pt x="835" y="268"/>
                  </a:cubicBezTo>
                  <a:cubicBezTo>
                    <a:pt x="783" y="115"/>
                    <a:pt x="634" y="1"/>
                    <a:pt x="4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1"/>
            <p:cNvSpPr/>
            <p:nvPr/>
          </p:nvSpPr>
          <p:spPr>
            <a:xfrm>
              <a:off x="160875" y="1286750"/>
              <a:ext cx="27550" cy="51250"/>
            </a:xfrm>
            <a:custGeom>
              <a:rect b="b" l="l" r="r" t="t"/>
              <a:pathLst>
                <a:path extrusionOk="0" h="2050" w="1102">
                  <a:moveTo>
                    <a:pt x="396" y="1"/>
                  </a:moveTo>
                  <a:cubicBezTo>
                    <a:pt x="329" y="1"/>
                    <a:pt x="248" y="24"/>
                    <a:pt x="201" y="48"/>
                  </a:cubicBezTo>
                  <a:cubicBezTo>
                    <a:pt x="101" y="114"/>
                    <a:pt x="34" y="181"/>
                    <a:pt x="34" y="281"/>
                  </a:cubicBezTo>
                  <a:cubicBezTo>
                    <a:pt x="1" y="415"/>
                    <a:pt x="34" y="481"/>
                    <a:pt x="68" y="581"/>
                  </a:cubicBezTo>
                  <a:cubicBezTo>
                    <a:pt x="101" y="581"/>
                    <a:pt x="101" y="615"/>
                    <a:pt x="101" y="615"/>
                  </a:cubicBezTo>
                  <a:cubicBezTo>
                    <a:pt x="101" y="648"/>
                    <a:pt x="134" y="648"/>
                    <a:pt x="134" y="682"/>
                  </a:cubicBezTo>
                  <a:cubicBezTo>
                    <a:pt x="134" y="748"/>
                    <a:pt x="168" y="782"/>
                    <a:pt x="201" y="848"/>
                  </a:cubicBezTo>
                  <a:cubicBezTo>
                    <a:pt x="234" y="948"/>
                    <a:pt x="234" y="1015"/>
                    <a:pt x="268" y="1115"/>
                  </a:cubicBezTo>
                  <a:cubicBezTo>
                    <a:pt x="301" y="1315"/>
                    <a:pt x="301" y="1482"/>
                    <a:pt x="301" y="1682"/>
                  </a:cubicBezTo>
                  <a:cubicBezTo>
                    <a:pt x="301" y="1782"/>
                    <a:pt x="368" y="1882"/>
                    <a:pt x="401" y="1949"/>
                  </a:cubicBezTo>
                  <a:cubicBezTo>
                    <a:pt x="501" y="2016"/>
                    <a:pt x="601" y="2049"/>
                    <a:pt x="701" y="2049"/>
                  </a:cubicBezTo>
                  <a:cubicBezTo>
                    <a:pt x="802" y="2016"/>
                    <a:pt x="902" y="1982"/>
                    <a:pt x="935" y="1916"/>
                  </a:cubicBezTo>
                  <a:cubicBezTo>
                    <a:pt x="1002" y="1816"/>
                    <a:pt x="1035" y="1749"/>
                    <a:pt x="1035" y="1649"/>
                  </a:cubicBezTo>
                  <a:cubicBezTo>
                    <a:pt x="1102" y="1115"/>
                    <a:pt x="968" y="615"/>
                    <a:pt x="735" y="181"/>
                  </a:cubicBezTo>
                  <a:cubicBezTo>
                    <a:pt x="668" y="81"/>
                    <a:pt x="568" y="14"/>
                    <a:pt x="468" y="14"/>
                  </a:cubicBezTo>
                  <a:cubicBezTo>
                    <a:pt x="448" y="5"/>
                    <a:pt x="423" y="1"/>
                    <a:pt x="3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1"/>
            <p:cNvSpPr/>
            <p:nvPr/>
          </p:nvSpPr>
          <p:spPr>
            <a:xfrm>
              <a:off x="431075" y="1255700"/>
              <a:ext cx="28375" cy="50750"/>
            </a:xfrm>
            <a:custGeom>
              <a:rect b="b" l="l" r="r" t="t"/>
              <a:pathLst>
                <a:path extrusionOk="0" h="2030" w="1135">
                  <a:moveTo>
                    <a:pt x="440" y="1"/>
                  </a:moveTo>
                  <a:cubicBezTo>
                    <a:pt x="367" y="1"/>
                    <a:pt x="294" y="20"/>
                    <a:pt x="234" y="56"/>
                  </a:cubicBezTo>
                  <a:cubicBezTo>
                    <a:pt x="67" y="189"/>
                    <a:pt x="1" y="422"/>
                    <a:pt x="134" y="589"/>
                  </a:cubicBezTo>
                  <a:cubicBezTo>
                    <a:pt x="134" y="623"/>
                    <a:pt x="134" y="623"/>
                    <a:pt x="167" y="656"/>
                  </a:cubicBezTo>
                  <a:cubicBezTo>
                    <a:pt x="167" y="656"/>
                    <a:pt x="167" y="689"/>
                    <a:pt x="167" y="689"/>
                  </a:cubicBezTo>
                  <a:cubicBezTo>
                    <a:pt x="167" y="689"/>
                    <a:pt x="201" y="723"/>
                    <a:pt x="201" y="723"/>
                  </a:cubicBezTo>
                  <a:cubicBezTo>
                    <a:pt x="201" y="723"/>
                    <a:pt x="201" y="756"/>
                    <a:pt x="201" y="756"/>
                  </a:cubicBezTo>
                  <a:cubicBezTo>
                    <a:pt x="234" y="856"/>
                    <a:pt x="268" y="923"/>
                    <a:pt x="268" y="990"/>
                  </a:cubicBezTo>
                  <a:cubicBezTo>
                    <a:pt x="301" y="1090"/>
                    <a:pt x="301" y="1223"/>
                    <a:pt x="301" y="1323"/>
                  </a:cubicBezTo>
                  <a:cubicBezTo>
                    <a:pt x="268" y="1423"/>
                    <a:pt x="268" y="1490"/>
                    <a:pt x="234" y="1590"/>
                  </a:cubicBezTo>
                  <a:cubicBezTo>
                    <a:pt x="201" y="1790"/>
                    <a:pt x="334" y="1990"/>
                    <a:pt x="534" y="2024"/>
                  </a:cubicBezTo>
                  <a:cubicBezTo>
                    <a:pt x="560" y="2028"/>
                    <a:pt x="585" y="2030"/>
                    <a:pt x="610" y="2030"/>
                  </a:cubicBezTo>
                  <a:cubicBezTo>
                    <a:pt x="783" y="2030"/>
                    <a:pt x="939" y="1931"/>
                    <a:pt x="968" y="1757"/>
                  </a:cubicBezTo>
                  <a:cubicBezTo>
                    <a:pt x="1135" y="1223"/>
                    <a:pt x="1035" y="623"/>
                    <a:pt x="768" y="189"/>
                  </a:cubicBezTo>
                  <a:cubicBezTo>
                    <a:pt x="704" y="61"/>
                    <a:pt x="571" y="1"/>
                    <a:pt x="4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1"/>
            <p:cNvSpPr/>
            <p:nvPr/>
          </p:nvSpPr>
          <p:spPr>
            <a:xfrm>
              <a:off x="-658875" y="1510600"/>
              <a:ext cx="1460250" cy="188075"/>
            </a:xfrm>
            <a:custGeom>
              <a:rect b="b" l="l" r="r" t="t"/>
              <a:pathLst>
                <a:path extrusionOk="0" h="7523" w="58410">
                  <a:moveTo>
                    <a:pt x="58409" y="0"/>
                  </a:moveTo>
                  <a:lnTo>
                    <a:pt x="58409" y="0"/>
                  </a:lnTo>
                  <a:cubicBezTo>
                    <a:pt x="57308" y="501"/>
                    <a:pt x="56241" y="1201"/>
                    <a:pt x="55240" y="1768"/>
                  </a:cubicBezTo>
                  <a:cubicBezTo>
                    <a:pt x="54073" y="2435"/>
                    <a:pt x="52805" y="3002"/>
                    <a:pt x="51471" y="3036"/>
                  </a:cubicBezTo>
                  <a:cubicBezTo>
                    <a:pt x="51431" y="3037"/>
                    <a:pt x="51390" y="3037"/>
                    <a:pt x="51350" y="3037"/>
                  </a:cubicBezTo>
                  <a:cubicBezTo>
                    <a:pt x="50129" y="3037"/>
                    <a:pt x="48999" y="2554"/>
                    <a:pt x="47868" y="2102"/>
                  </a:cubicBezTo>
                  <a:cubicBezTo>
                    <a:pt x="46834" y="1701"/>
                    <a:pt x="45800" y="1301"/>
                    <a:pt x="44666" y="1301"/>
                  </a:cubicBezTo>
                  <a:cubicBezTo>
                    <a:pt x="44607" y="1299"/>
                    <a:pt x="44548" y="1298"/>
                    <a:pt x="44489" y="1298"/>
                  </a:cubicBezTo>
                  <a:cubicBezTo>
                    <a:pt x="43618" y="1298"/>
                    <a:pt x="42778" y="1525"/>
                    <a:pt x="41998" y="1868"/>
                  </a:cubicBezTo>
                  <a:cubicBezTo>
                    <a:pt x="40196" y="2669"/>
                    <a:pt x="38695" y="3970"/>
                    <a:pt x="36994" y="5037"/>
                  </a:cubicBezTo>
                  <a:cubicBezTo>
                    <a:pt x="36193" y="5537"/>
                    <a:pt x="35326" y="5971"/>
                    <a:pt x="34425" y="6238"/>
                  </a:cubicBezTo>
                  <a:cubicBezTo>
                    <a:pt x="33924" y="6384"/>
                    <a:pt x="33414" y="6451"/>
                    <a:pt x="32904" y="6451"/>
                  </a:cubicBezTo>
                  <a:cubicBezTo>
                    <a:pt x="32363" y="6451"/>
                    <a:pt x="31822" y="6375"/>
                    <a:pt x="31290" y="6238"/>
                  </a:cubicBezTo>
                  <a:cubicBezTo>
                    <a:pt x="29155" y="5704"/>
                    <a:pt x="27320" y="4370"/>
                    <a:pt x="25186" y="3870"/>
                  </a:cubicBezTo>
                  <a:cubicBezTo>
                    <a:pt x="24702" y="3757"/>
                    <a:pt x="24210" y="3698"/>
                    <a:pt x="23719" y="3698"/>
                  </a:cubicBezTo>
                  <a:cubicBezTo>
                    <a:pt x="23193" y="3698"/>
                    <a:pt x="22667" y="3765"/>
                    <a:pt x="22150" y="3903"/>
                  </a:cubicBezTo>
                  <a:cubicBezTo>
                    <a:pt x="21083" y="4170"/>
                    <a:pt x="20082" y="4704"/>
                    <a:pt x="19148" y="5237"/>
                  </a:cubicBezTo>
                  <a:cubicBezTo>
                    <a:pt x="18147" y="5771"/>
                    <a:pt x="17180" y="6371"/>
                    <a:pt x="16112" y="6772"/>
                  </a:cubicBezTo>
                  <a:cubicBezTo>
                    <a:pt x="15299" y="7088"/>
                    <a:pt x="14456" y="7251"/>
                    <a:pt x="13602" y="7251"/>
                  </a:cubicBezTo>
                  <a:cubicBezTo>
                    <a:pt x="13195" y="7251"/>
                    <a:pt x="12786" y="7214"/>
                    <a:pt x="12376" y="7139"/>
                  </a:cubicBezTo>
                  <a:cubicBezTo>
                    <a:pt x="9741" y="6705"/>
                    <a:pt x="7473" y="5104"/>
                    <a:pt x="4871" y="4403"/>
                  </a:cubicBezTo>
                  <a:cubicBezTo>
                    <a:pt x="4190" y="4230"/>
                    <a:pt x="3460" y="4125"/>
                    <a:pt x="2730" y="4125"/>
                  </a:cubicBezTo>
                  <a:cubicBezTo>
                    <a:pt x="1780" y="4125"/>
                    <a:pt x="831" y="4303"/>
                    <a:pt x="1" y="4737"/>
                  </a:cubicBezTo>
                  <a:cubicBezTo>
                    <a:pt x="34" y="4837"/>
                    <a:pt x="68" y="4904"/>
                    <a:pt x="134" y="4970"/>
                  </a:cubicBezTo>
                  <a:cubicBezTo>
                    <a:pt x="925" y="4552"/>
                    <a:pt x="1862" y="4376"/>
                    <a:pt x="2775" y="4376"/>
                  </a:cubicBezTo>
                  <a:cubicBezTo>
                    <a:pt x="3171" y="4376"/>
                    <a:pt x="3563" y="4409"/>
                    <a:pt x="3937" y="4470"/>
                  </a:cubicBezTo>
                  <a:cubicBezTo>
                    <a:pt x="6539" y="4937"/>
                    <a:pt x="8807" y="6471"/>
                    <a:pt x="11309" y="7172"/>
                  </a:cubicBezTo>
                  <a:cubicBezTo>
                    <a:pt x="12095" y="7390"/>
                    <a:pt x="12896" y="7523"/>
                    <a:pt x="13692" y="7523"/>
                  </a:cubicBezTo>
                  <a:cubicBezTo>
                    <a:pt x="14112" y="7523"/>
                    <a:pt x="14530" y="7486"/>
                    <a:pt x="14945" y="7405"/>
                  </a:cubicBezTo>
                  <a:cubicBezTo>
                    <a:pt x="16012" y="7172"/>
                    <a:pt x="17013" y="6705"/>
                    <a:pt x="17947" y="6171"/>
                  </a:cubicBezTo>
                  <a:cubicBezTo>
                    <a:pt x="19737" y="5215"/>
                    <a:pt x="21584" y="3944"/>
                    <a:pt x="23673" y="3944"/>
                  </a:cubicBezTo>
                  <a:cubicBezTo>
                    <a:pt x="23842" y="3944"/>
                    <a:pt x="24013" y="3952"/>
                    <a:pt x="24185" y="3970"/>
                  </a:cubicBezTo>
                  <a:cubicBezTo>
                    <a:pt x="26353" y="4170"/>
                    <a:pt x="28221" y="5471"/>
                    <a:pt x="30222" y="6171"/>
                  </a:cubicBezTo>
                  <a:cubicBezTo>
                    <a:pt x="31049" y="6496"/>
                    <a:pt x="31928" y="6716"/>
                    <a:pt x="32813" y="6716"/>
                  </a:cubicBezTo>
                  <a:cubicBezTo>
                    <a:pt x="32928" y="6716"/>
                    <a:pt x="33043" y="6713"/>
                    <a:pt x="33158" y="6705"/>
                  </a:cubicBezTo>
                  <a:cubicBezTo>
                    <a:pt x="34092" y="6672"/>
                    <a:pt x="34993" y="6371"/>
                    <a:pt x="35826" y="5971"/>
                  </a:cubicBezTo>
                  <a:cubicBezTo>
                    <a:pt x="37594" y="5137"/>
                    <a:pt x="39062" y="3870"/>
                    <a:pt x="40730" y="2836"/>
                  </a:cubicBezTo>
                  <a:cubicBezTo>
                    <a:pt x="41531" y="2369"/>
                    <a:pt x="42398" y="1935"/>
                    <a:pt x="43298" y="1701"/>
                  </a:cubicBezTo>
                  <a:cubicBezTo>
                    <a:pt x="43703" y="1613"/>
                    <a:pt x="44102" y="1572"/>
                    <a:pt x="44499" y="1572"/>
                  </a:cubicBezTo>
                  <a:cubicBezTo>
                    <a:pt x="45149" y="1572"/>
                    <a:pt x="45792" y="1682"/>
                    <a:pt x="46434" y="1868"/>
                  </a:cubicBezTo>
                  <a:cubicBezTo>
                    <a:pt x="47568" y="2202"/>
                    <a:pt x="48636" y="2769"/>
                    <a:pt x="49770" y="3069"/>
                  </a:cubicBezTo>
                  <a:cubicBezTo>
                    <a:pt x="50312" y="3208"/>
                    <a:pt x="50853" y="3283"/>
                    <a:pt x="51392" y="3283"/>
                  </a:cubicBezTo>
                  <a:cubicBezTo>
                    <a:pt x="52014" y="3283"/>
                    <a:pt x="52631" y="3183"/>
                    <a:pt x="53239" y="2969"/>
                  </a:cubicBezTo>
                  <a:cubicBezTo>
                    <a:pt x="55040" y="2402"/>
                    <a:pt x="56575" y="1168"/>
                    <a:pt x="58276" y="334"/>
                  </a:cubicBezTo>
                  <a:cubicBezTo>
                    <a:pt x="58343" y="234"/>
                    <a:pt x="58376" y="100"/>
                    <a:pt x="584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1"/>
            <p:cNvSpPr/>
            <p:nvPr/>
          </p:nvSpPr>
          <p:spPr>
            <a:xfrm>
              <a:off x="401025" y="1592250"/>
              <a:ext cx="100175" cy="76050"/>
            </a:xfrm>
            <a:custGeom>
              <a:rect b="b" l="l" r="r" t="t"/>
              <a:pathLst>
                <a:path extrusionOk="0" h="3042" w="4007">
                  <a:moveTo>
                    <a:pt x="2029" y="1"/>
                  </a:moveTo>
                  <a:cubicBezTo>
                    <a:pt x="1999" y="1"/>
                    <a:pt x="1968" y="2"/>
                    <a:pt x="1937" y="3"/>
                  </a:cubicBezTo>
                  <a:cubicBezTo>
                    <a:pt x="0" y="102"/>
                    <a:pt x="130" y="3041"/>
                    <a:pt x="2009" y="3041"/>
                  </a:cubicBezTo>
                  <a:cubicBezTo>
                    <a:pt x="2040" y="3041"/>
                    <a:pt x="2071" y="3040"/>
                    <a:pt x="2103" y="3039"/>
                  </a:cubicBezTo>
                  <a:cubicBezTo>
                    <a:pt x="4007" y="2940"/>
                    <a:pt x="3876" y="1"/>
                    <a:pt x="20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1"/>
            <p:cNvSpPr/>
            <p:nvPr/>
          </p:nvSpPr>
          <p:spPr>
            <a:xfrm>
              <a:off x="119150" y="1584750"/>
              <a:ext cx="100175" cy="76025"/>
            </a:xfrm>
            <a:custGeom>
              <a:rect b="b" l="l" r="r" t="t"/>
              <a:pathLst>
                <a:path extrusionOk="0" h="3041" w="4007">
                  <a:moveTo>
                    <a:pt x="2030" y="1"/>
                  </a:moveTo>
                  <a:cubicBezTo>
                    <a:pt x="1999" y="1"/>
                    <a:pt x="1968" y="1"/>
                    <a:pt x="1937" y="3"/>
                  </a:cubicBezTo>
                  <a:cubicBezTo>
                    <a:pt x="1" y="101"/>
                    <a:pt x="131" y="3041"/>
                    <a:pt x="2009" y="3041"/>
                  </a:cubicBezTo>
                  <a:cubicBezTo>
                    <a:pt x="2040" y="3041"/>
                    <a:pt x="2072" y="3040"/>
                    <a:pt x="2104" y="3038"/>
                  </a:cubicBezTo>
                  <a:cubicBezTo>
                    <a:pt x="4007" y="2940"/>
                    <a:pt x="3876" y="1"/>
                    <a:pt x="20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1"/>
            <p:cNvSpPr/>
            <p:nvPr/>
          </p:nvSpPr>
          <p:spPr>
            <a:xfrm>
              <a:off x="-128525" y="1643950"/>
              <a:ext cx="100175" cy="76050"/>
            </a:xfrm>
            <a:custGeom>
              <a:rect b="b" l="l" r="r" t="t"/>
              <a:pathLst>
                <a:path extrusionOk="0" h="3042" w="4007">
                  <a:moveTo>
                    <a:pt x="1998" y="1"/>
                  </a:moveTo>
                  <a:cubicBezTo>
                    <a:pt x="1967" y="1"/>
                    <a:pt x="1935" y="2"/>
                    <a:pt x="1903" y="3"/>
                  </a:cubicBezTo>
                  <a:cubicBezTo>
                    <a:pt x="0" y="102"/>
                    <a:pt x="98" y="3041"/>
                    <a:pt x="1976" y="3041"/>
                  </a:cubicBezTo>
                  <a:cubicBezTo>
                    <a:pt x="2007" y="3041"/>
                    <a:pt x="2038" y="3040"/>
                    <a:pt x="2070" y="3039"/>
                  </a:cubicBezTo>
                  <a:cubicBezTo>
                    <a:pt x="4006" y="2940"/>
                    <a:pt x="3876" y="1"/>
                    <a:pt x="19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1"/>
            <p:cNvSpPr/>
            <p:nvPr/>
          </p:nvSpPr>
          <p:spPr>
            <a:xfrm>
              <a:off x="-387875" y="1604775"/>
              <a:ext cx="100175" cy="76025"/>
            </a:xfrm>
            <a:custGeom>
              <a:rect b="b" l="l" r="r" t="t"/>
              <a:pathLst>
                <a:path extrusionOk="0" h="3041" w="4007">
                  <a:moveTo>
                    <a:pt x="2029" y="0"/>
                  </a:moveTo>
                  <a:cubicBezTo>
                    <a:pt x="1999" y="0"/>
                    <a:pt x="1968" y="1"/>
                    <a:pt x="1937" y="3"/>
                  </a:cubicBezTo>
                  <a:cubicBezTo>
                    <a:pt x="0" y="101"/>
                    <a:pt x="131" y="3040"/>
                    <a:pt x="2009" y="3040"/>
                  </a:cubicBezTo>
                  <a:cubicBezTo>
                    <a:pt x="2040" y="3040"/>
                    <a:pt x="2072" y="3040"/>
                    <a:pt x="2103" y="3038"/>
                  </a:cubicBezTo>
                  <a:cubicBezTo>
                    <a:pt x="4007" y="2940"/>
                    <a:pt x="3876" y="0"/>
                    <a:pt x="2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1"/>
            <p:cNvSpPr/>
            <p:nvPr/>
          </p:nvSpPr>
          <p:spPr>
            <a:xfrm>
              <a:off x="-625300" y="1633075"/>
              <a:ext cx="99675" cy="75300"/>
            </a:xfrm>
            <a:custGeom>
              <a:rect b="b" l="l" r="r" t="t"/>
              <a:pathLst>
                <a:path extrusionOk="0" h="3012" w="3987">
                  <a:moveTo>
                    <a:pt x="2018" y="0"/>
                  </a:moveTo>
                  <a:cubicBezTo>
                    <a:pt x="1977" y="0"/>
                    <a:pt x="1936" y="2"/>
                    <a:pt x="1894" y="5"/>
                  </a:cubicBezTo>
                  <a:cubicBezTo>
                    <a:pt x="0" y="103"/>
                    <a:pt x="119" y="3011"/>
                    <a:pt x="1938" y="3011"/>
                  </a:cubicBezTo>
                  <a:cubicBezTo>
                    <a:pt x="1978" y="3011"/>
                    <a:pt x="2019" y="3010"/>
                    <a:pt x="2060" y="3007"/>
                  </a:cubicBezTo>
                  <a:cubicBezTo>
                    <a:pt x="3986" y="2909"/>
                    <a:pt x="3868" y="0"/>
                    <a:pt x="2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1"/>
            <p:cNvSpPr/>
            <p:nvPr/>
          </p:nvSpPr>
          <p:spPr>
            <a:xfrm>
              <a:off x="592800" y="1498850"/>
              <a:ext cx="100200" cy="76050"/>
            </a:xfrm>
            <a:custGeom>
              <a:rect b="b" l="l" r="r" t="t"/>
              <a:pathLst>
                <a:path extrusionOk="0" h="3042" w="4008">
                  <a:moveTo>
                    <a:pt x="1999" y="1"/>
                  </a:moveTo>
                  <a:cubicBezTo>
                    <a:pt x="1968" y="1"/>
                    <a:pt x="1936" y="2"/>
                    <a:pt x="1904" y="3"/>
                  </a:cubicBezTo>
                  <a:cubicBezTo>
                    <a:pt x="1" y="102"/>
                    <a:pt x="99" y="3041"/>
                    <a:pt x="1977" y="3041"/>
                  </a:cubicBezTo>
                  <a:cubicBezTo>
                    <a:pt x="2008" y="3041"/>
                    <a:pt x="2039" y="3040"/>
                    <a:pt x="2071" y="3039"/>
                  </a:cubicBezTo>
                  <a:cubicBezTo>
                    <a:pt x="4007" y="2940"/>
                    <a:pt x="3877" y="1"/>
                    <a:pt x="19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1"/>
            <p:cNvSpPr/>
            <p:nvPr/>
          </p:nvSpPr>
          <p:spPr>
            <a:xfrm>
              <a:off x="-211875" y="696675"/>
              <a:ext cx="385300" cy="83550"/>
            </a:xfrm>
            <a:custGeom>
              <a:rect b="b" l="l" r="r" t="t"/>
              <a:pathLst>
                <a:path extrusionOk="0" h="3342" w="15412">
                  <a:moveTo>
                    <a:pt x="15245" y="1"/>
                  </a:moveTo>
                  <a:cubicBezTo>
                    <a:pt x="10534" y="1068"/>
                    <a:pt x="5706" y="1574"/>
                    <a:pt x="898" y="1574"/>
                  </a:cubicBezTo>
                  <a:cubicBezTo>
                    <a:pt x="599" y="1574"/>
                    <a:pt x="299" y="1572"/>
                    <a:pt x="0" y="1568"/>
                  </a:cubicBezTo>
                  <a:lnTo>
                    <a:pt x="0" y="1568"/>
                  </a:lnTo>
                  <a:cubicBezTo>
                    <a:pt x="100" y="2135"/>
                    <a:pt x="167" y="2736"/>
                    <a:pt x="200" y="3336"/>
                  </a:cubicBezTo>
                  <a:cubicBezTo>
                    <a:pt x="486" y="3340"/>
                    <a:pt x="772" y="3342"/>
                    <a:pt x="1057" y="3342"/>
                  </a:cubicBezTo>
                  <a:cubicBezTo>
                    <a:pt x="5901" y="3342"/>
                    <a:pt x="10686" y="2808"/>
                    <a:pt x="15411" y="1768"/>
                  </a:cubicBezTo>
                  <a:cubicBezTo>
                    <a:pt x="15345" y="1201"/>
                    <a:pt x="15278" y="601"/>
                    <a:pt x="15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1"/>
            <p:cNvSpPr/>
            <p:nvPr/>
          </p:nvSpPr>
          <p:spPr>
            <a:xfrm>
              <a:off x="-230225" y="640800"/>
              <a:ext cx="397800" cy="53025"/>
            </a:xfrm>
            <a:custGeom>
              <a:rect b="b" l="l" r="r" t="t"/>
              <a:pathLst>
                <a:path extrusionOk="0" h="2121" w="15912">
                  <a:moveTo>
                    <a:pt x="15912" y="1"/>
                  </a:moveTo>
                  <a:cubicBezTo>
                    <a:pt x="11709" y="835"/>
                    <a:pt x="7439" y="1268"/>
                    <a:pt x="3136" y="1368"/>
                  </a:cubicBezTo>
                  <a:cubicBezTo>
                    <a:pt x="2102" y="1368"/>
                    <a:pt x="1068" y="1368"/>
                    <a:pt x="0" y="1335"/>
                  </a:cubicBezTo>
                  <a:lnTo>
                    <a:pt x="0" y="1335"/>
                  </a:lnTo>
                  <a:cubicBezTo>
                    <a:pt x="101" y="1602"/>
                    <a:pt x="201" y="1835"/>
                    <a:pt x="267" y="2102"/>
                  </a:cubicBezTo>
                  <a:cubicBezTo>
                    <a:pt x="821" y="2115"/>
                    <a:pt x="1373" y="2121"/>
                    <a:pt x="1926" y="2121"/>
                  </a:cubicBezTo>
                  <a:cubicBezTo>
                    <a:pt x="5768" y="2121"/>
                    <a:pt x="9585" y="1818"/>
                    <a:pt x="13377" y="1235"/>
                  </a:cubicBezTo>
                  <a:cubicBezTo>
                    <a:pt x="14211" y="1101"/>
                    <a:pt x="15078" y="935"/>
                    <a:pt x="15912" y="768"/>
                  </a:cubicBezTo>
                  <a:cubicBezTo>
                    <a:pt x="15912" y="501"/>
                    <a:pt x="15912" y="267"/>
                    <a:pt x="15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1"/>
            <p:cNvSpPr/>
            <p:nvPr/>
          </p:nvSpPr>
          <p:spPr>
            <a:xfrm>
              <a:off x="-206875" y="769225"/>
              <a:ext cx="387800" cy="37025"/>
            </a:xfrm>
            <a:custGeom>
              <a:rect b="b" l="l" r="r" t="t"/>
              <a:pathLst>
                <a:path extrusionOk="0" h="1481" w="15512">
                  <a:moveTo>
                    <a:pt x="15445" y="1"/>
                  </a:moveTo>
                  <a:cubicBezTo>
                    <a:pt x="13610" y="334"/>
                    <a:pt x="11742" y="568"/>
                    <a:pt x="9874" y="768"/>
                  </a:cubicBezTo>
                  <a:cubicBezTo>
                    <a:pt x="7506" y="1035"/>
                    <a:pt x="5137" y="1168"/>
                    <a:pt x="2769" y="1201"/>
                  </a:cubicBezTo>
                  <a:cubicBezTo>
                    <a:pt x="2302" y="1218"/>
                    <a:pt x="1843" y="1226"/>
                    <a:pt x="1385" y="1226"/>
                  </a:cubicBezTo>
                  <a:cubicBezTo>
                    <a:pt x="926" y="1226"/>
                    <a:pt x="467" y="1218"/>
                    <a:pt x="0" y="1201"/>
                  </a:cubicBezTo>
                  <a:cubicBezTo>
                    <a:pt x="0" y="1268"/>
                    <a:pt x="0" y="1368"/>
                    <a:pt x="0" y="1468"/>
                  </a:cubicBezTo>
                  <a:cubicBezTo>
                    <a:pt x="465" y="1476"/>
                    <a:pt x="931" y="1480"/>
                    <a:pt x="1399" y="1480"/>
                  </a:cubicBezTo>
                  <a:cubicBezTo>
                    <a:pt x="2912" y="1480"/>
                    <a:pt x="4435" y="1437"/>
                    <a:pt x="5938" y="1335"/>
                  </a:cubicBezTo>
                  <a:cubicBezTo>
                    <a:pt x="8340" y="1201"/>
                    <a:pt x="10708" y="968"/>
                    <a:pt x="13076" y="634"/>
                  </a:cubicBezTo>
                  <a:cubicBezTo>
                    <a:pt x="13877" y="501"/>
                    <a:pt x="14678" y="401"/>
                    <a:pt x="15512" y="234"/>
                  </a:cubicBezTo>
                  <a:cubicBezTo>
                    <a:pt x="15478" y="167"/>
                    <a:pt x="15445" y="67"/>
                    <a:pt x="154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1"/>
            <p:cNvSpPr/>
            <p:nvPr/>
          </p:nvSpPr>
          <p:spPr>
            <a:xfrm>
              <a:off x="-338625" y="409250"/>
              <a:ext cx="572925" cy="96475"/>
            </a:xfrm>
            <a:custGeom>
              <a:rect b="b" l="l" r="r" t="t"/>
              <a:pathLst>
                <a:path extrusionOk="0" h="3859" w="22917">
                  <a:moveTo>
                    <a:pt x="19521" y="1"/>
                  </a:moveTo>
                  <a:cubicBezTo>
                    <a:pt x="14382" y="1"/>
                    <a:pt x="5143" y="539"/>
                    <a:pt x="267" y="1791"/>
                  </a:cubicBezTo>
                  <a:lnTo>
                    <a:pt x="0" y="3859"/>
                  </a:lnTo>
                  <a:lnTo>
                    <a:pt x="22916" y="1824"/>
                  </a:lnTo>
                  <a:lnTo>
                    <a:pt x="22683" y="123"/>
                  </a:lnTo>
                  <a:cubicBezTo>
                    <a:pt x="22071" y="43"/>
                    <a:pt x="20956" y="1"/>
                    <a:pt x="19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1"/>
            <p:cNvSpPr/>
            <p:nvPr/>
          </p:nvSpPr>
          <p:spPr>
            <a:xfrm>
              <a:off x="-356975" y="442225"/>
              <a:ext cx="623800" cy="154950"/>
            </a:xfrm>
            <a:custGeom>
              <a:rect b="b" l="l" r="r" t="t"/>
              <a:pathLst>
                <a:path extrusionOk="0" h="6198" w="24952">
                  <a:moveTo>
                    <a:pt x="20239" y="1"/>
                  </a:moveTo>
                  <a:cubicBezTo>
                    <a:pt x="15288" y="1"/>
                    <a:pt x="7231" y="307"/>
                    <a:pt x="0" y="1973"/>
                  </a:cubicBezTo>
                  <a:cubicBezTo>
                    <a:pt x="0" y="1973"/>
                    <a:pt x="200" y="5975"/>
                    <a:pt x="3603" y="6176"/>
                  </a:cubicBezTo>
                  <a:cubicBezTo>
                    <a:pt x="3857" y="6190"/>
                    <a:pt x="4152" y="6197"/>
                    <a:pt x="4481" y="6197"/>
                  </a:cubicBezTo>
                  <a:cubicBezTo>
                    <a:pt x="8599" y="6197"/>
                    <a:pt x="18106" y="5109"/>
                    <a:pt x="21349" y="4708"/>
                  </a:cubicBezTo>
                  <a:cubicBezTo>
                    <a:pt x="24885" y="4274"/>
                    <a:pt x="24951" y="105"/>
                    <a:pt x="24951" y="105"/>
                  </a:cubicBezTo>
                  <a:cubicBezTo>
                    <a:pt x="24951" y="105"/>
                    <a:pt x="23122" y="1"/>
                    <a:pt x="20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 name="Google Shape;693;p31"/>
          <p:cNvGrpSpPr/>
          <p:nvPr/>
        </p:nvGrpSpPr>
        <p:grpSpPr>
          <a:xfrm rot="-5400000">
            <a:off x="23713" y="-287517"/>
            <a:ext cx="1088942" cy="1136348"/>
            <a:chOff x="1584938" y="1128250"/>
            <a:chExt cx="708025" cy="738800"/>
          </a:xfrm>
        </p:grpSpPr>
        <p:sp>
          <p:nvSpPr>
            <p:cNvPr id="694" name="Google Shape;694;p31"/>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1"/>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1"/>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1"/>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1"/>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1"/>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1"/>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1"/>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1"/>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1"/>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1"/>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 name="Google Shape;705;p31"/>
          <p:cNvSpPr/>
          <p:nvPr/>
        </p:nvSpPr>
        <p:spPr>
          <a:xfrm>
            <a:off x="-395675" y="825113"/>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1"/>
          <p:cNvSpPr/>
          <p:nvPr/>
        </p:nvSpPr>
        <p:spPr>
          <a:xfrm>
            <a:off x="7758825" y="539500"/>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 name="Google Shape;707;p31"/>
          <p:cNvGrpSpPr/>
          <p:nvPr/>
        </p:nvGrpSpPr>
        <p:grpSpPr>
          <a:xfrm flipH="1">
            <a:off x="72471" y="3732142"/>
            <a:ext cx="756083" cy="1525214"/>
            <a:chOff x="3410950" y="1000500"/>
            <a:chExt cx="943100" cy="1902475"/>
          </a:xfrm>
        </p:grpSpPr>
        <p:sp>
          <p:nvSpPr>
            <p:cNvPr id="708" name="Google Shape;708;p31"/>
            <p:cNvSpPr/>
            <p:nvPr/>
          </p:nvSpPr>
          <p:spPr>
            <a:xfrm>
              <a:off x="3468475" y="2678225"/>
              <a:ext cx="747225" cy="224750"/>
            </a:xfrm>
            <a:custGeom>
              <a:rect b="b" l="l" r="r" t="t"/>
              <a:pathLst>
                <a:path extrusionOk="0" h="8990" w="29889">
                  <a:moveTo>
                    <a:pt x="17146" y="1"/>
                  </a:moveTo>
                  <a:cubicBezTo>
                    <a:pt x="11156" y="1"/>
                    <a:pt x="4485" y="374"/>
                    <a:pt x="3236" y="866"/>
                  </a:cubicBezTo>
                  <a:cubicBezTo>
                    <a:pt x="1035" y="1767"/>
                    <a:pt x="1" y="7905"/>
                    <a:pt x="1" y="7905"/>
                  </a:cubicBezTo>
                  <a:cubicBezTo>
                    <a:pt x="3320" y="8721"/>
                    <a:pt x="7832" y="8990"/>
                    <a:pt x="12344" y="8990"/>
                  </a:cubicBezTo>
                  <a:cubicBezTo>
                    <a:pt x="21117" y="8990"/>
                    <a:pt x="29889" y="7972"/>
                    <a:pt x="29889" y="7972"/>
                  </a:cubicBezTo>
                  <a:cubicBezTo>
                    <a:pt x="29889" y="7972"/>
                    <a:pt x="29422" y="2067"/>
                    <a:pt x="26953" y="766"/>
                  </a:cubicBezTo>
                  <a:cubicBezTo>
                    <a:pt x="25885" y="218"/>
                    <a:pt x="21714" y="1"/>
                    <a:pt x="17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1"/>
            <p:cNvSpPr/>
            <p:nvPr/>
          </p:nvSpPr>
          <p:spPr>
            <a:xfrm>
              <a:off x="3625250" y="2504725"/>
              <a:ext cx="435350" cy="194525"/>
            </a:xfrm>
            <a:custGeom>
              <a:rect b="b" l="l" r="r" t="t"/>
              <a:pathLst>
                <a:path extrusionOk="0" h="7781" w="17414">
                  <a:moveTo>
                    <a:pt x="17413" y="1"/>
                  </a:moveTo>
                  <a:lnTo>
                    <a:pt x="34" y="1435"/>
                  </a:lnTo>
                  <a:lnTo>
                    <a:pt x="1" y="7006"/>
                  </a:lnTo>
                  <a:cubicBezTo>
                    <a:pt x="3326" y="7578"/>
                    <a:pt x="6175" y="7781"/>
                    <a:pt x="8544" y="7781"/>
                  </a:cubicBezTo>
                  <a:cubicBezTo>
                    <a:pt x="14326" y="7781"/>
                    <a:pt x="17247" y="6572"/>
                    <a:pt x="17247" y="6572"/>
                  </a:cubicBezTo>
                  <a:lnTo>
                    <a:pt x="174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1"/>
            <p:cNvSpPr/>
            <p:nvPr/>
          </p:nvSpPr>
          <p:spPr>
            <a:xfrm>
              <a:off x="3611925" y="2649275"/>
              <a:ext cx="452850" cy="63925"/>
            </a:xfrm>
            <a:custGeom>
              <a:rect b="b" l="l" r="r" t="t"/>
              <a:pathLst>
                <a:path extrusionOk="0" h="2557" w="18114">
                  <a:moveTo>
                    <a:pt x="965" y="0"/>
                  </a:moveTo>
                  <a:cubicBezTo>
                    <a:pt x="589" y="0"/>
                    <a:pt x="213" y="228"/>
                    <a:pt x="100" y="623"/>
                  </a:cubicBezTo>
                  <a:cubicBezTo>
                    <a:pt x="0" y="1057"/>
                    <a:pt x="267" y="1624"/>
                    <a:pt x="734" y="1691"/>
                  </a:cubicBezTo>
                  <a:cubicBezTo>
                    <a:pt x="3644" y="2273"/>
                    <a:pt x="6592" y="2557"/>
                    <a:pt x="9542" y="2557"/>
                  </a:cubicBezTo>
                  <a:cubicBezTo>
                    <a:pt x="12171" y="2557"/>
                    <a:pt x="14803" y="2331"/>
                    <a:pt x="17413" y="1891"/>
                  </a:cubicBezTo>
                  <a:cubicBezTo>
                    <a:pt x="17880" y="1791"/>
                    <a:pt x="18113" y="1224"/>
                    <a:pt x="18013" y="790"/>
                  </a:cubicBezTo>
                  <a:cubicBezTo>
                    <a:pt x="17896" y="382"/>
                    <a:pt x="17524" y="177"/>
                    <a:pt x="17120" y="177"/>
                  </a:cubicBezTo>
                  <a:cubicBezTo>
                    <a:pt x="17062" y="177"/>
                    <a:pt x="17004" y="182"/>
                    <a:pt x="16946" y="190"/>
                  </a:cubicBezTo>
                  <a:cubicBezTo>
                    <a:pt x="14478" y="617"/>
                    <a:pt x="11974" y="834"/>
                    <a:pt x="9467" y="834"/>
                  </a:cubicBezTo>
                  <a:cubicBezTo>
                    <a:pt x="6687" y="834"/>
                    <a:pt x="3904" y="567"/>
                    <a:pt x="1168" y="23"/>
                  </a:cubicBezTo>
                  <a:cubicBezTo>
                    <a:pt x="1101" y="8"/>
                    <a:pt x="1033" y="0"/>
                    <a:pt x="9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1"/>
            <p:cNvSpPr/>
            <p:nvPr/>
          </p:nvSpPr>
          <p:spPr>
            <a:xfrm>
              <a:off x="3751175" y="2177825"/>
              <a:ext cx="602875" cy="443450"/>
            </a:xfrm>
            <a:custGeom>
              <a:rect b="b" l="l" r="r" t="t"/>
              <a:pathLst>
                <a:path extrusionOk="0" h="17738" w="24115">
                  <a:moveTo>
                    <a:pt x="21516" y="1"/>
                  </a:moveTo>
                  <a:cubicBezTo>
                    <a:pt x="11676" y="1402"/>
                    <a:pt x="1" y="17714"/>
                    <a:pt x="1" y="17714"/>
                  </a:cubicBezTo>
                  <a:cubicBezTo>
                    <a:pt x="483" y="17729"/>
                    <a:pt x="957" y="17737"/>
                    <a:pt x="1422" y="17737"/>
                  </a:cubicBezTo>
                  <a:cubicBezTo>
                    <a:pt x="18679" y="17737"/>
                    <a:pt x="24115" y="7082"/>
                    <a:pt x="215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1"/>
            <p:cNvSpPr/>
            <p:nvPr/>
          </p:nvSpPr>
          <p:spPr>
            <a:xfrm>
              <a:off x="3667800" y="1830075"/>
              <a:ext cx="349425" cy="423100"/>
            </a:xfrm>
            <a:custGeom>
              <a:rect b="b" l="l" r="r" t="t"/>
              <a:pathLst>
                <a:path extrusionOk="0" h="16924" w="13977">
                  <a:moveTo>
                    <a:pt x="12943" y="1"/>
                  </a:moveTo>
                  <a:lnTo>
                    <a:pt x="167" y="4504"/>
                  </a:lnTo>
                  <a:lnTo>
                    <a:pt x="0" y="15679"/>
                  </a:lnTo>
                  <a:cubicBezTo>
                    <a:pt x="1560" y="16594"/>
                    <a:pt x="3342" y="16924"/>
                    <a:pt x="5100" y="16924"/>
                  </a:cubicBezTo>
                  <a:cubicBezTo>
                    <a:pt x="9619" y="16924"/>
                    <a:pt x="13977" y="14745"/>
                    <a:pt x="13977" y="14745"/>
                  </a:cubicBezTo>
                  <a:lnTo>
                    <a:pt x="129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1"/>
            <p:cNvSpPr/>
            <p:nvPr/>
          </p:nvSpPr>
          <p:spPr>
            <a:xfrm>
              <a:off x="3669450" y="2007725"/>
              <a:ext cx="249375" cy="116775"/>
            </a:xfrm>
            <a:custGeom>
              <a:rect b="b" l="l" r="r" t="t"/>
              <a:pathLst>
                <a:path extrusionOk="0" h="4671" w="9975">
                  <a:moveTo>
                    <a:pt x="9975" y="0"/>
                  </a:moveTo>
                  <a:lnTo>
                    <a:pt x="34" y="701"/>
                  </a:lnTo>
                  <a:lnTo>
                    <a:pt x="1" y="4670"/>
                  </a:lnTo>
                  <a:cubicBezTo>
                    <a:pt x="7373" y="4036"/>
                    <a:pt x="9975" y="0"/>
                    <a:pt x="9975" y="0"/>
                  </a:cubicBezTo>
                  <a:close/>
                </a:path>
              </a:pathLst>
            </a:custGeom>
            <a:solidFill>
              <a:srgbClr val="000000">
                <a:alpha val="35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1"/>
            <p:cNvSpPr/>
            <p:nvPr/>
          </p:nvSpPr>
          <p:spPr>
            <a:xfrm>
              <a:off x="3410950" y="1034950"/>
              <a:ext cx="843950" cy="809325"/>
            </a:xfrm>
            <a:custGeom>
              <a:rect b="b" l="l" r="r" t="t"/>
              <a:pathLst>
                <a:path extrusionOk="0" h="32373" w="33758">
                  <a:moveTo>
                    <a:pt x="12744" y="1"/>
                  </a:moveTo>
                  <a:cubicBezTo>
                    <a:pt x="12100" y="1"/>
                    <a:pt x="11457" y="93"/>
                    <a:pt x="10841" y="283"/>
                  </a:cubicBezTo>
                  <a:cubicBezTo>
                    <a:pt x="8473" y="984"/>
                    <a:pt x="6605" y="3152"/>
                    <a:pt x="6205" y="5587"/>
                  </a:cubicBezTo>
                  <a:cubicBezTo>
                    <a:pt x="6024" y="5559"/>
                    <a:pt x="5843" y="5545"/>
                    <a:pt x="5662" y="5545"/>
                  </a:cubicBezTo>
                  <a:cubicBezTo>
                    <a:pt x="4574" y="5545"/>
                    <a:pt x="3503" y="6039"/>
                    <a:pt x="2702" y="6755"/>
                  </a:cubicBezTo>
                  <a:cubicBezTo>
                    <a:pt x="1735" y="7622"/>
                    <a:pt x="1134" y="8789"/>
                    <a:pt x="734" y="10024"/>
                  </a:cubicBezTo>
                  <a:cubicBezTo>
                    <a:pt x="0" y="12392"/>
                    <a:pt x="100" y="15027"/>
                    <a:pt x="1034" y="17329"/>
                  </a:cubicBezTo>
                  <a:cubicBezTo>
                    <a:pt x="134" y="19464"/>
                    <a:pt x="634" y="22032"/>
                    <a:pt x="1901" y="23967"/>
                  </a:cubicBezTo>
                  <a:lnTo>
                    <a:pt x="25452" y="32373"/>
                  </a:lnTo>
                  <a:cubicBezTo>
                    <a:pt x="28487" y="31406"/>
                    <a:pt x="30889" y="28804"/>
                    <a:pt x="31656" y="25702"/>
                  </a:cubicBezTo>
                  <a:cubicBezTo>
                    <a:pt x="33157" y="25034"/>
                    <a:pt x="33758" y="23166"/>
                    <a:pt x="33491" y="21565"/>
                  </a:cubicBezTo>
                  <a:cubicBezTo>
                    <a:pt x="33224" y="19964"/>
                    <a:pt x="32290" y="18563"/>
                    <a:pt x="31356" y="17195"/>
                  </a:cubicBezTo>
                  <a:cubicBezTo>
                    <a:pt x="32323" y="15494"/>
                    <a:pt x="32457" y="13359"/>
                    <a:pt x="31723" y="11525"/>
                  </a:cubicBezTo>
                  <a:cubicBezTo>
                    <a:pt x="30956" y="9723"/>
                    <a:pt x="29354" y="8289"/>
                    <a:pt x="27453" y="7755"/>
                  </a:cubicBezTo>
                  <a:cubicBezTo>
                    <a:pt x="27353" y="5520"/>
                    <a:pt x="26085" y="3185"/>
                    <a:pt x="24117" y="2085"/>
                  </a:cubicBezTo>
                  <a:cubicBezTo>
                    <a:pt x="23126" y="1530"/>
                    <a:pt x="21999" y="1255"/>
                    <a:pt x="20873" y="1255"/>
                  </a:cubicBezTo>
                  <a:cubicBezTo>
                    <a:pt x="19764" y="1255"/>
                    <a:pt x="18656" y="1522"/>
                    <a:pt x="17679" y="2051"/>
                  </a:cubicBezTo>
                  <a:cubicBezTo>
                    <a:pt x="16420" y="743"/>
                    <a:pt x="14577" y="1"/>
                    <a:pt x="12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1"/>
            <p:cNvSpPr/>
            <p:nvPr/>
          </p:nvSpPr>
          <p:spPr>
            <a:xfrm>
              <a:off x="3965500" y="1605000"/>
              <a:ext cx="321100" cy="363800"/>
            </a:xfrm>
            <a:custGeom>
              <a:rect b="b" l="l" r="r" t="t"/>
              <a:pathLst>
                <a:path extrusionOk="0" h="14552" w="12844">
                  <a:moveTo>
                    <a:pt x="6541" y="1"/>
                  </a:moveTo>
                  <a:cubicBezTo>
                    <a:pt x="6275" y="1"/>
                    <a:pt x="6007" y="16"/>
                    <a:pt x="5738" y="31"/>
                  </a:cubicBezTo>
                  <a:cubicBezTo>
                    <a:pt x="4904" y="98"/>
                    <a:pt x="4003" y="198"/>
                    <a:pt x="3270" y="631"/>
                  </a:cubicBezTo>
                  <a:cubicBezTo>
                    <a:pt x="2569" y="1032"/>
                    <a:pt x="2069" y="1699"/>
                    <a:pt x="1668" y="2433"/>
                  </a:cubicBezTo>
                  <a:cubicBezTo>
                    <a:pt x="1" y="5335"/>
                    <a:pt x="1" y="9171"/>
                    <a:pt x="1502" y="12173"/>
                  </a:cubicBezTo>
                  <a:cubicBezTo>
                    <a:pt x="1435" y="12973"/>
                    <a:pt x="1902" y="13807"/>
                    <a:pt x="2636" y="14174"/>
                  </a:cubicBezTo>
                  <a:cubicBezTo>
                    <a:pt x="2905" y="14297"/>
                    <a:pt x="3206" y="14356"/>
                    <a:pt x="3508" y="14356"/>
                  </a:cubicBezTo>
                  <a:cubicBezTo>
                    <a:pt x="4030" y="14356"/>
                    <a:pt x="4557" y="14179"/>
                    <a:pt x="4937" y="13841"/>
                  </a:cubicBezTo>
                  <a:cubicBezTo>
                    <a:pt x="5384" y="14307"/>
                    <a:pt x="6040" y="14552"/>
                    <a:pt x="6688" y="14552"/>
                  </a:cubicBezTo>
                  <a:cubicBezTo>
                    <a:pt x="7105" y="14552"/>
                    <a:pt x="7520" y="14450"/>
                    <a:pt x="7873" y="14241"/>
                  </a:cubicBezTo>
                  <a:cubicBezTo>
                    <a:pt x="8807" y="13707"/>
                    <a:pt x="9307" y="12506"/>
                    <a:pt x="9007" y="11472"/>
                  </a:cubicBezTo>
                  <a:lnTo>
                    <a:pt x="9007" y="11472"/>
                  </a:lnTo>
                  <a:cubicBezTo>
                    <a:pt x="9124" y="11487"/>
                    <a:pt x="9241" y="11494"/>
                    <a:pt x="9358" y="11494"/>
                  </a:cubicBezTo>
                  <a:cubicBezTo>
                    <a:pt x="10613" y="11494"/>
                    <a:pt x="11852" y="10694"/>
                    <a:pt x="12309" y="9504"/>
                  </a:cubicBezTo>
                  <a:cubicBezTo>
                    <a:pt x="12843" y="8237"/>
                    <a:pt x="12343" y="6636"/>
                    <a:pt x="11209" y="5835"/>
                  </a:cubicBezTo>
                  <a:cubicBezTo>
                    <a:pt x="11809" y="4934"/>
                    <a:pt x="11909" y="3733"/>
                    <a:pt x="11442" y="2766"/>
                  </a:cubicBezTo>
                  <a:cubicBezTo>
                    <a:pt x="10975" y="1799"/>
                    <a:pt x="9974" y="1098"/>
                    <a:pt x="8907" y="1032"/>
                  </a:cubicBezTo>
                  <a:lnTo>
                    <a:pt x="8840" y="1198"/>
                  </a:lnTo>
                  <a:cubicBezTo>
                    <a:pt x="8640" y="631"/>
                    <a:pt x="8106" y="264"/>
                    <a:pt x="7506" y="98"/>
                  </a:cubicBezTo>
                  <a:cubicBezTo>
                    <a:pt x="7193" y="24"/>
                    <a:pt x="6869" y="1"/>
                    <a:pt x="65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1"/>
            <p:cNvSpPr/>
            <p:nvPr/>
          </p:nvSpPr>
          <p:spPr>
            <a:xfrm>
              <a:off x="3425950" y="1205250"/>
              <a:ext cx="753525" cy="866850"/>
            </a:xfrm>
            <a:custGeom>
              <a:rect b="b" l="l" r="r" t="t"/>
              <a:pathLst>
                <a:path extrusionOk="0" h="34674" w="30141">
                  <a:moveTo>
                    <a:pt x="10623" y="0"/>
                  </a:moveTo>
                  <a:cubicBezTo>
                    <a:pt x="10354" y="0"/>
                    <a:pt x="10082" y="3"/>
                    <a:pt x="9808" y="9"/>
                  </a:cubicBezTo>
                  <a:cubicBezTo>
                    <a:pt x="1568" y="210"/>
                    <a:pt x="1602" y="7882"/>
                    <a:pt x="668" y="18723"/>
                  </a:cubicBezTo>
                  <a:cubicBezTo>
                    <a:pt x="1" y="26328"/>
                    <a:pt x="734" y="33700"/>
                    <a:pt x="9607" y="34567"/>
                  </a:cubicBezTo>
                  <a:cubicBezTo>
                    <a:pt x="10309" y="34638"/>
                    <a:pt x="10995" y="34673"/>
                    <a:pt x="11664" y="34673"/>
                  </a:cubicBezTo>
                  <a:cubicBezTo>
                    <a:pt x="20150" y="34673"/>
                    <a:pt x="25929" y="29059"/>
                    <a:pt x="27754" y="19690"/>
                  </a:cubicBezTo>
                  <a:cubicBezTo>
                    <a:pt x="30141" y="7265"/>
                    <a:pt x="23938" y="0"/>
                    <a:pt x="10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1"/>
            <p:cNvSpPr/>
            <p:nvPr/>
          </p:nvSpPr>
          <p:spPr>
            <a:xfrm>
              <a:off x="3421775" y="1165450"/>
              <a:ext cx="722225" cy="582925"/>
            </a:xfrm>
            <a:custGeom>
              <a:rect b="b" l="l" r="r" t="t"/>
              <a:pathLst>
                <a:path extrusionOk="0" h="23317" w="28889">
                  <a:moveTo>
                    <a:pt x="11872" y="0"/>
                  </a:moveTo>
                  <a:cubicBezTo>
                    <a:pt x="8990" y="0"/>
                    <a:pt x="6084" y="1006"/>
                    <a:pt x="3970" y="2969"/>
                  </a:cubicBezTo>
                  <a:cubicBezTo>
                    <a:pt x="1635" y="5137"/>
                    <a:pt x="1" y="8973"/>
                    <a:pt x="601" y="12109"/>
                  </a:cubicBezTo>
                  <a:cubicBezTo>
                    <a:pt x="2369" y="10908"/>
                    <a:pt x="3537" y="8940"/>
                    <a:pt x="4070" y="6872"/>
                  </a:cubicBezTo>
                  <a:cubicBezTo>
                    <a:pt x="7306" y="6572"/>
                    <a:pt x="10275" y="4470"/>
                    <a:pt x="11709" y="1568"/>
                  </a:cubicBezTo>
                  <a:cubicBezTo>
                    <a:pt x="11876" y="3303"/>
                    <a:pt x="12610" y="4970"/>
                    <a:pt x="13911" y="6138"/>
                  </a:cubicBezTo>
                  <a:cubicBezTo>
                    <a:pt x="15178" y="7339"/>
                    <a:pt x="16913" y="8039"/>
                    <a:pt x="18647" y="8073"/>
                  </a:cubicBezTo>
                  <a:cubicBezTo>
                    <a:pt x="18514" y="9640"/>
                    <a:pt x="19014" y="11242"/>
                    <a:pt x="19948" y="12509"/>
                  </a:cubicBezTo>
                  <a:cubicBezTo>
                    <a:pt x="20916" y="13777"/>
                    <a:pt x="22317" y="14677"/>
                    <a:pt x="23884" y="15011"/>
                  </a:cubicBezTo>
                  <a:cubicBezTo>
                    <a:pt x="23384" y="18213"/>
                    <a:pt x="25019" y="21649"/>
                    <a:pt x="27821" y="23317"/>
                  </a:cubicBezTo>
                  <a:cubicBezTo>
                    <a:pt x="28888" y="19548"/>
                    <a:pt x="28588" y="15345"/>
                    <a:pt x="27153" y="11642"/>
                  </a:cubicBezTo>
                  <a:cubicBezTo>
                    <a:pt x="25986" y="8706"/>
                    <a:pt x="23718" y="5971"/>
                    <a:pt x="21349" y="3870"/>
                  </a:cubicBezTo>
                  <a:cubicBezTo>
                    <a:pt x="18981" y="1735"/>
                    <a:pt x="15945" y="300"/>
                    <a:pt x="12777" y="34"/>
                  </a:cubicBezTo>
                  <a:cubicBezTo>
                    <a:pt x="12476" y="11"/>
                    <a:pt x="12174" y="0"/>
                    <a:pt x="118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1"/>
            <p:cNvSpPr/>
            <p:nvPr/>
          </p:nvSpPr>
          <p:spPr>
            <a:xfrm>
              <a:off x="3754525" y="1183375"/>
              <a:ext cx="154875" cy="140575"/>
            </a:xfrm>
            <a:custGeom>
              <a:rect b="b" l="l" r="r" t="t"/>
              <a:pathLst>
                <a:path extrusionOk="0" h="5623" w="6195">
                  <a:moveTo>
                    <a:pt x="280" y="0"/>
                  </a:moveTo>
                  <a:cubicBezTo>
                    <a:pt x="200" y="0"/>
                    <a:pt x="117" y="50"/>
                    <a:pt x="100" y="151"/>
                  </a:cubicBezTo>
                  <a:cubicBezTo>
                    <a:pt x="0" y="1351"/>
                    <a:pt x="367" y="2586"/>
                    <a:pt x="1068" y="3553"/>
                  </a:cubicBezTo>
                  <a:cubicBezTo>
                    <a:pt x="1768" y="4520"/>
                    <a:pt x="2802" y="5187"/>
                    <a:pt x="3970" y="5488"/>
                  </a:cubicBezTo>
                  <a:cubicBezTo>
                    <a:pt x="4346" y="5582"/>
                    <a:pt x="4722" y="5623"/>
                    <a:pt x="5104" y="5623"/>
                  </a:cubicBezTo>
                  <a:cubicBezTo>
                    <a:pt x="5399" y="5623"/>
                    <a:pt x="5699" y="5598"/>
                    <a:pt x="6005" y="5554"/>
                  </a:cubicBezTo>
                  <a:cubicBezTo>
                    <a:pt x="6194" y="5523"/>
                    <a:pt x="6114" y="5252"/>
                    <a:pt x="5935" y="5252"/>
                  </a:cubicBezTo>
                  <a:cubicBezTo>
                    <a:pt x="5925" y="5252"/>
                    <a:pt x="5915" y="5252"/>
                    <a:pt x="5904" y="5254"/>
                  </a:cubicBezTo>
                  <a:cubicBezTo>
                    <a:pt x="5673" y="5289"/>
                    <a:pt x="5439" y="5307"/>
                    <a:pt x="5204" y="5307"/>
                  </a:cubicBezTo>
                  <a:cubicBezTo>
                    <a:pt x="4322" y="5307"/>
                    <a:pt x="3433" y="5061"/>
                    <a:pt x="2669" y="4587"/>
                  </a:cubicBezTo>
                  <a:cubicBezTo>
                    <a:pt x="1701" y="4020"/>
                    <a:pt x="1001" y="3086"/>
                    <a:pt x="667" y="2019"/>
                  </a:cubicBezTo>
                  <a:cubicBezTo>
                    <a:pt x="467" y="1418"/>
                    <a:pt x="367" y="784"/>
                    <a:pt x="434" y="151"/>
                  </a:cubicBezTo>
                  <a:cubicBezTo>
                    <a:pt x="434" y="50"/>
                    <a:pt x="359" y="0"/>
                    <a:pt x="2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1"/>
            <p:cNvSpPr/>
            <p:nvPr/>
          </p:nvSpPr>
          <p:spPr>
            <a:xfrm>
              <a:off x="3510175" y="1186675"/>
              <a:ext cx="143950" cy="117825"/>
            </a:xfrm>
            <a:custGeom>
              <a:rect b="b" l="l" r="r" t="t"/>
              <a:pathLst>
                <a:path extrusionOk="0" h="4713" w="5758">
                  <a:moveTo>
                    <a:pt x="5570" y="0"/>
                  </a:moveTo>
                  <a:cubicBezTo>
                    <a:pt x="5509" y="0"/>
                    <a:pt x="5451" y="37"/>
                    <a:pt x="5438" y="119"/>
                  </a:cubicBezTo>
                  <a:cubicBezTo>
                    <a:pt x="5338" y="919"/>
                    <a:pt x="5071" y="1686"/>
                    <a:pt x="4671" y="2387"/>
                  </a:cubicBezTo>
                  <a:cubicBezTo>
                    <a:pt x="4270" y="3054"/>
                    <a:pt x="3737" y="3721"/>
                    <a:pt x="3069" y="4088"/>
                  </a:cubicBezTo>
                  <a:cubicBezTo>
                    <a:pt x="2736" y="4272"/>
                    <a:pt x="2336" y="4388"/>
                    <a:pt x="1948" y="4388"/>
                  </a:cubicBezTo>
                  <a:cubicBezTo>
                    <a:pt x="1560" y="4388"/>
                    <a:pt x="1185" y="4272"/>
                    <a:pt x="901" y="3988"/>
                  </a:cubicBezTo>
                  <a:cubicBezTo>
                    <a:pt x="401" y="3454"/>
                    <a:pt x="368" y="2587"/>
                    <a:pt x="868" y="2053"/>
                  </a:cubicBezTo>
                  <a:cubicBezTo>
                    <a:pt x="1141" y="1780"/>
                    <a:pt x="1504" y="1645"/>
                    <a:pt x="1866" y="1645"/>
                  </a:cubicBezTo>
                  <a:cubicBezTo>
                    <a:pt x="2299" y="1645"/>
                    <a:pt x="2730" y="1838"/>
                    <a:pt x="3003" y="2220"/>
                  </a:cubicBezTo>
                  <a:cubicBezTo>
                    <a:pt x="3042" y="2269"/>
                    <a:pt x="3092" y="2289"/>
                    <a:pt x="3141" y="2289"/>
                  </a:cubicBezTo>
                  <a:cubicBezTo>
                    <a:pt x="3258" y="2289"/>
                    <a:pt x="3364" y="2171"/>
                    <a:pt x="3270" y="2053"/>
                  </a:cubicBezTo>
                  <a:cubicBezTo>
                    <a:pt x="2946" y="1591"/>
                    <a:pt x="2398" y="1321"/>
                    <a:pt x="1836" y="1321"/>
                  </a:cubicBezTo>
                  <a:cubicBezTo>
                    <a:pt x="1588" y="1321"/>
                    <a:pt x="1337" y="1374"/>
                    <a:pt x="1101" y="1486"/>
                  </a:cubicBezTo>
                  <a:cubicBezTo>
                    <a:pt x="368" y="1853"/>
                    <a:pt x="1" y="2754"/>
                    <a:pt x="267" y="3521"/>
                  </a:cubicBezTo>
                  <a:cubicBezTo>
                    <a:pt x="532" y="4285"/>
                    <a:pt x="1236" y="4712"/>
                    <a:pt x="1993" y="4712"/>
                  </a:cubicBezTo>
                  <a:cubicBezTo>
                    <a:pt x="2095" y="4712"/>
                    <a:pt x="2199" y="4704"/>
                    <a:pt x="2302" y="4689"/>
                  </a:cubicBezTo>
                  <a:cubicBezTo>
                    <a:pt x="3203" y="4588"/>
                    <a:pt x="3937" y="3921"/>
                    <a:pt x="4504" y="3221"/>
                  </a:cubicBezTo>
                  <a:cubicBezTo>
                    <a:pt x="5171" y="2354"/>
                    <a:pt x="5605" y="1286"/>
                    <a:pt x="5738" y="219"/>
                  </a:cubicBezTo>
                  <a:cubicBezTo>
                    <a:pt x="5758" y="80"/>
                    <a:pt x="5660" y="0"/>
                    <a:pt x="5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1"/>
            <p:cNvSpPr/>
            <p:nvPr/>
          </p:nvSpPr>
          <p:spPr>
            <a:xfrm>
              <a:off x="3919625" y="1299650"/>
              <a:ext cx="232700" cy="186925"/>
            </a:xfrm>
            <a:custGeom>
              <a:rect b="b" l="l" r="r" t="t"/>
              <a:pathLst>
                <a:path extrusionOk="0" h="7477" w="9308">
                  <a:moveTo>
                    <a:pt x="5348" y="0"/>
                  </a:moveTo>
                  <a:cubicBezTo>
                    <a:pt x="3632" y="0"/>
                    <a:pt x="2164" y="1345"/>
                    <a:pt x="1936" y="3072"/>
                  </a:cubicBezTo>
                  <a:cubicBezTo>
                    <a:pt x="1919" y="3172"/>
                    <a:pt x="1986" y="3222"/>
                    <a:pt x="2061" y="3222"/>
                  </a:cubicBezTo>
                  <a:cubicBezTo>
                    <a:pt x="2136" y="3222"/>
                    <a:pt x="2219" y="3172"/>
                    <a:pt x="2236" y="3072"/>
                  </a:cubicBezTo>
                  <a:cubicBezTo>
                    <a:pt x="2436" y="1637"/>
                    <a:pt x="3637" y="470"/>
                    <a:pt x="5038" y="336"/>
                  </a:cubicBezTo>
                  <a:cubicBezTo>
                    <a:pt x="5139" y="327"/>
                    <a:pt x="5241" y="323"/>
                    <a:pt x="5342" y="323"/>
                  </a:cubicBezTo>
                  <a:cubicBezTo>
                    <a:pt x="6733" y="323"/>
                    <a:pt x="8041" y="1167"/>
                    <a:pt x="8507" y="2505"/>
                  </a:cubicBezTo>
                  <a:cubicBezTo>
                    <a:pt x="9007" y="3906"/>
                    <a:pt x="8574" y="5407"/>
                    <a:pt x="7406" y="6341"/>
                  </a:cubicBezTo>
                  <a:cubicBezTo>
                    <a:pt x="6744" y="6899"/>
                    <a:pt x="5935" y="7147"/>
                    <a:pt x="5109" y="7147"/>
                  </a:cubicBezTo>
                  <a:cubicBezTo>
                    <a:pt x="4355" y="7147"/>
                    <a:pt x="3587" y="6940"/>
                    <a:pt x="2903" y="6574"/>
                  </a:cubicBezTo>
                  <a:cubicBezTo>
                    <a:pt x="1302" y="5707"/>
                    <a:pt x="301" y="3972"/>
                    <a:pt x="368" y="2138"/>
                  </a:cubicBezTo>
                  <a:cubicBezTo>
                    <a:pt x="368" y="2038"/>
                    <a:pt x="285" y="1987"/>
                    <a:pt x="201" y="1987"/>
                  </a:cubicBezTo>
                  <a:cubicBezTo>
                    <a:pt x="118" y="1987"/>
                    <a:pt x="34" y="2038"/>
                    <a:pt x="34" y="2138"/>
                  </a:cubicBezTo>
                  <a:cubicBezTo>
                    <a:pt x="1" y="3939"/>
                    <a:pt x="868" y="5640"/>
                    <a:pt x="2369" y="6641"/>
                  </a:cubicBezTo>
                  <a:cubicBezTo>
                    <a:pt x="3172" y="7163"/>
                    <a:pt x="4151" y="7477"/>
                    <a:pt x="5115" y="7477"/>
                  </a:cubicBezTo>
                  <a:cubicBezTo>
                    <a:pt x="5875" y="7477"/>
                    <a:pt x="6626" y="7282"/>
                    <a:pt x="7273" y="6841"/>
                  </a:cubicBezTo>
                  <a:cubicBezTo>
                    <a:pt x="8607" y="5974"/>
                    <a:pt x="9308" y="4373"/>
                    <a:pt x="8941" y="2805"/>
                  </a:cubicBezTo>
                  <a:cubicBezTo>
                    <a:pt x="8574" y="1204"/>
                    <a:pt x="7139" y="36"/>
                    <a:pt x="5472" y="3"/>
                  </a:cubicBezTo>
                  <a:cubicBezTo>
                    <a:pt x="5430" y="1"/>
                    <a:pt x="5389" y="0"/>
                    <a:pt x="5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1"/>
            <p:cNvSpPr/>
            <p:nvPr/>
          </p:nvSpPr>
          <p:spPr>
            <a:xfrm>
              <a:off x="3476825" y="1000500"/>
              <a:ext cx="662150" cy="647825"/>
            </a:xfrm>
            <a:custGeom>
              <a:rect b="b" l="l" r="r" t="t"/>
              <a:pathLst>
                <a:path extrusionOk="0" h="25913" w="26486">
                  <a:moveTo>
                    <a:pt x="12564" y="0"/>
                  </a:moveTo>
                  <a:cubicBezTo>
                    <a:pt x="8332" y="0"/>
                    <a:pt x="3801" y="3325"/>
                    <a:pt x="0" y="11769"/>
                  </a:cubicBezTo>
                  <a:cubicBezTo>
                    <a:pt x="2308" y="9185"/>
                    <a:pt x="5658" y="7614"/>
                    <a:pt x="9248" y="7614"/>
                  </a:cubicBezTo>
                  <a:cubicBezTo>
                    <a:pt x="15670" y="7614"/>
                    <a:pt x="22860" y="12645"/>
                    <a:pt x="26219" y="25912"/>
                  </a:cubicBezTo>
                  <a:lnTo>
                    <a:pt x="26486" y="19908"/>
                  </a:lnTo>
                  <a:cubicBezTo>
                    <a:pt x="26045" y="9545"/>
                    <a:pt x="19735" y="0"/>
                    <a:pt x="125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1"/>
            <p:cNvSpPr/>
            <p:nvPr/>
          </p:nvSpPr>
          <p:spPr>
            <a:xfrm>
              <a:off x="3464300" y="1523075"/>
              <a:ext cx="139300" cy="29325"/>
            </a:xfrm>
            <a:custGeom>
              <a:rect b="b" l="l" r="r" t="t"/>
              <a:pathLst>
                <a:path extrusionOk="0" h="1173" w="5572">
                  <a:moveTo>
                    <a:pt x="3010" y="1"/>
                  </a:moveTo>
                  <a:cubicBezTo>
                    <a:pt x="1904" y="1"/>
                    <a:pt x="732" y="347"/>
                    <a:pt x="1" y="806"/>
                  </a:cubicBezTo>
                  <a:cubicBezTo>
                    <a:pt x="1" y="806"/>
                    <a:pt x="671" y="761"/>
                    <a:pt x="1599" y="761"/>
                  </a:cubicBezTo>
                  <a:cubicBezTo>
                    <a:pt x="2791" y="761"/>
                    <a:pt x="4408" y="835"/>
                    <a:pt x="5572" y="1173"/>
                  </a:cubicBezTo>
                  <a:cubicBezTo>
                    <a:pt x="5081" y="322"/>
                    <a:pt x="4076" y="1"/>
                    <a:pt x="30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1"/>
            <p:cNvSpPr/>
            <p:nvPr/>
          </p:nvSpPr>
          <p:spPr>
            <a:xfrm>
              <a:off x="3741175" y="1548350"/>
              <a:ext cx="138450" cy="37425"/>
            </a:xfrm>
            <a:custGeom>
              <a:rect b="b" l="l" r="r" t="t"/>
              <a:pathLst>
                <a:path extrusionOk="0" h="1497" w="5538">
                  <a:moveTo>
                    <a:pt x="1840" y="0"/>
                  </a:moveTo>
                  <a:cubicBezTo>
                    <a:pt x="1124" y="0"/>
                    <a:pt x="464" y="208"/>
                    <a:pt x="1" y="729"/>
                  </a:cubicBezTo>
                  <a:cubicBezTo>
                    <a:pt x="178" y="715"/>
                    <a:pt x="364" y="709"/>
                    <a:pt x="555" y="709"/>
                  </a:cubicBezTo>
                  <a:cubicBezTo>
                    <a:pt x="2698" y="709"/>
                    <a:pt x="5538" y="1496"/>
                    <a:pt x="5538" y="1496"/>
                  </a:cubicBezTo>
                  <a:cubicBezTo>
                    <a:pt x="4732" y="734"/>
                    <a:pt x="3187" y="0"/>
                    <a:pt x="18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1"/>
            <p:cNvSpPr/>
            <p:nvPr/>
          </p:nvSpPr>
          <p:spPr>
            <a:xfrm>
              <a:off x="3511850" y="1647425"/>
              <a:ext cx="53400" cy="61925"/>
            </a:xfrm>
            <a:custGeom>
              <a:rect b="b" l="l" r="r" t="t"/>
              <a:pathLst>
                <a:path extrusionOk="0" h="2477" w="2136">
                  <a:moveTo>
                    <a:pt x="1148" y="0"/>
                  </a:moveTo>
                  <a:cubicBezTo>
                    <a:pt x="603" y="0"/>
                    <a:pt x="132" y="490"/>
                    <a:pt x="67" y="1136"/>
                  </a:cubicBezTo>
                  <a:cubicBezTo>
                    <a:pt x="0" y="1836"/>
                    <a:pt x="401" y="2403"/>
                    <a:pt x="934" y="2470"/>
                  </a:cubicBezTo>
                  <a:cubicBezTo>
                    <a:pt x="968" y="2474"/>
                    <a:pt x="1002" y="2476"/>
                    <a:pt x="1036" y="2476"/>
                  </a:cubicBezTo>
                  <a:cubicBezTo>
                    <a:pt x="1560" y="2476"/>
                    <a:pt x="2006" y="1994"/>
                    <a:pt x="2068" y="1336"/>
                  </a:cubicBezTo>
                  <a:cubicBezTo>
                    <a:pt x="2135" y="669"/>
                    <a:pt x="1735" y="68"/>
                    <a:pt x="1201" y="2"/>
                  </a:cubicBezTo>
                  <a:cubicBezTo>
                    <a:pt x="1183" y="1"/>
                    <a:pt x="1165" y="0"/>
                    <a:pt x="11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1"/>
            <p:cNvSpPr/>
            <p:nvPr/>
          </p:nvSpPr>
          <p:spPr>
            <a:xfrm>
              <a:off x="3523525" y="1656525"/>
              <a:ext cx="16700" cy="20150"/>
            </a:xfrm>
            <a:custGeom>
              <a:rect b="b" l="l" r="r" t="t"/>
              <a:pathLst>
                <a:path extrusionOk="0" h="806" w="668">
                  <a:moveTo>
                    <a:pt x="324" y="0"/>
                  </a:moveTo>
                  <a:cubicBezTo>
                    <a:pt x="173" y="0"/>
                    <a:pt x="31" y="158"/>
                    <a:pt x="0" y="372"/>
                  </a:cubicBezTo>
                  <a:cubicBezTo>
                    <a:pt x="0" y="572"/>
                    <a:pt x="100" y="772"/>
                    <a:pt x="301" y="805"/>
                  </a:cubicBezTo>
                  <a:cubicBezTo>
                    <a:pt x="467" y="805"/>
                    <a:pt x="634" y="638"/>
                    <a:pt x="634" y="438"/>
                  </a:cubicBezTo>
                  <a:cubicBezTo>
                    <a:pt x="667" y="205"/>
                    <a:pt x="534" y="5"/>
                    <a:pt x="367" y="5"/>
                  </a:cubicBezTo>
                  <a:cubicBezTo>
                    <a:pt x="353" y="2"/>
                    <a:pt x="339" y="0"/>
                    <a:pt x="3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1"/>
            <p:cNvSpPr/>
            <p:nvPr/>
          </p:nvSpPr>
          <p:spPr>
            <a:xfrm>
              <a:off x="3752850" y="1672325"/>
              <a:ext cx="53400" cy="61200"/>
            </a:xfrm>
            <a:custGeom>
              <a:rect b="b" l="l" r="r" t="t"/>
              <a:pathLst>
                <a:path extrusionOk="0" h="2448" w="2136">
                  <a:moveTo>
                    <a:pt x="1106" y="0"/>
                  </a:moveTo>
                  <a:cubicBezTo>
                    <a:pt x="609" y="0"/>
                    <a:pt x="163" y="482"/>
                    <a:pt x="101" y="1141"/>
                  </a:cubicBezTo>
                  <a:cubicBezTo>
                    <a:pt x="1" y="1808"/>
                    <a:pt x="401" y="2408"/>
                    <a:pt x="968" y="2441"/>
                  </a:cubicBezTo>
                  <a:cubicBezTo>
                    <a:pt x="1000" y="2445"/>
                    <a:pt x="1032" y="2447"/>
                    <a:pt x="1064" y="2447"/>
                  </a:cubicBezTo>
                  <a:cubicBezTo>
                    <a:pt x="1560" y="2447"/>
                    <a:pt x="2006" y="1968"/>
                    <a:pt x="2069" y="1341"/>
                  </a:cubicBezTo>
                  <a:cubicBezTo>
                    <a:pt x="2135" y="640"/>
                    <a:pt x="1768" y="40"/>
                    <a:pt x="1201" y="6"/>
                  </a:cubicBezTo>
                  <a:cubicBezTo>
                    <a:pt x="1169" y="2"/>
                    <a:pt x="1137" y="0"/>
                    <a:pt x="11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1"/>
            <p:cNvSpPr/>
            <p:nvPr/>
          </p:nvSpPr>
          <p:spPr>
            <a:xfrm>
              <a:off x="3764525" y="1680800"/>
              <a:ext cx="16700" cy="20050"/>
            </a:xfrm>
            <a:custGeom>
              <a:rect b="b" l="l" r="r" t="t"/>
              <a:pathLst>
                <a:path extrusionOk="0" h="802" w="668">
                  <a:moveTo>
                    <a:pt x="401" y="1"/>
                  </a:moveTo>
                  <a:cubicBezTo>
                    <a:pt x="201" y="1"/>
                    <a:pt x="67" y="168"/>
                    <a:pt x="34" y="368"/>
                  </a:cubicBezTo>
                  <a:cubicBezTo>
                    <a:pt x="1" y="601"/>
                    <a:pt x="134" y="768"/>
                    <a:pt x="301" y="802"/>
                  </a:cubicBezTo>
                  <a:cubicBezTo>
                    <a:pt x="468" y="802"/>
                    <a:pt x="634" y="668"/>
                    <a:pt x="668" y="435"/>
                  </a:cubicBezTo>
                  <a:cubicBezTo>
                    <a:pt x="668" y="201"/>
                    <a:pt x="568" y="34"/>
                    <a:pt x="4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1"/>
            <p:cNvSpPr/>
            <p:nvPr/>
          </p:nvSpPr>
          <p:spPr>
            <a:xfrm>
              <a:off x="3587725" y="1707150"/>
              <a:ext cx="51725" cy="93925"/>
            </a:xfrm>
            <a:custGeom>
              <a:rect b="b" l="l" r="r" t="t"/>
              <a:pathLst>
                <a:path extrusionOk="0" h="3757" w="2069">
                  <a:moveTo>
                    <a:pt x="1677" y="1"/>
                  </a:moveTo>
                  <a:cubicBezTo>
                    <a:pt x="1569" y="1"/>
                    <a:pt x="1470" y="68"/>
                    <a:pt x="1402" y="181"/>
                  </a:cubicBezTo>
                  <a:cubicBezTo>
                    <a:pt x="1302" y="381"/>
                    <a:pt x="1068" y="715"/>
                    <a:pt x="835" y="1015"/>
                  </a:cubicBezTo>
                  <a:cubicBezTo>
                    <a:pt x="601" y="1349"/>
                    <a:pt x="334" y="1649"/>
                    <a:pt x="234" y="1916"/>
                  </a:cubicBezTo>
                  <a:cubicBezTo>
                    <a:pt x="1" y="2349"/>
                    <a:pt x="68" y="2716"/>
                    <a:pt x="168" y="2916"/>
                  </a:cubicBezTo>
                  <a:cubicBezTo>
                    <a:pt x="334" y="3283"/>
                    <a:pt x="701" y="3584"/>
                    <a:pt x="1302" y="3750"/>
                  </a:cubicBezTo>
                  <a:lnTo>
                    <a:pt x="1335" y="3750"/>
                  </a:lnTo>
                  <a:cubicBezTo>
                    <a:pt x="1357" y="3755"/>
                    <a:pt x="1378" y="3757"/>
                    <a:pt x="1399" y="3757"/>
                  </a:cubicBezTo>
                  <a:cubicBezTo>
                    <a:pt x="1535" y="3757"/>
                    <a:pt x="1640" y="3666"/>
                    <a:pt x="1669" y="3550"/>
                  </a:cubicBezTo>
                  <a:cubicBezTo>
                    <a:pt x="1735" y="3350"/>
                    <a:pt x="1635" y="3183"/>
                    <a:pt x="1469" y="3150"/>
                  </a:cubicBezTo>
                  <a:cubicBezTo>
                    <a:pt x="1068" y="3017"/>
                    <a:pt x="835" y="2850"/>
                    <a:pt x="735" y="2683"/>
                  </a:cubicBezTo>
                  <a:cubicBezTo>
                    <a:pt x="701" y="2550"/>
                    <a:pt x="701" y="2383"/>
                    <a:pt x="801" y="2216"/>
                  </a:cubicBezTo>
                  <a:cubicBezTo>
                    <a:pt x="901" y="2016"/>
                    <a:pt x="1135" y="1682"/>
                    <a:pt x="1335" y="1382"/>
                  </a:cubicBezTo>
                  <a:cubicBezTo>
                    <a:pt x="1602" y="1048"/>
                    <a:pt x="1835" y="715"/>
                    <a:pt x="1969" y="448"/>
                  </a:cubicBezTo>
                  <a:cubicBezTo>
                    <a:pt x="2069" y="315"/>
                    <a:pt x="2002" y="114"/>
                    <a:pt x="1835" y="48"/>
                  </a:cubicBezTo>
                  <a:cubicBezTo>
                    <a:pt x="1782" y="16"/>
                    <a:pt x="1729" y="1"/>
                    <a:pt x="16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1"/>
            <p:cNvSpPr/>
            <p:nvPr/>
          </p:nvSpPr>
          <p:spPr>
            <a:xfrm>
              <a:off x="3575150" y="1847325"/>
              <a:ext cx="109350" cy="26150"/>
            </a:xfrm>
            <a:custGeom>
              <a:rect b="b" l="l" r="r" t="t"/>
              <a:pathLst>
                <a:path extrusionOk="0" h="1046" w="4374">
                  <a:moveTo>
                    <a:pt x="482" y="0"/>
                  </a:moveTo>
                  <a:cubicBezTo>
                    <a:pt x="143" y="0"/>
                    <a:pt x="1" y="519"/>
                    <a:pt x="370" y="612"/>
                  </a:cubicBezTo>
                  <a:cubicBezTo>
                    <a:pt x="1538" y="879"/>
                    <a:pt x="2739" y="1012"/>
                    <a:pt x="3940" y="1045"/>
                  </a:cubicBezTo>
                  <a:cubicBezTo>
                    <a:pt x="4340" y="1045"/>
                    <a:pt x="4373" y="412"/>
                    <a:pt x="3940" y="412"/>
                  </a:cubicBezTo>
                  <a:cubicBezTo>
                    <a:pt x="2805" y="378"/>
                    <a:pt x="1671" y="245"/>
                    <a:pt x="571" y="11"/>
                  </a:cubicBezTo>
                  <a:cubicBezTo>
                    <a:pt x="540" y="4"/>
                    <a:pt x="511" y="0"/>
                    <a:pt x="4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1"/>
            <p:cNvSpPr/>
            <p:nvPr/>
          </p:nvSpPr>
          <p:spPr>
            <a:xfrm>
              <a:off x="4032225" y="1676000"/>
              <a:ext cx="179300" cy="186100"/>
            </a:xfrm>
            <a:custGeom>
              <a:rect b="b" l="l" r="r" t="t"/>
              <a:pathLst>
                <a:path extrusionOk="0" h="7444" w="7172">
                  <a:moveTo>
                    <a:pt x="4523" y="1"/>
                  </a:moveTo>
                  <a:cubicBezTo>
                    <a:pt x="3263" y="1"/>
                    <a:pt x="1825" y="1025"/>
                    <a:pt x="1034" y="2528"/>
                  </a:cubicBezTo>
                  <a:cubicBezTo>
                    <a:pt x="0" y="4463"/>
                    <a:pt x="400" y="6464"/>
                    <a:pt x="1768" y="7198"/>
                  </a:cubicBezTo>
                  <a:cubicBezTo>
                    <a:pt x="2086" y="7364"/>
                    <a:pt x="2433" y="7443"/>
                    <a:pt x="2791" y="7443"/>
                  </a:cubicBezTo>
                  <a:cubicBezTo>
                    <a:pt x="4012" y="7443"/>
                    <a:pt x="5364" y="6526"/>
                    <a:pt x="6138" y="5030"/>
                  </a:cubicBezTo>
                  <a:cubicBezTo>
                    <a:pt x="7172" y="3128"/>
                    <a:pt x="6838" y="960"/>
                    <a:pt x="5471" y="226"/>
                  </a:cubicBezTo>
                  <a:cubicBezTo>
                    <a:pt x="5177" y="73"/>
                    <a:pt x="4856" y="1"/>
                    <a:pt x="4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1"/>
            <p:cNvSpPr/>
            <p:nvPr/>
          </p:nvSpPr>
          <p:spPr>
            <a:xfrm>
              <a:off x="4078075" y="1706350"/>
              <a:ext cx="98425" cy="101250"/>
            </a:xfrm>
            <a:custGeom>
              <a:rect b="b" l="l" r="r" t="t"/>
              <a:pathLst>
                <a:path extrusionOk="0" h="4050" w="3937">
                  <a:moveTo>
                    <a:pt x="2518" y="0"/>
                  </a:moveTo>
                  <a:cubicBezTo>
                    <a:pt x="2160" y="0"/>
                    <a:pt x="1775" y="158"/>
                    <a:pt x="1469" y="413"/>
                  </a:cubicBezTo>
                  <a:cubicBezTo>
                    <a:pt x="1135" y="714"/>
                    <a:pt x="901" y="1147"/>
                    <a:pt x="901" y="1547"/>
                  </a:cubicBezTo>
                  <a:cubicBezTo>
                    <a:pt x="901" y="1781"/>
                    <a:pt x="935" y="1981"/>
                    <a:pt x="1002" y="2181"/>
                  </a:cubicBezTo>
                  <a:cubicBezTo>
                    <a:pt x="1035" y="2348"/>
                    <a:pt x="1102" y="2515"/>
                    <a:pt x="1068" y="2682"/>
                  </a:cubicBezTo>
                  <a:cubicBezTo>
                    <a:pt x="1002" y="3082"/>
                    <a:pt x="601" y="3349"/>
                    <a:pt x="268" y="3415"/>
                  </a:cubicBezTo>
                  <a:cubicBezTo>
                    <a:pt x="101" y="3482"/>
                    <a:pt x="1" y="3649"/>
                    <a:pt x="34" y="3816"/>
                  </a:cubicBezTo>
                  <a:cubicBezTo>
                    <a:pt x="68" y="3949"/>
                    <a:pt x="201" y="4049"/>
                    <a:pt x="334" y="4049"/>
                  </a:cubicBezTo>
                  <a:cubicBezTo>
                    <a:pt x="368" y="4049"/>
                    <a:pt x="401" y="4049"/>
                    <a:pt x="434" y="4016"/>
                  </a:cubicBezTo>
                  <a:cubicBezTo>
                    <a:pt x="968" y="3882"/>
                    <a:pt x="1569" y="3449"/>
                    <a:pt x="1702" y="2748"/>
                  </a:cubicBezTo>
                  <a:cubicBezTo>
                    <a:pt x="1735" y="2481"/>
                    <a:pt x="1669" y="2215"/>
                    <a:pt x="1602" y="2014"/>
                  </a:cubicBezTo>
                  <a:cubicBezTo>
                    <a:pt x="1569" y="1848"/>
                    <a:pt x="1535" y="1714"/>
                    <a:pt x="1535" y="1581"/>
                  </a:cubicBezTo>
                  <a:cubicBezTo>
                    <a:pt x="1535" y="1314"/>
                    <a:pt x="1669" y="1080"/>
                    <a:pt x="1869" y="914"/>
                  </a:cubicBezTo>
                  <a:cubicBezTo>
                    <a:pt x="2038" y="773"/>
                    <a:pt x="2302" y="632"/>
                    <a:pt x="2541" y="632"/>
                  </a:cubicBezTo>
                  <a:cubicBezTo>
                    <a:pt x="2585" y="632"/>
                    <a:pt x="2628" y="637"/>
                    <a:pt x="2669" y="647"/>
                  </a:cubicBezTo>
                  <a:cubicBezTo>
                    <a:pt x="3103" y="747"/>
                    <a:pt x="3270" y="1247"/>
                    <a:pt x="3236" y="1614"/>
                  </a:cubicBezTo>
                  <a:cubicBezTo>
                    <a:pt x="3203" y="1814"/>
                    <a:pt x="3337" y="1948"/>
                    <a:pt x="3503" y="1981"/>
                  </a:cubicBezTo>
                  <a:cubicBezTo>
                    <a:pt x="3670" y="1981"/>
                    <a:pt x="3837" y="1881"/>
                    <a:pt x="3870" y="1681"/>
                  </a:cubicBezTo>
                  <a:cubicBezTo>
                    <a:pt x="3937" y="1014"/>
                    <a:pt x="3603" y="247"/>
                    <a:pt x="2836" y="46"/>
                  </a:cubicBezTo>
                  <a:cubicBezTo>
                    <a:pt x="2735" y="15"/>
                    <a:pt x="2627" y="0"/>
                    <a:pt x="25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1"/>
            <p:cNvSpPr/>
            <p:nvPr/>
          </p:nvSpPr>
          <p:spPr>
            <a:xfrm>
              <a:off x="3416325" y="2122875"/>
              <a:ext cx="872775" cy="497550"/>
            </a:xfrm>
            <a:custGeom>
              <a:rect b="b" l="l" r="r" t="t"/>
              <a:pathLst>
                <a:path extrusionOk="0" h="19902" w="34911">
                  <a:moveTo>
                    <a:pt x="17639" y="1"/>
                  </a:moveTo>
                  <a:cubicBezTo>
                    <a:pt x="16980" y="1"/>
                    <a:pt x="16350" y="21"/>
                    <a:pt x="15763" y="64"/>
                  </a:cubicBezTo>
                  <a:cubicBezTo>
                    <a:pt x="8992" y="531"/>
                    <a:pt x="52" y="3100"/>
                    <a:pt x="52" y="3100"/>
                  </a:cubicBezTo>
                  <a:cubicBezTo>
                    <a:pt x="0" y="13774"/>
                    <a:pt x="5723" y="19901"/>
                    <a:pt x="13095" y="19901"/>
                  </a:cubicBezTo>
                  <a:cubicBezTo>
                    <a:pt x="20053" y="19901"/>
                    <a:pt x="28480" y="14443"/>
                    <a:pt x="34910" y="2199"/>
                  </a:cubicBezTo>
                  <a:cubicBezTo>
                    <a:pt x="34910" y="2199"/>
                    <a:pt x="24588" y="1"/>
                    <a:pt x="17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1"/>
            <p:cNvSpPr/>
            <p:nvPr/>
          </p:nvSpPr>
          <p:spPr>
            <a:xfrm>
              <a:off x="3570150" y="2212775"/>
              <a:ext cx="156050" cy="32925"/>
            </a:xfrm>
            <a:custGeom>
              <a:rect b="b" l="l" r="r" t="t"/>
              <a:pathLst>
                <a:path extrusionOk="0" h="1317" w="6242">
                  <a:moveTo>
                    <a:pt x="5431" y="1"/>
                  </a:moveTo>
                  <a:cubicBezTo>
                    <a:pt x="3714" y="1"/>
                    <a:pt x="2028" y="235"/>
                    <a:pt x="370" y="704"/>
                  </a:cubicBezTo>
                  <a:cubicBezTo>
                    <a:pt x="1" y="797"/>
                    <a:pt x="171" y="1316"/>
                    <a:pt x="515" y="1316"/>
                  </a:cubicBezTo>
                  <a:cubicBezTo>
                    <a:pt x="544" y="1316"/>
                    <a:pt x="573" y="1312"/>
                    <a:pt x="604" y="1305"/>
                  </a:cubicBezTo>
                  <a:cubicBezTo>
                    <a:pt x="2305" y="838"/>
                    <a:pt x="4073" y="638"/>
                    <a:pt x="5807" y="638"/>
                  </a:cubicBezTo>
                  <a:cubicBezTo>
                    <a:pt x="6241" y="638"/>
                    <a:pt x="6174" y="4"/>
                    <a:pt x="5774" y="4"/>
                  </a:cubicBezTo>
                  <a:cubicBezTo>
                    <a:pt x="5659" y="2"/>
                    <a:pt x="5545" y="1"/>
                    <a:pt x="54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1"/>
            <p:cNvSpPr/>
            <p:nvPr/>
          </p:nvSpPr>
          <p:spPr>
            <a:xfrm>
              <a:off x="3852100" y="2207225"/>
              <a:ext cx="184300" cy="19025"/>
            </a:xfrm>
            <a:custGeom>
              <a:rect b="b" l="l" r="r" t="t"/>
              <a:pathLst>
                <a:path extrusionOk="0" h="761" w="7372">
                  <a:moveTo>
                    <a:pt x="2999" y="1"/>
                  </a:moveTo>
                  <a:cubicBezTo>
                    <a:pt x="2144" y="1"/>
                    <a:pt x="1289" y="20"/>
                    <a:pt x="434" y="59"/>
                  </a:cubicBezTo>
                  <a:cubicBezTo>
                    <a:pt x="11" y="59"/>
                    <a:pt x="0" y="694"/>
                    <a:pt x="403" y="694"/>
                  </a:cubicBezTo>
                  <a:cubicBezTo>
                    <a:pt x="413" y="694"/>
                    <a:pt x="423" y="694"/>
                    <a:pt x="434" y="693"/>
                  </a:cubicBezTo>
                  <a:cubicBezTo>
                    <a:pt x="1332" y="665"/>
                    <a:pt x="2230" y="649"/>
                    <a:pt x="3128" y="649"/>
                  </a:cubicBezTo>
                  <a:cubicBezTo>
                    <a:pt x="4398" y="649"/>
                    <a:pt x="5668" y="681"/>
                    <a:pt x="6938" y="760"/>
                  </a:cubicBezTo>
                  <a:cubicBezTo>
                    <a:pt x="6949" y="760"/>
                    <a:pt x="6960" y="761"/>
                    <a:pt x="6971" y="761"/>
                  </a:cubicBezTo>
                  <a:cubicBezTo>
                    <a:pt x="7372" y="761"/>
                    <a:pt x="7361" y="158"/>
                    <a:pt x="6938" y="126"/>
                  </a:cubicBezTo>
                  <a:cubicBezTo>
                    <a:pt x="5625" y="45"/>
                    <a:pt x="4312" y="1"/>
                    <a:pt x="2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1"/>
            <p:cNvSpPr/>
            <p:nvPr/>
          </p:nvSpPr>
          <p:spPr>
            <a:xfrm>
              <a:off x="3747175" y="2176425"/>
              <a:ext cx="90750" cy="62150"/>
            </a:xfrm>
            <a:custGeom>
              <a:rect b="b" l="l" r="r" t="t"/>
              <a:pathLst>
                <a:path extrusionOk="0" h="2486" w="3630">
                  <a:moveTo>
                    <a:pt x="3252" y="1"/>
                  </a:moveTo>
                  <a:cubicBezTo>
                    <a:pt x="3145" y="1"/>
                    <a:pt x="3038" y="53"/>
                    <a:pt x="2996" y="157"/>
                  </a:cubicBezTo>
                  <a:cubicBezTo>
                    <a:pt x="2829" y="491"/>
                    <a:pt x="2663" y="791"/>
                    <a:pt x="2462" y="1091"/>
                  </a:cubicBezTo>
                  <a:cubicBezTo>
                    <a:pt x="2262" y="1324"/>
                    <a:pt x="2029" y="1591"/>
                    <a:pt x="1762" y="1758"/>
                  </a:cubicBezTo>
                  <a:cubicBezTo>
                    <a:pt x="1671" y="1815"/>
                    <a:pt x="1584" y="1841"/>
                    <a:pt x="1500" y="1841"/>
                  </a:cubicBezTo>
                  <a:cubicBezTo>
                    <a:pt x="1339" y="1841"/>
                    <a:pt x="1193" y="1745"/>
                    <a:pt x="1061" y="1591"/>
                  </a:cubicBezTo>
                  <a:cubicBezTo>
                    <a:pt x="828" y="1358"/>
                    <a:pt x="761" y="991"/>
                    <a:pt x="695" y="691"/>
                  </a:cubicBezTo>
                  <a:cubicBezTo>
                    <a:pt x="655" y="531"/>
                    <a:pt x="529" y="461"/>
                    <a:pt x="399" y="461"/>
                  </a:cubicBezTo>
                  <a:cubicBezTo>
                    <a:pt x="205" y="461"/>
                    <a:pt x="1" y="617"/>
                    <a:pt x="61" y="857"/>
                  </a:cubicBezTo>
                  <a:cubicBezTo>
                    <a:pt x="161" y="1291"/>
                    <a:pt x="294" y="1725"/>
                    <a:pt x="594" y="2058"/>
                  </a:cubicBezTo>
                  <a:cubicBezTo>
                    <a:pt x="821" y="2310"/>
                    <a:pt x="1160" y="2485"/>
                    <a:pt x="1500" y="2485"/>
                  </a:cubicBezTo>
                  <a:cubicBezTo>
                    <a:pt x="1611" y="2485"/>
                    <a:pt x="1722" y="2466"/>
                    <a:pt x="1829" y="2425"/>
                  </a:cubicBezTo>
                  <a:cubicBezTo>
                    <a:pt x="2229" y="2292"/>
                    <a:pt x="2563" y="1925"/>
                    <a:pt x="2863" y="1625"/>
                  </a:cubicBezTo>
                  <a:cubicBezTo>
                    <a:pt x="3130" y="1258"/>
                    <a:pt x="3363" y="891"/>
                    <a:pt x="3530" y="491"/>
                  </a:cubicBezTo>
                  <a:cubicBezTo>
                    <a:pt x="3630" y="324"/>
                    <a:pt x="3597" y="157"/>
                    <a:pt x="3430" y="57"/>
                  </a:cubicBezTo>
                  <a:cubicBezTo>
                    <a:pt x="3380" y="19"/>
                    <a:pt x="3316" y="1"/>
                    <a:pt x="32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 name="Shape 739"/>
        <p:cNvGrpSpPr/>
        <p:nvPr/>
      </p:nvGrpSpPr>
      <p:grpSpPr>
        <a:xfrm>
          <a:off x="0" y="0"/>
          <a:ext cx="0" cy="0"/>
          <a:chOff x="0" y="0"/>
          <a:chExt cx="0" cy="0"/>
        </a:xfrm>
      </p:grpSpPr>
      <p:pic>
        <p:nvPicPr>
          <p:cNvPr id="740" name="Google Shape;740;p32"/>
          <p:cNvPicPr preferRelativeResize="0"/>
          <p:nvPr>
            <p:ph idx="2" type="pic"/>
          </p:nvPr>
        </p:nvPicPr>
        <p:blipFill rotWithShape="1">
          <a:blip r:embed="rId3">
            <a:alphaModFix/>
          </a:blip>
          <a:srcRect b="23707" l="0" r="0" t="10872"/>
          <a:stretch/>
        </p:blipFill>
        <p:spPr>
          <a:xfrm>
            <a:off x="5155200" y="1415400"/>
            <a:ext cx="2967900" cy="2913000"/>
          </a:xfrm>
          <a:prstGeom prst="rect">
            <a:avLst/>
          </a:prstGeom>
        </p:spPr>
      </p:pic>
      <p:sp>
        <p:nvSpPr>
          <p:cNvPr id="741" name="Google Shape;741;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slide title goes here!</a:t>
            </a:r>
            <a:endParaRPr/>
          </a:p>
        </p:txBody>
      </p:sp>
      <p:sp>
        <p:nvSpPr>
          <p:cNvPr id="742" name="Google Shape;742;p32"/>
          <p:cNvSpPr txBox="1"/>
          <p:nvPr>
            <p:ph idx="1" type="body"/>
          </p:nvPr>
        </p:nvSpPr>
        <p:spPr>
          <a:xfrm>
            <a:off x="904675" y="1654200"/>
            <a:ext cx="3701100" cy="243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t>Do you know what helps you make your point clear?</a:t>
            </a:r>
            <a:br>
              <a:rPr lang="en"/>
            </a:br>
            <a:r>
              <a:rPr lang="en"/>
              <a:t>Lists like this one:</a:t>
            </a:r>
            <a:endParaRPr/>
          </a:p>
          <a:p>
            <a:pPr indent="-215900" lvl="0" marL="241300" rtl="0" algn="l">
              <a:spcBef>
                <a:spcPts val="1600"/>
              </a:spcBef>
              <a:spcAft>
                <a:spcPts val="0"/>
              </a:spcAft>
              <a:buSzPts val="1400"/>
              <a:buChar char="●"/>
            </a:pPr>
            <a:r>
              <a:rPr lang="en"/>
              <a:t>They’re simple </a:t>
            </a:r>
            <a:endParaRPr/>
          </a:p>
          <a:p>
            <a:pPr indent="-215900" lvl="0" marL="241300" rtl="0" algn="l">
              <a:spcBef>
                <a:spcPts val="0"/>
              </a:spcBef>
              <a:spcAft>
                <a:spcPts val="0"/>
              </a:spcAft>
              <a:buSzPts val="1400"/>
              <a:buChar char="●"/>
            </a:pPr>
            <a:r>
              <a:rPr lang="en"/>
              <a:t>You can organize your ideas clearly</a:t>
            </a:r>
            <a:endParaRPr/>
          </a:p>
          <a:p>
            <a:pPr indent="-215900" lvl="0" marL="241300" rtl="0" algn="l">
              <a:spcBef>
                <a:spcPts val="0"/>
              </a:spcBef>
              <a:spcAft>
                <a:spcPts val="0"/>
              </a:spcAft>
              <a:buSzPts val="1400"/>
              <a:buChar char="●"/>
            </a:pPr>
            <a:r>
              <a:rPr lang="en"/>
              <a:t>You’ll never forget to buy milk!</a:t>
            </a:r>
            <a:endParaRPr/>
          </a:p>
          <a:p>
            <a:pPr indent="0" lvl="0" marL="0" rtl="0" algn="l">
              <a:spcBef>
                <a:spcPts val="1600"/>
              </a:spcBef>
              <a:spcAft>
                <a:spcPts val="1600"/>
              </a:spcAft>
              <a:buNone/>
            </a:pPr>
            <a:r>
              <a:rPr lang="en"/>
              <a:t>You can replace the image. Just right-click on it and select “Replace image”</a:t>
            </a:r>
            <a:endParaRPr/>
          </a:p>
        </p:txBody>
      </p:sp>
      <p:sp>
        <p:nvSpPr>
          <p:cNvPr id="743" name="Google Shape;743;p32"/>
          <p:cNvSpPr/>
          <p:nvPr/>
        </p:nvSpPr>
        <p:spPr>
          <a:xfrm>
            <a:off x="-288525" y="322550"/>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2"/>
          <p:cNvSpPr/>
          <p:nvPr/>
        </p:nvSpPr>
        <p:spPr>
          <a:xfrm>
            <a:off x="7467250" y="3906875"/>
            <a:ext cx="1676754" cy="989751"/>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 name="Google Shape;745;p32"/>
          <p:cNvGrpSpPr/>
          <p:nvPr/>
        </p:nvGrpSpPr>
        <p:grpSpPr>
          <a:xfrm rot="9669139">
            <a:off x="8376019" y="-169893"/>
            <a:ext cx="953208" cy="1234932"/>
            <a:chOff x="2946350" y="614000"/>
            <a:chExt cx="387050" cy="501425"/>
          </a:xfrm>
        </p:grpSpPr>
        <p:sp>
          <p:nvSpPr>
            <p:cNvPr id="746" name="Google Shape;746;p32"/>
            <p:cNvSpPr/>
            <p:nvPr/>
          </p:nvSpPr>
          <p:spPr>
            <a:xfrm>
              <a:off x="2946350" y="681450"/>
              <a:ext cx="363700" cy="408625"/>
            </a:xfrm>
            <a:custGeom>
              <a:rect b="b" l="l" r="r" t="t"/>
              <a:pathLst>
                <a:path extrusionOk="0" h="16345" w="14548">
                  <a:moveTo>
                    <a:pt x="7804" y="0"/>
                  </a:moveTo>
                  <a:cubicBezTo>
                    <a:pt x="7718" y="0"/>
                    <a:pt x="7631" y="45"/>
                    <a:pt x="7604" y="143"/>
                  </a:cubicBezTo>
                  <a:cubicBezTo>
                    <a:pt x="7203" y="1944"/>
                    <a:pt x="7103" y="3812"/>
                    <a:pt x="7303" y="5647"/>
                  </a:cubicBezTo>
                  <a:cubicBezTo>
                    <a:pt x="7303" y="5680"/>
                    <a:pt x="7303" y="5680"/>
                    <a:pt x="7303" y="5680"/>
                  </a:cubicBezTo>
                  <a:cubicBezTo>
                    <a:pt x="6369" y="6848"/>
                    <a:pt x="5569" y="8115"/>
                    <a:pt x="4935" y="9483"/>
                  </a:cubicBezTo>
                  <a:cubicBezTo>
                    <a:pt x="4935" y="9516"/>
                    <a:pt x="4902" y="9550"/>
                    <a:pt x="4902" y="9583"/>
                  </a:cubicBezTo>
                  <a:cubicBezTo>
                    <a:pt x="4168" y="9950"/>
                    <a:pt x="3434" y="10350"/>
                    <a:pt x="2733" y="10784"/>
                  </a:cubicBezTo>
                  <a:cubicBezTo>
                    <a:pt x="1833" y="11318"/>
                    <a:pt x="966" y="11951"/>
                    <a:pt x="165" y="12585"/>
                  </a:cubicBezTo>
                  <a:cubicBezTo>
                    <a:pt x="0" y="12722"/>
                    <a:pt x="129" y="12995"/>
                    <a:pt x="291" y="12995"/>
                  </a:cubicBezTo>
                  <a:cubicBezTo>
                    <a:pt x="326" y="12995"/>
                    <a:pt x="363" y="12982"/>
                    <a:pt x="398" y="12952"/>
                  </a:cubicBezTo>
                  <a:cubicBezTo>
                    <a:pt x="2567" y="11184"/>
                    <a:pt x="5002" y="9816"/>
                    <a:pt x="7604" y="8882"/>
                  </a:cubicBezTo>
                  <a:cubicBezTo>
                    <a:pt x="8304" y="9383"/>
                    <a:pt x="9038" y="9850"/>
                    <a:pt x="9772" y="10250"/>
                  </a:cubicBezTo>
                  <a:cubicBezTo>
                    <a:pt x="9772" y="10283"/>
                    <a:pt x="9772" y="10283"/>
                    <a:pt x="9772" y="10283"/>
                  </a:cubicBezTo>
                  <a:cubicBezTo>
                    <a:pt x="10172" y="12385"/>
                    <a:pt x="10906" y="14386"/>
                    <a:pt x="11973" y="16254"/>
                  </a:cubicBezTo>
                  <a:cubicBezTo>
                    <a:pt x="12010" y="16318"/>
                    <a:pt x="12061" y="16345"/>
                    <a:pt x="12114" y="16345"/>
                  </a:cubicBezTo>
                  <a:cubicBezTo>
                    <a:pt x="12254" y="16345"/>
                    <a:pt x="12404" y="16157"/>
                    <a:pt x="12307" y="15988"/>
                  </a:cubicBezTo>
                  <a:cubicBezTo>
                    <a:pt x="11306" y="14286"/>
                    <a:pt x="10639" y="12452"/>
                    <a:pt x="10239" y="10517"/>
                  </a:cubicBezTo>
                  <a:lnTo>
                    <a:pt x="10239" y="10517"/>
                  </a:lnTo>
                  <a:cubicBezTo>
                    <a:pt x="11506" y="11217"/>
                    <a:pt x="12807" y="11818"/>
                    <a:pt x="14175" y="12285"/>
                  </a:cubicBezTo>
                  <a:cubicBezTo>
                    <a:pt x="14203" y="12297"/>
                    <a:pt x="14229" y="12302"/>
                    <a:pt x="14254" y="12302"/>
                  </a:cubicBezTo>
                  <a:cubicBezTo>
                    <a:pt x="14442" y="12302"/>
                    <a:pt x="14548" y="12006"/>
                    <a:pt x="14342" y="11918"/>
                  </a:cubicBezTo>
                  <a:cubicBezTo>
                    <a:pt x="12140" y="11117"/>
                    <a:pt x="10039" y="10050"/>
                    <a:pt x="8104" y="8716"/>
                  </a:cubicBezTo>
                  <a:cubicBezTo>
                    <a:pt x="8704" y="8516"/>
                    <a:pt x="9305" y="8349"/>
                    <a:pt x="9905" y="8182"/>
                  </a:cubicBezTo>
                  <a:cubicBezTo>
                    <a:pt x="10906" y="7915"/>
                    <a:pt x="11907" y="7715"/>
                    <a:pt x="12941" y="7615"/>
                  </a:cubicBezTo>
                  <a:cubicBezTo>
                    <a:pt x="13198" y="7583"/>
                    <a:pt x="13176" y="7179"/>
                    <a:pt x="12936" y="7179"/>
                  </a:cubicBezTo>
                  <a:cubicBezTo>
                    <a:pt x="12927" y="7179"/>
                    <a:pt x="12917" y="7180"/>
                    <a:pt x="12907" y="7181"/>
                  </a:cubicBezTo>
                  <a:cubicBezTo>
                    <a:pt x="12174" y="7281"/>
                    <a:pt x="11440" y="7415"/>
                    <a:pt x="10706" y="7582"/>
                  </a:cubicBezTo>
                  <a:cubicBezTo>
                    <a:pt x="11373" y="6281"/>
                    <a:pt x="12440" y="5213"/>
                    <a:pt x="13741" y="4546"/>
                  </a:cubicBezTo>
                  <a:cubicBezTo>
                    <a:pt x="13971" y="4431"/>
                    <a:pt x="13880" y="4119"/>
                    <a:pt x="13701" y="4119"/>
                  </a:cubicBezTo>
                  <a:cubicBezTo>
                    <a:pt x="13672" y="4119"/>
                    <a:pt x="13640" y="4127"/>
                    <a:pt x="13608" y="4146"/>
                  </a:cubicBezTo>
                  <a:cubicBezTo>
                    <a:pt x="12107" y="4913"/>
                    <a:pt x="10873" y="6147"/>
                    <a:pt x="10172" y="7682"/>
                  </a:cubicBezTo>
                  <a:cubicBezTo>
                    <a:pt x="8571" y="8082"/>
                    <a:pt x="7003" y="8616"/>
                    <a:pt x="5502" y="9316"/>
                  </a:cubicBezTo>
                  <a:cubicBezTo>
                    <a:pt x="6936" y="6381"/>
                    <a:pt x="9171" y="3846"/>
                    <a:pt x="11940" y="2078"/>
                  </a:cubicBezTo>
                  <a:cubicBezTo>
                    <a:pt x="12108" y="1966"/>
                    <a:pt x="11971" y="1713"/>
                    <a:pt x="11784" y="1713"/>
                  </a:cubicBezTo>
                  <a:cubicBezTo>
                    <a:pt x="11749" y="1713"/>
                    <a:pt x="11711" y="1722"/>
                    <a:pt x="11673" y="1744"/>
                  </a:cubicBezTo>
                  <a:cubicBezTo>
                    <a:pt x="10172" y="2711"/>
                    <a:pt x="8838" y="3879"/>
                    <a:pt x="7670" y="5247"/>
                  </a:cubicBezTo>
                  <a:cubicBezTo>
                    <a:pt x="7537" y="3579"/>
                    <a:pt x="7637" y="1877"/>
                    <a:pt x="8004" y="243"/>
                  </a:cubicBezTo>
                  <a:cubicBezTo>
                    <a:pt x="8043" y="88"/>
                    <a:pt x="7923" y="0"/>
                    <a:pt x="7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2"/>
            <p:cNvSpPr/>
            <p:nvPr/>
          </p:nvSpPr>
          <p:spPr>
            <a:xfrm>
              <a:off x="3196625" y="1036425"/>
              <a:ext cx="76750" cy="67800"/>
            </a:xfrm>
            <a:custGeom>
              <a:rect b="b" l="l" r="r" t="t"/>
              <a:pathLst>
                <a:path extrusionOk="0" h="2712" w="3070">
                  <a:moveTo>
                    <a:pt x="1600" y="1"/>
                  </a:moveTo>
                  <a:cubicBezTo>
                    <a:pt x="1276" y="1"/>
                    <a:pt x="943" y="110"/>
                    <a:pt x="667" y="324"/>
                  </a:cubicBezTo>
                  <a:cubicBezTo>
                    <a:pt x="100" y="825"/>
                    <a:pt x="0" y="1692"/>
                    <a:pt x="501" y="2259"/>
                  </a:cubicBezTo>
                  <a:cubicBezTo>
                    <a:pt x="749" y="2560"/>
                    <a:pt x="1100" y="2711"/>
                    <a:pt x="1466" y="2711"/>
                  </a:cubicBezTo>
                  <a:cubicBezTo>
                    <a:pt x="1788" y="2711"/>
                    <a:pt x="2121" y="2594"/>
                    <a:pt x="2402" y="2359"/>
                  </a:cubicBezTo>
                  <a:cubicBezTo>
                    <a:pt x="3002" y="1892"/>
                    <a:pt x="3069" y="1025"/>
                    <a:pt x="2602" y="458"/>
                  </a:cubicBezTo>
                  <a:cubicBezTo>
                    <a:pt x="2350" y="151"/>
                    <a:pt x="1981" y="1"/>
                    <a:pt x="1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2"/>
            <p:cNvSpPr/>
            <p:nvPr/>
          </p:nvSpPr>
          <p:spPr>
            <a:xfrm>
              <a:off x="3238325" y="1072500"/>
              <a:ext cx="46725" cy="42925"/>
            </a:xfrm>
            <a:custGeom>
              <a:rect b="b" l="l" r="r" t="t"/>
              <a:pathLst>
                <a:path extrusionOk="0" h="1717" w="1869">
                  <a:moveTo>
                    <a:pt x="991" y="1"/>
                  </a:moveTo>
                  <a:cubicBezTo>
                    <a:pt x="934" y="1"/>
                    <a:pt x="867" y="16"/>
                    <a:pt x="801" y="16"/>
                  </a:cubicBezTo>
                  <a:cubicBezTo>
                    <a:pt x="501" y="82"/>
                    <a:pt x="267" y="282"/>
                    <a:pt x="134" y="549"/>
                  </a:cubicBezTo>
                  <a:cubicBezTo>
                    <a:pt x="0" y="850"/>
                    <a:pt x="0" y="1183"/>
                    <a:pt x="134" y="1450"/>
                  </a:cubicBezTo>
                  <a:cubicBezTo>
                    <a:pt x="200" y="1550"/>
                    <a:pt x="300" y="1650"/>
                    <a:pt x="434" y="1683"/>
                  </a:cubicBezTo>
                  <a:cubicBezTo>
                    <a:pt x="478" y="1706"/>
                    <a:pt x="534" y="1717"/>
                    <a:pt x="592" y="1717"/>
                  </a:cubicBezTo>
                  <a:cubicBezTo>
                    <a:pt x="708" y="1717"/>
                    <a:pt x="834" y="1672"/>
                    <a:pt x="901" y="1583"/>
                  </a:cubicBezTo>
                  <a:cubicBezTo>
                    <a:pt x="1001" y="1417"/>
                    <a:pt x="1001" y="1216"/>
                    <a:pt x="901" y="1083"/>
                  </a:cubicBezTo>
                  <a:lnTo>
                    <a:pt x="901" y="1083"/>
                  </a:lnTo>
                  <a:cubicBezTo>
                    <a:pt x="946" y="1113"/>
                    <a:pt x="1004" y="1129"/>
                    <a:pt x="1061" y="1129"/>
                  </a:cubicBezTo>
                  <a:cubicBezTo>
                    <a:pt x="1131" y="1129"/>
                    <a:pt x="1198" y="1105"/>
                    <a:pt x="1234" y="1050"/>
                  </a:cubicBezTo>
                  <a:cubicBezTo>
                    <a:pt x="1334" y="950"/>
                    <a:pt x="1301" y="783"/>
                    <a:pt x="1201" y="683"/>
                  </a:cubicBezTo>
                  <a:lnTo>
                    <a:pt x="1201" y="683"/>
                  </a:lnTo>
                  <a:cubicBezTo>
                    <a:pt x="1301" y="749"/>
                    <a:pt x="1401" y="816"/>
                    <a:pt x="1535" y="816"/>
                  </a:cubicBezTo>
                  <a:cubicBezTo>
                    <a:pt x="1635" y="816"/>
                    <a:pt x="1768" y="783"/>
                    <a:pt x="1835" y="683"/>
                  </a:cubicBezTo>
                  <a:cubicBezTo>
                    <a:pt x="1868" y="616"/>
                    <a:pt x="1868" y="516"/>
                    <a:pt x="1835" y="449"/>
                  </a:cubicBezTo>
                  <a:cubicBezTo>
                    <a:pt x="1701" y="149"/>
                    <a:pt x="1368" y="16"/>
                    <a:pt x="1068" y="16"/>
                  </a:cubicBezTo>
                  <a:cubicBezTo>
                    <a:pt x="1045" y="4"/>
                    <a:pt x="10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2"/>
            <p:cNvSpPr/>
            <p:nvPr/>
          </p:nvSpPr>
          <p:spPr>
            <a:xfrm>
              <a:off x="3250825" y="932750"/>
              <a:ext cx="67575" cy="68475"/>
            </a:xfrm>
            <a:custGeom>
              <a:rect b="b" l="l" r="r" t="t"/>
              <a:pathLst>
                <a:path extrusionOk="0" h="2739" w="2703">
                  <a:moveTo>
                    <a:pt x="1310" y="0"/>
                  </a:moveTo>
                  <a:cubicBezTo>
                    <a:pt x="603" y="0"/>
                    <a:pt x="34" y="589"/>
                    <a:pt x="34" y="1336"/>
                  </a:cubicBezTo>
                  <a:cubicBezTo>
                    <a:pt x="1" y="2103"/>
                    <a:pt x="601" y="2737"/>
                    <a:pt x="1335" y="2737"/>
                  </a:cubicBezTo>
                  <a:cubicBezTo>
                    <a:pt x="1354" y="2738"/>
                    <a:pt x="1374" y="2738"/>
                    <a:pt x="1393" y="2738"/>
                  </a:cubicBezTo>
                  <a:cubicBezTo>
                    <a:pt x="2100" y="2738"/>
                    <a:pt x="2669" y="2149"/>
                    <a:pt x="2669" y="1403"/>
                  </a:cubicBezTo>
                  <a:cubicBezTo>
                    <a:pt x="2702" y="635"/>
                    <a:pt x="2102" y="2"/>
                    <a:pt x="1368" y="2"/>
                  </a:cubicBezTo>
                  <a:cubicBezTo>
                    <a:pt x="1349" y="1"/>
                    <a:pt x="1329" y="0"/>
                    <a:pt x="1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2"/>
            <p:cNvSpPr/>
            <p:nvPr/>
          </p:nvSpPr>
          <p:spPr>
            <a:xfrm>
              <a:off x="3297525" y="937875"/>
              <a:ext cx="35875" cy="49675"/>
            </a:xfrm>
            <a:custGeom>
              <a:rect b="b" l="l" r="r" t="t"/>
              <a:pathLst>
                <a:path extrusionOk="0" h="1987" w="1435">
                  <a:moveTo>
                    <a:pt x="983" y="0"/>
                  </a:moveTo>
                  <a:cubicBezTo>
                    <a:pt x="738" y="0"/>
                    <a:pt x="494" y="144"/>
                    <a:pt x="334" y="330"/>
                  </a:cubicBezTo>
                  <a:cubicBezTo>
                    <a:pt x="267" y="397"/>
                    <a:pt x="234" y="464"/>
                    <a:pt x="167" y="530"/>
                  </a:cubicBezTo>
                  <a:cubicBezTo>
                    <a:pt x="34" y="797"/>
                    <a:pt x="1" y="1131"/>
                    <a:pt x="134" y="1398"/>
                  </a:cubicBezTo>
                  <a:cubicBezTo>
                    <a:pt x="234" y="1698"/>
                    <a:pt x="501" y="1898"/>
                    <a:pt x="801" y="1965"/>
                  </a:cubicBezTo>
                  <a:cubicBezTo>
                    <a:pt x="856" y="1979"/>
                    <a:pt x="912" y="1987"/>
                    <a:pt x="965" y="1987"/>
                  </a:cubicBezTo>
                  <a:cubicBezTo>
                    <a:pt x="1039" y="1987"/>
                    <a:pt x="1109" y="1971"/>
                    <a:pt x="1168" y="1931"/>
                  </a:cubicBezTo>
                  <a:cubicBezTo>
                    <a:pt x="1335" y="1865"/>
                    <a:pt x="1435" y="1665"/>
                    <a:pt x="1402" y="1498"/>
                  </a:cubicBezTo>
                  <a:cubicBezTo>
                    <a:pt x="1368" y="1331"/>
                    <a:pt x="1201" y="1198"/>
                    <a:pt x="1035" y="1164"/>
                  </a:cubicBezTo>
                  <a:cubicBezTo>
                    <a:pt x="1168" y="1131"/>
                    <a:pt x="1235" y="997"/>
                    <a:pt x="1235" y="864"/>
                  </a:cubicBezTo>
                  <a:cubicBezTo>
                    <a:pt x="1201" y="764"/>
                    <a:pt x="1068" y="664"/>
                    <a:pt x="935" y="664"/>
                  </a:cubicBezTo>
                  <a:cubicBezTo>
                    <a:pt x="1035" y="630"/>
                    <a:pt x="1168" y="597"/>
                    <a:pt x="1235" y="530"/>
                  </a:cubicBezTo>
                  <a:cubicBezTo>
                    <a:pt x="1335" y="464"/>
                    <a:pt x="1368" y="330"/>
                    <a:pt x="1335" y="230"/>
                  </a:cubicBezTo>
                  <a:cubicBezTo>
                    <a:pt x="1335" y="130"/>
                    <a:pt x="1235" y="63"/>
                    <a:pt x="1168" y="30"/>
                  </a:cubicBezTo>
                  <a:cubicBezTo>
                    <a:pt x="1107" y="10"/>
                    <a:pt x="1045" y="0"/>
                    <a:pt x="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2"/>
            <p:cNvSpPr/>
            <p:nvPr/>
          </p:nvSpPr>
          <p:spPr>
            <a:xfrm>
              <a:off x="3228300" y="815200"/>
              <a:ext cx="67575" cy="69275"/>
            </a:xfrm>
            <a:custGeom>
              <a:rect b="b" l="l" r="r" t="t"/>
              <a:pathLst>
                <a:path extrusionOk="0" h="2771" w="2703">
                  <a:moveTo>
                    <a:pt x="1369" y="0"/>
                  </a:moveTo>
                  <a:cubicBezTo>
                    <a:pt x="635" y="0"/>
                    <a:pt x="34" y="601"/>
                    <a:pt x="34" y="1368"/>
                  </a:cubicBezTo>
                  <a:cubicBezTo>
                    <a:pt x="1" y="2135"/>
                    <a:pt x="601" y="2769"/>
                    <a:pt x="1335" y="2769"/>
                  </a:cubicBezTo>
                  <a:cubicBezTo>
                    <a:pt x="1354" y="2770"/>
                    <a:pt x="1372" y="2770"/>
                    <a:pt x="1391" y="2770"/>
                  </a:cubicBezTo>
                  <a:cubicBezTo>
                    <a:pt x="2099" y="2770"/>
                    <a:pt x="2669" y="2149"/>
                    <a:pt x="2669" y="1401"/>
                  </a:cubicBezTo>
                  <a:cubicBezTo>
                    <a:pt x="2703" y="667"/>
                    <a:pt x="2102" y="34"/>
                    <a:pt x="1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2"/>
            <p:cNvSpPr/>
            <p:nvPr/>
          </p:nvSpPr>
          <p:spPr>
            <a:xfrm>
              <a:off x="3275000" y="821125"/>
              <a:ext cx="35050" cy="49475"/>
            </a:xfrm>
            <a:custGeom>
              <a:rect b="b" l="l" r="r" t="t"/>
              <a:pathLst>
                <a:path extrusionOk="0" h="1979" w="1402">
                  <a:moveTo>
                    <a:pt x="980" y="0"/>
                  </a:moveTo>
                  <a:cubicBezTo>
                    <a:pt x="736" y="0"/>
                    <a:pt x="493" y="138"/>
                    <a:pt x="334" y="297"/>
                  </a:cubicBezTo>
                  <a:cubicBezTo>
                    <a:pt x="268" y="364"/>
                    <a:pt x="234" y="430"/>
                    <a:pt x="168" y="530"/>
                  </a:cubicBezTo>
                  <a:cubicBezTo>
                    <a:pt x="34" y="797"/>
                    <a:pt x="1" y="1131"/>
                    <a:pt x="134" y="1398"/>
                  </a:cubicBezTo>
                  <a:cubicBezTo>
                    <a:pt x="234" y="1665"/>
                    <a:pt x="501" y="1898"/>
                    <a:pt x="801" y="1965"/>
                  </a:cubicBezTo>
                  <a:cubicBezTo>
                    <a:pt x="841" y="1975"/>
                    <a:pt x="880" y="1979"/>
                    <a:pt x="918" y="1979"/>
                  </a:cubicBezTo>
                  <a:cubicBezTo>
                    <a:pt x="1010" y="1979"/>
                    <a:pt x="1098" y="1955"/>
                    <a:pt x="1168" y="1931"/>
                  </a:cubicBezTo>
                  <a:cubicBezTo>
                    <a:pt x="1335" y="1831"/>
                    <a:pt x="1402" y="1665"/>
                    <a:pt x="1369" y="1498"/>
                  </a:cubicBezTo>
                  <a:cubicBezTo>
                    <a:pt x="1335" y="1298"/>
                    <a:pt x="1202" y="1164"/>
                    <a:pt x="1035" y="1164"/>
                  </a:cubicBezTo>
                  <a:cubicBezTo>
                    <a:pt x="1135" y="1131"/>
                    <a:pt x="1235" y="997"/>
                    <a:pt x="1202" y="864"/>
                  </a:cubicBezTo>
                  <a:cubicBezTo>
                    <a:pt x="1202" y="748"/>
                    <a:pt x="1101" y="657"/>
                    <a:pt x="987" y="657"/>
                  </a:cubicBezTo>
                  <a:cubicBezTo>
                    <a:pt x="970" y="657"/>
                    <a:pt x="952" y="659"/>
                    <a:pt x="935" y="664"/>
                  </a:cubicBezTo>
                  <a:cubicBezTo>
                    <a:pt x="1035" y="630"/>
                    <a:pt x="1135" y="597"/>
                    <a:pt x="1235" y="497"/>
                  </a:cubicBezTo>
                  <a:cubicBezTo>
                    <a:pt x="1335" y="430"/>
                    <a:pt x="1369" y="297"/>
                    <a:pt x="1335" y="197"/>
                  </a:cubicBezTo>
                  <a:cubicBezTo>
                    <a:pt x="1302" y="130"/>
                    <a:pt x="1235" y="63"/>
                    <a:pt x="1168" y="30"/>
                  </a:cubicBezTo>
                  <a:cubicBezTo>
                    <a:pt x="1107" y="9"/>
                    <a:pt x="1043" y="0"/>
                    <a:pt x="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2"/>
            <p:cNvSpPr/>
            <p:nvPr/>
          </p:nvSpPr>
          <p:spPr>
            <a:xfrm>
              <a:off x="3245000" y="744150"/>
              <a:ext cx="76725" cy="68725"/>
            </a:xfrm>
            <a:custGeom>
              <a:rect b="b" l="l" r="r" t="t"/>
              <a:pathLst>
                <a:path extrusionOk="0" h="2749" w="3069">
                  <a:moveTo>
                    <a:pt x="1482" y="0"/>
                  </a:moveTo>
                  <a:cubicBezTo>
                    <a:pt x="1260" y="0"/>
                    <a:pt x="1037" y="56"/>
                    <a:pt x="834" y="174"/>
                  </a:cubicBezTo>
                  <a:cubicBezTo>
                    <a:pt x="200" y="541"/>
                    <a:pt x="0" y="1374"/>
                    <a:pt x="400" y="2042"/>
                  </a:cubicBezTo>
                  <a:cubicBezTo>
                    <a:pt x="650" y="2495"/>
                    <a:pt x="1116" y="2749"/>
                    <a:pt x="1587" y="2749"/>
                  </a:cubicBezTo>
                  <a:cubicBezTo>
                    <a:pt x="1809" y="2749"/>
                    <a:pt x="2032" y="2693"/>
                    <a:pt x="2235" y="2575"/>
                  </a:cubicBezTo>
                  <a:cubicBezTo>
                    <a:pt x="2869" y="2175"/>
                    <a:pt x="3069" y="1341"/>
                    <a:pt x="2669" y="707"/>
                  </a:cubicBezTo>
                  <a:cubicBezTo>
                    <a:pt x="2419" y="254"/>
                    <a:pt x="1953" y="0"/>
                    <a:pt x="14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2"/>
            <p:cNvSpPr/>
            <p:nvPr/>
          </p:nvSpPr>
          <p:spPr>
            <a:xfrm>
              <a:off x="3290025" y="731800"/>
              <a:ext cx="41725" cy="47900"/>
            </a:xfrm>
            <a:custGeom>
              <a:rect b="b" l="l" r="r" t="t"/>
              <a:pathLst>
                <a:path extrusionOk="0" h="1916" w="1669">
                  <a:moveTo>
                    <a:pt x="567" y="0"/>
                  </a:moveTo>
                  <a:cubicBezTo>
                    <a:pt x="267" y="67"/>
                    <a:pt x="67" y="401"/>
                    <a:pt x="0" y="701"/>
                  </a:cubicBezTo>
                  <a:cubicBezTo>
                    <a:pt x="0" y="768"/>
                    <a:pt x="0" y="868"/>
                    <a:pt x="0" y="968"/>
                  </a:cubicBezTo>
                  <a:cubicBezTo>
                    <a:pt x="0" y="1268"/>
                    <a:pt x="167" y="1568"/>
                    <a:pt x="401" y="1735"/>
                  </a:cubicBezTo>
                  <a:cubicBezTo>
                    <a:pt x="582" y="1848"/>
                    <a:pt x="794" y="1915"/>
                    <a:pt x="995" y="1915"/>
                  </a:cubicBezTo>
                  <a:cubicBezTo>
                    <a:pt x="1090" y="1915"/>
                    <a:pt x="1182" y="1901"/>
                    <a:pt x="1268" y="1868"/>
                  </a:cubicBezTo>
                  <a:cubicBezTo>
                    <a:pt x="1401" y="1802"/>
                    <a:pt x="1501" y="1735"/>
                    <a:pt x="1568" y="1635"/>
                  </a:cubicBezTo>
                  <a:cubicBezTo>
                    <a:pt x="1668" y="1468"/>
                    <a:pt x="1635" y="1268"/>
                    <a:pt x="1535" y="1135"/>
                  </a:cubicBezTo>
                  <a:cubicBezTo>
                    <a:pt x="1446" y="1046"/>
                    <a:pt x="1327" y="1001"/>
                    <a:pt x="1209" y="1001"/>
                  </a:cubicBezTo>
                  <a:cubicBezTo>
                    <a:pt x="1149" y="1001"/>
                    <a:pt x="1090" y="1012"/>
                    <a:pt x="1034" y="1035"/>
                  </a:cubicBezTo>
                  <a:cubicBezTo>
                    <a:pt x="1134" y="968"/>
                    <a:pt x="1134" y="801"/>
                    <a:pt x="1068" y="701"/>
                  </a:cubicBezTo>
                  <a:cubicBezTo>
                    <a:pt x="1013" y="646"/>
                    <a:pt x="937" y="621"/>
                    <a:pt x="864" y="621"/>
                  </a:cubicBezTo>
                  <a:cubicBezTo>
                    <a:pt x="804" y="621"/>
                    <a:pt x="746" y="638"/>
                    <a:pt x="701" y="668"/>
                  </a:cubicBezTo>
                  <a:cubicBezTo>
                    <a:pt x="768" y="601"/>
                    <a:pt x="868" y="501"/>
                    <a:pt x="901" y="401"/>
                  </a:cubicBezTo>
                  <a:cubicBezTo>
                    <a:pt x="934" y="267"/>
                    <a:pt x="901" y="134"/>
                    <a:pt x="801" y="67"/>
                  </a:cubicBezTo>
                  <a:cubicBezTo>
                    <a:pt x="734" y="0"/>
                    <a:pt x="66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2"/>
            <p:cNvSpPr/>
            <p:nvPr/>
          </p:nvSpPr>
          <p:spPr>
            <a:xfrm>
              <a:off x="3187450" y="684925"/>
              <a:ext cx="76750" cy="68750"/>
            </a:xfrm>
            <a:custGeom>
              <a:rect b="b" l="l" r="r" t="t"/>
              <a:pathLst>
                <a:path extrusionOk="0" h="2750" w="3070">
                  <a:moveTo>
                    <a:pt x="1482" y="1"/>
                  </a:moveTo>
                  <a:cubicBezTo>
                    <a:pt x="1260" y="1"/>
                    <a:pt x="1037" y="57"/>
                    <a:pt x="834" y="174"/>
                  </a:cubicBezTo>
                  <a:cubicBezTo>
                    <a:pt x="201" y="541"/>
                    <a:pt x="0" y="1408"/>
                    <a:pt x="401" y="2042"/>
                  </a:cubicBezTo>
                  <a:cubicBezTo>
                    <a:pt x="650" y="2496"/>
                    <a:pt x="1116" y="2749"/>
                    <a:pt x="1588" y="2749"/>
                  </a:cubicBezTo>
                  <a:cubicBezTo>
                    <a:pt x="1810" y="2749"/>
                    <a:pt x="2033" y="2693"/>
                    <a:pt x="2235" y="2576"/>
                  </a:cubicBezTo>
                  <a:cubicBezTo>
                    <a:pt x="2869" y="2209"/>
                    <a:pt x="3069" y="1375"/>
                    <a:pt x="2669" y="708"/>
                  </a:cubicBezTo>
                  <a:cubicBezTo>
                    <a:pt x="2419" y="254"/>
                    <a:pt x="1954" y="1"/>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2"/>
            <p:cNvSpPr/>
            <p:nvPr/>
          </p:nvSpPr>
          <p:spPr>
            <a:xfrm>
              <a:off x="3232475" y="673075"/>
              <a:ext cx="41725" cy="47425"/>
            </a:xfrm>
            <a:custGeom>
              <a:rect b="b" l="l" r="r" t="t"/>
              <a:pathLst>
                <a:path extrusionOk="0" h="1897" w="1669">
                  <a:moveTo>
                    <a:pt x="655" y="1"/>
                  </a:moveTo>
                  <a:cubicBezTo>
                    <a:pt x="626" y="1"/>
                    <a:pt x="597" y="5"/>
                    <a:pt x="568" y="14"/>
                  </a:cubicBezTo>
                  <a:cubicBezTo>
                    <a:pt x="268" y="81"/>
                    <a:pt x="67" y="381"/>
                    <a:pt x="1" y="682"/>
                  </a:cubicBezTo>
                  <a:cubicBezTo>
                    <a:pt x="1" y="748"/>
                    <a:pt x="1" y="848"/>
                    <a:pt x="1" y="948"/>
                  </a:cubicBezTo>
                  <a:cubicBezTo>
                    <a:pt x="1" y="1249"/>
                    <a:pt x="167" y="1549"/>
                    <a:pt x="401" y="1716"/>
                  </a:cubicBezTo>
                  <a:cubicBezTo>
                    <a:pt x="582" y="1829"/>
                    <a:pt x="794" y="1896"/>
                    <a:pt x="995" y="1896"/>
                  </a:cubicBezTo>
                  <a:cubicBezTo>
                    <a:pt x="1090" y="1896"/>
                    <a:pt x="1183" y="1881"/>
                    <a:pt x="1268" y="1849"/>
                  </a:cubicBezTo>
                  <a:cubicBezTo>
                    <a:pt x="1402" y="1816"/>
                    <a:pt x="1502" y="1716"/>
                    <a:pt x="1568" y="1616"/>
                  </a:cubicBezTo>
                  <a:cubicBezTo>
                    <a:pt x="1669" y="1449"/>
                    <a:pt x="1635" y="1249"/>
                    <a:pt x="1535" y="1115"/>
                  </a:cubicBezTo>
                  <a:cubicBezTo>
                    <a:pt x="1448" y="1050"/>
                    <a:pt x="1333" y="999"/>
                    <a:pt x="1217" y="999"/>
                  </a:cubicBezTo>
                  <a:cubicBezTo>
                    <a:pt x="1155" y="999"/>
                    <a:pt x="1093" y="1014"/>
                    <a:pt x="1035" y="1049"/>
                  </a:cubicBezTo>
                  <a:cubicBezTo>
                    <a:pt x="1135" y="948"/>
                    <a:pt x="1135" y="782"/>
                    <a:pt x="1068" y="682"/>
                  </a:cubicBezTo>
                  <a:cubicBezTo>
                    <a:pt x="1018" y="632"/>
                    <a:pt x="951" y="607"/>
                    <a:pt x="885" y="607"/>
                  </a:cubicBezTo>
                  <a:cubicBezTo>
                    <a:pt x="818" y="607"/>
                    <a:pt x="751" y="632"/>
                    <a:pt x="701" y="682"/>
                  </a:cubicBezTo>
                  <a:cubicBezTo>
                    <a:pt x="801" y="582"/>
                    <a:pt x="868" y="481"/>
                    <a:pt x="901" y="381"/>
                  </a:cubicBezTo>
                  <a:cubicBezTo>
                    <a:pt x="935" y="281"/>
                    <a:pt x="901" y="148"/>
                    <a:pt x="835" y="48"/>
                  </a:cubicBezTo>
                  <a:cubicBezTo>
                    <a:pt x="787" y="24"/>
                    <a:pt x="724" y="1"/>
                    <a:pt x="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2"/>
            <p:cNvSpPr/>
            <p:nvPr/>
          </p:nvSpPr>
          <p:spPr>
            <a:xfrm>
              <a:off x="3093225" y="633200"/>
              <a:ext cx="78400" cy="67125"/>
            </a:xfrm>
            <a:custGeom>
              <a:rect b="b" l="l" r="r" t="t"/>
              <a:pathLst>
                <a:path extrusionOk="0" h="2685" w="3136">
                  <a:moveTo>
                    <a:pt x="1524" y="1"/>
                  </a:moveTo>
                  <a:cubicBezTo>
                    <a:pt x="1045" y="1"/>
                    <a:pt x="582" y="246"/>
                    <a:pt x="334" y="675"/>
                  </a:cubicBezTo>
                  <a:cubicBezTo>
                    <a:pt x="0" y="1309"/>
                    <a:pt x="234" y="2143"/>
                    <a:pt x="901" y="2510"/>
                  </a:cubicBezTo>
                  <a:cubicBezTo>
                    <a:pt x="1127" y="2629"/>
                    <a:pt x="1364" y="2684"/>
                    <a:pt x="1593" y="2684"/>
                  </a:cubicBezTo>
                  <a:cubicBezTo>
                    <a:pt x="2073" y="2684"/>
                    <a:pt x="2520" y="2439"/>
                    <a:pt x="2769" y="2010"/>
                  </a:cubicBezTo>
                  <a:cubicBezTo>
                    <a:pt x="3136" y="1376"/>
                    <a:pt x="2869" y="542"/>
                    <a:pt x="2202" y="175"/>
                  </a:cubicBezTo>
                  <a:cubicBezTo>
                    <a:pt x="1986" y="57"/>
                    <a:pt x="1753" y="1"/>
                    <a:pt x="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2"/>
            <p:cNvSpPr/>
            <p:nvPr/>
          </p:nvSpPr>
          <p:spPr>
            <a:xfrm>
              <a:off x="3120725" y="614000"/>
              <a:ext cx="47575" cy="41225"/>
            </a:xfrm>
            <a:custGeom>
              <a:rect b="b" l="l" r="r" t="t"/>
              <a:pathLst>
                <a:path extrusionOk="0" h="1649" w="1903">
                  <a:moveTo>
                    <a:pt x="414" y="0"/>
                  </a:moveTo>
                  <a:cubicBezTo>
                    <a:pt x="342" y="0"/>
                    <a:pt x="288" y="49"/>
                    <a:pt x="234" y="76"/>
                  </a:cubicBezTo>
                  <a:cubicBezTo>
                    <a:pt x="1" y="309"/>
                    <a:pt x="1" y="676"/>
                    <a:pt x="101" y="943"/>
                  </a:cubicBezTo>
                  <a:cubicBezTo>
                    <a:pt x="134" y="1043"/>
                    <a:pt x="168" y="1110"/>
                    <a:pt x="201" y="1210"/>
                  </a:cubicBezTo>
                  <a:cubicBezTo>
                    <a:pt x="368" y="1443"/>
                    <a:pt x="668" y="1610"/>
                    <a:pt x="968" y="1644"/>
                  </a:cubicBezTo>
                  <a:cubicBezTo>
                    <a:pt x="999" y="1647"/>
                    <a:pt x="1029" y="1649"/>
                    <a:pt x="1060" y="1649"/>
                  </a:cubicBezTo>
                  <a:cubicBezTo>
                    <a:pt x="1329" y="1649"/>
                    <a:pt x="1589" y="1520"/>
                    <a:pt x="1769" y="1310"/>
                  </a:cubicBezTo>
                  <a:cubicBezTo>
                    <a:pt x="1869" y="1210"/>
                    <a:pt x="1902" y="1077"/>
                    <a:pt x="1902" y="943"/>
                  </a:cubicBezTo>
                  <a:cubicBezTo>
                    <a:pt x="1902" y="776"/>
                    <a:pt x="1802" y="610"/>
                    <a:pt x="1635" y="576"/>
                  </a:cubicBezTo>
                  <a:cubicBezTo>
                    <a:pt x="1592" y="559"/>
                    <a:pt x="1547" y="551"/>
                    <a:pt x="1502" y="551"/>
                  </a:cubicBezTo>
                  <a:cubicBezTo>
                    <a:pt x="1372" y="551"/>
                    <a:pt x="1243" y="619"/>
                    <a:pt x="1168" y="743"/>
                  </a:cubicBezTo>
                  <a:cubicBezTo>
                    <a:pt x="1202" y="610"/>
                    <a:pt x="1135" y="476"/>
                    <a:pt x="1002" y="443"/>
                  </a:cubicBezTo>
                  <a:cubicBezTo>
                    <a:pt x="971" y="428"/>
                    <a:pt x="941" y="421"/>
                    <a:pt x="912" y="421"/>
                  </a:cubicBezTo>
                  <a:cubicBezTo>
                    <a:pt x="813" y="421"/>
                    <a:pt x="727" y="499"/>
                    <a:pt x="701" y="576"/>
                  </a:cubicBezTo>
                  <a:cubicBezTo>
                    <a:pt x="701" y="476"/>
                    <a:pt x="735" y="343"/>
                    <a:pt x="701" y="243"/>
                  </a:cubicBezTo>
                  <a:cubicBezTo>
                    <a:pt x="668" y="143"/>
                    <a:pt x="568" y="42"/>
                    <a:pt x="468" y="9"/>
                  </a:cubicBezTo>
                  <a:cubicBezTo>
                    <a:pt x="449" y="3"/>
                    <a:pt x="431"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 name="Google Shape;759;p32"/>
          <p:cNvGrpSpPr/>
          <p:nvPr/>
        </p:nvGrpSpPr>
        <p:grpSpPr>
          <a:xfrm rot="-956053">
            <a:off x="-290971" y="4186125"/>
            <a:ext cx="953197" cy="1234906"/>
            <a:chOff x="2946350" y="614000"/>
            <a:chExt cx="387050" cy="501425"/>
          </a:xfrm>
        </p:grpSpPr>
        <p:sp>
          <p:nvSpPr>
            <p:cNvPr id="760" name="Google Shape;760;p32"/>
            <p:cNvSpPr/>
            <p:nvPr/>
          </p:nvSpPr>
          <p:spPr>
            <a:xfrm>
              <a:off x="2946350" y="681450"/>
              <a:ext cx="363700" cy="408625"/>
            </a:xfrm>
            <a:custGeom>
              <a:rect b="b" l="l" r="r" t="t"/>
              <a:pathLst>
                <a:path extrusionOk="0" h="16345" w="14548">
                  <a:moveTo>
                    <a:pt x="7804" y="0"/>
                  </a:moveTo>
                  <a:cubicBezTo>
                    <a:pt x="7718" y="0"/>
                    <a:pt x="7631" y="45"/>
                    <a:pt x="7604" y="143"/>
                  </a:cubicBezTo>
                  <a:cubicBezTo>
                    <a:pt x="7203" y="1944"/>
                    <a:pt x="7103" y="3812"/>
                    <a:pt x="7303" y="5647"/>
                  </a:cubicBezTo>
                  <a:cubicBezTo>
                    <a:pt x="7303" y="5680"/>
                    <a:pt x="7303" y="5680"/>
                    <a:pt x="7303" y="5680"/>
                  </a:cubicBezTo>
                  <a:cubicBezTo>
                    <a:pt x="6369" y="6848"/>
                    <a:pt x="5569" y="8115"/>
                    <a:pt x="4935" y="9483"/>
                  </a:cubicBezTo>
                  <a:cubicBezTo>
                    <a:pt x="4935" y="9516"/>
                    <a:pt x="4902" y="9550"/>
                    <a:pt x="4902" y="9583"/>
                  </a:cubicBezTo>
                  <a:cubicBezTo>
                    <a:pt x="4168" y="9950"/>
                    <a:pt x="3434" y="10350"/>
                    <a:pt x="2733" y="10784"/>
                  </a:cubicBezTo>
                  <a:cubicBezTo>
                    <a:pt x="1833" y="11318"/>
                    <a:pt x="966" y="11951"/>
                    <a:pt x="165" y="12585"/>
                  </a:cubicBezTo>
                  <a:cubicBezTo>
                    <a:pt x="0" y="12722"/>
                    <a:pt x="129" y="12995"/>
                    <a:pt x="291" y="12995"/>
                  </a:cubicBezTo>
                  <a:cubicBezTo>
                    <a:pt x="326" y="12995"/>
                    <a:pt x="363" y="12982"/>
                    <a:pt x="398" y="12952"/>
                  </a:cubicBezTo>
                  <a:cubicBezTo>
                    <a:pt x="2567" y="11184"/>
                    <a:pt x="5002" y="9816"/>
                    <a:pt x="7604" y="8882"/>
                  </a:cubicBezTo>
                  <a:cubicBezTo>
                    <a:pt x="8304" y="9383"/>
                    <a:pt x="9038" y="9850"/>
                    <a:pt x="9772" y="10250"/>
                  </a:cubicBezTo>
                  <a:cubicBezTo>
                    <a:pt x="9772" y="10283"/>
                    <a:pt x="9772" y="10283"/>
                    <a:pt x="9772" y="10283"/>
                  </a:cubicBezTo>
                  <a:cubicBezTo>
                    <a:pt x="10172" y="12385"/>
                    <a:pt x="10906" y="14386"/>
                    <a:pt x="11973" y="16254"/>
                  </a:cubicBezTo>
                  <a:cubicBezTo>
                    <a:pt x="12010" y="16318"/>
                    <a:pt x="12061" y="16345"/>
                    <a:pt x="12114" y="16345"/>
                  </a:cubicBezTo>
                  <a:cubicBezTo>
                    <a:pt x="12254" y="16345"/>
                    <a:pt x="12404" y="16157"/>
                    <a:pt x="12307" y="15988"/>
                  </a:cubicBezTo>
                  <a:cubicBezTo>
                    <a:pt x="11306" y="14286"/>
                    <a:pt x="10639" y="12452"/>
                    <a:pt x="10239" y="10517"/>
                  </a:cubicBezTo>
                  <a:lnTo>
                    <a:pt x="10239" y="10517"/>
                  </a:lnTo>
                  <a:cubicBezTo>
                    <a:pt x="11506" y="11217"/>
                    <a:pt x="12807" y="11818"/>
                    <a:pt x="14175" y="12285"/>
                  </a:cubicBezTo>
                  <a:cubicBezTo>
                    <a:pt x="14203" y="12297"/>
                    <a:pt x="14229" y="12302"/>
                    <a:pt x="14254" y="12302"/>
                  </a:cubicBezTo>
                  <a:cubicBezTo>
                    <a:pt x="14442" y="12302"/>
                    <a:pt x="14548" y="12006"/>
                    <a:pt x="14342" y="11918"/>
                  </a:cubicBezTo>
                  <a:cubicBezTo>
                    <a:pt x="12140" y="11117"/>
                    <a:pt x="10039" y="10050"/>
                    <a:pt x="8104" y="8716"/>
                  </a:cubicBezTo>
                  <a:cubicBezTo>
                    <a:pt x="8704" y="8516"/>
                    <a:pt x="9305" y="8349"/>
                    <a:pt x="9905" y="8182"/>
                  </a:cubicBezTo>
                  <a:cubicBezTo>
                    <a:pt x="10906" y="7915"/>
                    <a:pt x="11907" y="7715"/>
                    <a:pt x="12941" y="7615"/>
                  </a:cubicBezTo>
                  <a:cubicBezTo>
                    <a:pt x="13198" y="7583"/>
                    <a:pt x="13176" y="7179"/>
                    <a:pt x="12936" y="7179"/>
                  </a:cubicBezTo>
                  <a:cubicBezTo>
                    <a:pt x="12927" y="7179"/>
                    <a:pt x="12917" y="7180"/>
                    <a:pt x="12907" y="7181"/>
                  </a:cubicBezTo>
                  <a:cubicBezTo>
                    <a:pt x="12174" y="7281"/>
                    <a:pt x="11440" y="7415"/>
                    <a:pt x="10706" y="7582"/>
                  </a:cubicBezTo>
                  <a:cubicBezTo>
                    <a:pt x="11373" y="6281"/>
                    <a:pt x="12440" y="5213"/>
                    <a:pt x="13741" y="4546"/>
                  </a:cubicBezTo>
                  <a:cubicBezTo>
                    <a:pt x="13971" y="4431"/>
                    <a:pt x="13880" y="4119"/>
                    <a:pt x="13701" y="4119"/>
                  </a:cubicBezTo>
                  <a:cubicBezTo>
                    <a:pt x="13672" y="4119"/>
                    <a:pt x="13640" y="4127"/>
                    <a:pt x="13608" y="4146"/>
                  </a:cubicBezTo>
                  <a:cubicBezTo>
                    <a:pt x="12107" y="4913"/>
                    <a:pt x="10873" y="6147"/>
                    <a:pt x="10172" y="7682"/>
                  </a:cubicBezTo>
                  <a:cubicBezTo>
                    <a:pt x="8571" y="8082"/>
                    <a:pt x="7003" y="8616"/>
                    <a:pt x="5502" y="9316"/>
                  </a:cubicBezTo>
                  <a:cubicBezTo>
                    <a:pt x="6936" y="6381"/>
                    <a:pt x="9171" y="3846"/>
                    <a:pt x="11940" y="2078"/>
                  </a:cubicBezTo>
                  <a:cubicBezTo>
                    <a:pt x="12108" y="1966"/>
                    <a:pt x="11971" y="1713"/>
                    <a:pt x="11784" y="1713"/>
                  </a:cubicBezTo>
                  <a:cubicBezTo>
                    <a:pt x="11749" y="1713"/>
                    <a:pt x="11711" y="1722"/>
                    <a:pt x="11673" y="1744"/>
                  </a:cubicBezTo>
                  <a:cubicBezTo>
                    <a:pt x="10172" y="2711"/>
                    <a:pt x="8838" y="3879"/>
                    <a:pt x="7670" y="5247"/>
                  </a:cubicBezTo>
                  <a:cubicBezTo>
                    <a:pt x="7537" y="3579"/>
                    <a:pt x="7637" y="1877"/>
                    <a:pt x="8004" y="243"/>
                  </a:cubicBezTo>
                  <a:cubicBezTo>
                    <a:pt x="8043" y="88"/>
                    <a:pt x="7923" y="0"/>
                    <a:pt x="7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2"/>
            <p:cNvSpPr/>
            <p:nvPr/>
          </p:nvSpPr>
          <p:spPr>
            <a:xfrm>
              <a:off x="3196625" y="1036425"/>
              <a:ext cx="76750" cy="67800"/>
            </a:xfrm>
            <a:custGeom>
              <a:rect b="b" l="l" r="r" t="t"/>
              <a:pathLst>
                <a:path extrusionOk="0" h="2712" w="3070">
                  <a:moveTo>
                    <a:pt x="1600" y="1"/>
                  </a:moveTo>
                  <a:cubicBezTo>
                    <a:pt x="1276" y="1"/>
                    <a:pt x="943" y="110"/>
                    <a:pt x="667" y="324"/>
                  </a:cubicBezTo>
                  <a:cubicBezTo>
                    <a:pt x="100" y="825"/>
                    <a:pt x="0" y="1692"/>
                    <a:pt x="501" y="2259"/>
                  </a:cubicBezTo>
                  <a:cubicBezTo>
                    <a:pt x="749" y="2560"/>
                    <a:pt x="1100" y="2711"/>
                    <a:pt x="1466" y="2711"/>
                  </a:cubicBezTo>
                  <a:cubicBezTo>
                    <a:pt x="1788" y="2711"/>
                    <a:pt x="2121" y="2594"/>
                    <a:pt x="2402" y="2359"/>
                  </a:cubicBezTo>
                  <a:cubicBezTo>
                    <a:pt x="3002" y="1892"/>
                    <a:pt x="3069" y="1025"/>
                    <a:pt x="2602" y="458"/>
                  </a:cubicBezTo>
                  <a:cubicBezTo>
                    <a:pt x="2350" y="151"/>
                    <a:pt x="1981" y="1"/>
                    <a:pt x="1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2"/>
            <p:cNvSpPr/>
            <p:nvPr/>
          </p:nvSpPr>
          <p:spPr>
            <a:xfrm>
              <a:off x="3238325" y="1072500"/>
              <a:ext cx="46725" cy="42925"/>
            </a:xfrm>
            <a:custGeom>
              <a:rect b="b" l="l" r="r" t="t"/>
              <a:pathLst>
                <a:path extrusionOk="0" h="1717" w="1869">
                  <a:moveTo>
                    <a:pt x="991" y="1"/>
                  </a:moveTo>
                  <a:cubicBezTo>
                    <a:pt x="934" y="1"/>
                    <a:pt x="867" y="16"/>
                    <a:pt x="801" y="16"/>
                  </a:cubicBezTo>
                  <a:cubicBezTo>
                    <a:pt x="501" y="82"/>
                    <a:pt x="267" y="282"/>
                    <a:pt x="134" y="549"/>
                  </a:cubicBezTo>
                  <a:cubicBezTo>
                    <a:pt x="0" y="850"/>
                    <a:pt x="0" y="1183"/>
                    <a:pt x="134" y="1450"/>
                  </a:cubicBezTo>
                  <a:cubicBezTo>
                    <a:pt x="200" y="1550"/>
                    <a:pt x="300" y="1650"/>
                    <a:pt x="434" y="1683"/>
                  </a:cubicBezTo>
                  <a:cubicBezTo>
                    <a:pt x="478" y="1706"/>
                    <a:pt x="534" y="1717"/>
                    <a:pt x="592" y="1717"/>
                  </a:cubicBezTo>
                  <a:cubicBezTo>
                    <a:pt x="708" y="1717"/>
                    <a:pt x="834" y="1672"/>
                    <a:pt x="901" y="1583"/>
                  </a:cubicBezTo>
                  <a:cubicBezTo>
                    <a:pt x="1001" y="1417"/>
                    <a:pt x="1001" y="1216"/>
                    <a:pt x="901" y="1083"/>
                  </a:cubicBezTo>
                  <a:lnTo>
                    <a:pt x="901" y="1083"/>
                  </a:lnTo>
                  <a:cubicBezTo>
                    <a:pt x="946" y="1113"/>
                    <a:pt x="1004" y="1129"/>
                    <a:pt x="1061" y="1129"/>
                  </a:cubicBezTo>
                  <a:cubicBezTo>
                    <a:pt x="1131" y="1129"/>
                    <a:pt x="1198" y="1105"/>
                    <a:pt x="1234" y="1050"/>
                  </a:cubicBezTo>
                  <a:cubicBezTo>
                    <a:pt x="1334" y="950"/>
                    <a:pt x="1301" y="783"/>
                    <a:pt x="1201" y="683"/>
                  </a:cubicBezTo>
                  <a:lnTo>
                    <a:pt x="1201" y="683"/>
                  </a:lnTo>
                  <a:cubicBezTo>
                    <a:pt x="1301" y="749"/>
                    <a:pt x="1401" y="816"/>
                    <a:pt x="1535" y="816"/>
                  </a:cubicBezTo>
                  <a:cubicBezTo>
                    <a:pt x="1635" y="816"/>
                    <a:pt x="1768" y="783"/>
                    <a:pt x="1835" y="683"/>
                  </a:cubicBezTo>
                  <a:cubicBezTo>
                    <a:pt x="1868" y="616"/>
                    <a:pt x="1868" y="516"/>
                    <a:pt x="1835" y="449"/>
                  </a:cubicBezTo>
                  <a:cubicBezTo>
                    <a:pt x="1701" y="149"/>
                    <a:pt x="1368" y="16"/>
                    <a:pt x="1068" y="16"/>
                  </a:cubicBezTo>
                  <a:cubicBezTo>
                    <a:pt x="1045" y="4"/>
                    <a:pt x="10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2"/>
            <p:cNvSpPr/>
            <p:nvPr/>
          </p:nvSpPr>
          <p:spPr>
            <a:xfrm>
              <a:off x="3250825" y="932750"/>
              <a:ext cx="67575" cy="68475"/>
            </a:xfrm>
            <a:custGeom>
              <a:rect b="b" l="l" r="r" t="t"/>
              <a:pathLst>
                <a:path extrusionOk="0" h="2739" w="2703">
                  <a:moveTo>
                    <a:pt x="1310" y="0"/>
                  </a:moveTo>
                  <a:cubicBezTo>
                    <a:pt x="603" y="0"/>
                    <a:pt x="34" y="589"/>
                    <a:pt x="34" y="1336"/>
                  </a:cubicBezTo>
                  <a:cubicBezTo>
                    <a:pt x="1" y="2103"/>
                    <a:pt x="601" y="2737"/>
                    <a:pt x="1335" y="2737"/>
                  </a:cubicBezTo>
                  <a:cubicBezTo>
                    <a:pt x="1354" y="2738"/>
                    <a:pt x="1374" y="2738"/>
                    <a:pt x="1393" y="2738"/>
                  </a:cubicBezTo>
                  <a:cubicBezTo>
                    <a:pt x="2100" y="2738"/>
                    <a:pt x="2669" y="2149"/>
                    <a:pt x="2669" y="1403"/>
                  </a:cubicBezTo>
                  <a:cubicBezTo>
                    <a:pt x="2702" y="635"/>
                    <a:pt x="2102" y="2"/>
                    <a:pt x="1368" y="2"/>
                  </a:cubicBezTo>
                  <a:cubicBezTo>
                    <a:pt x="1349" y="1"/>
                    <a:pt x="1329" y="0"/>
                    <a:pt x="1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2"/>
            <p:cNvSpPr/>
            <p:nvPr/>
          </p:nvSpPr>
          <p:spPr>
            <a:xfrm>
              <a:off x="3297525" y="937875"/>
              <a:ext cx="35875" cy="49675"/>
            </a:xfrm>
            <a:custGeom>
              <a:rect b="b" l="l" r="r" t="t"/>
              <a:pathLst>
                <a:path extrusionOk="0" h="1987" w="1435">
                  <a:moveTo>
                    <a:pt x="983" y="0"/>
                  </a:moveTo>
                  <a:cubicBezTo>
                    <a:pt x="738" y="0"/>
                    <a:pt x="494" y="144"/>
                    <a:pt x="334" y="330"/>
                  </a:cubicBezTo>
                  <a:cubicBezTo>
                    <a:pt x="267" y="397"/>
                    <a:pt x="234" y="464"/>
                    <a:pt x="167" y="530"/>
                  </a:cubicBezTo>
                  <a:cubicBezTo>
                    <a:pt x="34" y="797"/>
                    <a:pt x="1" y="1131"/>
                    <a:pt x="134" y="1398"/>
                  </a:cubicBezTo>
                  <a:cubicBezTo>
                    <a:pt x="234" y="1698"/>
                    <a:pt x="501" y="1898"/>
                    <a:pt x="801" y="1965"/>
                  </a:cubicBezTo>
                  <a:cubicBezTo>
                    <a:pt x="856" y="1979"/>
                    <a:pt x="912" y="1987"/>
                    <a:pt x="965" y="1987"/>
                  </a:cubicBezTo>
                  <a:cubicBezTo>
                    <a:pt x="1039" y="1987"/>
                    <a:pt x="1109" y="1971"/>
                    <a:pt x="1168" y="1931"/>
                  </a:cubicBezTo>
                  <a:cubicBezTo>
                    <a:pt x="1335" y="1865"/>
                    <a:pt x="1435" y="1665"/>
                    <a:pt x="1402" y="1498"/>
                  </a:cubicBezTo>
                  <a:cubicBezTo>
                    <a:pt x="1368" y="1331"/>
                    <a:pt x="1201" y="1198"/>
                    <a:pt x="1035" y="1164"/>
                  </a:cubicBezTo>
                  <a:cubicBezTo>
                    <a:pt x="1168" y="1131"/>
                    <a:pt x="1235" y="997"/>
                    <a:pt x="1235" y="864"/>
                  </a:cubicBezTo>
                  <a:cubicBezTo>
                    <a:pt x="1201" y="764"/>
                    <a:pt x="1068" y="664"/>
                    <a:pt x="935" y="664"/>
                  </a:cubicBezTo>
                  <a:cubicBezTo>
                    <a:pt x="1035" y="630"/>
                    <a:pt x="1168" y="597"/>
                    <a:pt x="1235" y="530"/>
                  </a:cubicBezTo>
                  <a:cubicBezTo>
                    <a:pt x="1335" y="464"/>
                    <a:pt x="1368" y="330"/>
                    <a:pt x="1335" y="230"/>
                  </a:cubicBezTo>
                  <a:cubicBezTo>
                    <a:pt x="1335" y="130"/>
                    <a:pt x="1235" y="63"/>
                    <a:pt x="1168" y="30"/>
                  </a:cubicBezTo>
                  <a:cubicBezTo>
                    <a:pt x="1107" y="10"/>
                    <a:pt x="1045" y="0"/>
                    <a:pt x="9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2"/>
            <p:cNvSpPr/>
            <p:nvPr/>
          </p:nvSpPr>
          <p:spPr>
            <a:xfrm>
              <a:off x="3228300" y="815200"/>
              <a:ext cx="67575" cy="69275"/>
            </a:xfrm>
            <a:custGeom>
              <a:rect b="b" l="l" r="r" t="t"/>
              <a:pathLst>
                <a:path extrusionOk="0" h="2771" w="2703">
                  <a:moveTo>
                    <a:pt x="1369" y="0"/>
                  </a:moveTo>
                  <a:cubicBezTo>
                    <a:pt x="635" y="0"/>
                    <a:pt x="34" y="601"/>
                    <a:pt x="34" y="1368"/>
                  </a:cubicBezTo>
                  <a:cubicBezTo>
                    <a:pt x="1" y="2135"/>
                    <a:pt x="601" y="2769"/>
                    <a:pt x="1335" y="2769"/>
                  </a:cubicBezTo>
                  <a:cubicBezTo>
                    <a:pt x="1354" y="2770"/>
                    <a:pt x="1372" y="2770"/>
                    <a:pt x="1391" y="2770"/>
                  </a:cubicBezTo>
                  <a:cubicBezTo>
                    <a:pt x="2099" y="2770"/>
                    <a:pt x="2669" y="2149"/>
                    <a:pt x="2669" y="1401"/>
                  </a:cubicBezTo>
                  <a:cubicBezTo>
                    <a:pt x="2703" y="667"/>
                    <a:pt x="2102" y="34"/>
                    <a:pt x="1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2"/>
            <p:cNvSpPr/>
            <p:nvPr/>
          </p:nvSpPr>
          <p:spPr>
            <a:xfrm>
              <a:off x="3275000" y="821125"/>
              <a:ext cx="35050" cy="49475"/>
            </a:xfrm>
            <a:custGeom>
              <a:rect b="b" l="l" r="r" t="t"/>
              <a:pathLst>
                <a:path extrusionOk="0" h="1979" w="1402">
                  <a:moveTo>
                    <a:pt x="980" y="0"/>
                  </a:moveTo>
                  <a:cubicBezTo>
                    <a:pt x="736" y="0"/>
                    <a:pt x="493" y="138"/>
                    <a:pt x="334" y="297"/>
                  </a:cubicBezTo>
                  <a:cubicBezTo>
                    <a:pt x="268" y="364"/>
                    <a:pt x="234" y="430"/>
                    <a:pt x="168" y="530"/>
                  </a:cubicBezTo>
                  <a:cubicBezTo>
                    <a:pt x="34" y="797"/>
                    <a:pt x="1" y="1131"/>
                    <a:pt x="134" y="1398"/>
                  </a:cubicBezTo>
                  <a:cubicBezTo>
                    <a:pt x="234" y="1665"/>
                    <a:pt x="501" y="1898"/>
                    <a:pt x="801" y="1965"/>
                  </a:cubicBezTo>
                  <a:cubicBezTo>
                    <a:pt x="841" y="1975"/>
                    <a:pt x="880" y="1979"/>
                    <a:pt x="918" y="1979"/>
                  </a:cubicBezTo>
                  <a:cubicBezTo>
                    <a:pt x="1010" y="1979"/>
                    <a:pt x="1098" y="1955"/>
                    <a:pt x="1168" y="1931"/>
                  </a:cubicBezTo>
                  <a:cubicBezTo>
                    <a:pt x="1335" y="1831"/>
                    <a:pt x="1402" y="1665"/>
                    <a:pt x="1369" y="1498"/>
                  </a:cubicBezTo>
                  <a:cubicBezTo>
                    <a:pt x="1335" y="1298"/>
                    <a:pt x="1202" y="1164"/>
                    <a:pt x="1035" y="1164"/>
                  </a:cubicBezTo>
                  <a:cubicBezTo>
                    <a:pt x="1135" y="1131"/>
                    <a:pt x="1235" y="997"/>
                    <a:pt x="1202" y="864"/>
                  </a:cubicBezTo>
                  <a:cubicBezTo>
                    <a:pt x="1202" y="748"/>
                    <a:pt x="1101" y="657"/>
                    <a:pt x="987" y="657"/>
                  </a:cubicBezTo>
                  <a:cubicBezTo>
                    <a:pt x="970" y="657"/>
                    <a:pt x="952" y="659"/>
                    <a:pt x="935" y="664"/>
                  </a:cubicBezTo>
                  <a:cubicBezTo>
                    <a:pt x="1035" y="630"/>
                    <a:pt x="1135" y="597"/>
                    <a:pt x="1235" y="497"/>
                  </a:cubicBezTo>
                  <a:cubicBezTo>
                    <a:pt x="1335" y="430"/>
                    <a:pt x="1369" y="297"/>
                    <a:pt x="1335" y="197"/>
                  </a:cubicBezTo>
                  <a:cubicBezTo>
                    <a:pt x="1302" y="130"/>
                    <a:pt x="1235" y="63"/>
                    <a:pt x="1168" y="30"/>
                  </a:cubicBezTo>
                  <a:cubicBezTo>
                    <a:pt x="1107" y="9"/>
                    <a:pt x="1043" y="0"/>
                    <a:pt x="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2"/>
            <p:cNvSpPr/>
            <p:nvPr/>
          </p:nvSpPr>
          <p:spPr>
            <a:xfrm>
              <a:off x="3245000" y="744150"/>
              <a:ext cx="76725" cy="68725"/>
            </a:xfrm>
            <a:custGeom>
              <a:rect b="b" l="l" r="r" t="t"/>
              <a:pathLst>
                <a:path extrusionOk="0" h="2749" w="3069">
                  <a:moveTo>
                    <a:pt x="1482" y="0"/>
                  </a:moveTo>
                  <a:cubicBezTo>
                    <a:pt x="1260" y="0"/>
                    <a:pt x="1037" y="56"/>
                    <a:pt x="834" y="174"/>
                  </a:cubicBezTo>
                  <a:cubicBezTo>
                    <a:pt x="200" y="541"/>
                    <a:pt x="0" y="1374"/>
                    <a:pt x="400" y="2042"/>
                  </a:cubicBezTo>
                  <a:cubicBezTo>
                    <a:pt x="650" y="2495"/>
                    <a:pt x="1116" y="2749"/>
                    <a:pt x="1587" y="2749"/>
                  </a:cubicBezTo>
                  <a:cubicBezTo>
                    <a:pt x="1809" y="2749"/>
                    <a:pt x="2032" y="2693"/>
                    <a:pt x="2235" y="2575"/>
                  </a:cubicBezTo>
                  <a:cubicBezTo>
                    <a:pt x="2869" y="2175"/>
                    <a:pt x="3069" y="1341"/>
                    <a:pt x="2669" y="707"/>
                  </a:cubicBezTo>
                  <a:cubicBezTo>
                    <a:pt x="2419" y="254"/>
                    <a:pt x="1953" y="0"/>
                    <a:pt x="14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2"/>
            <p:cNvSpPr/>
            <p:nvPr/>
          </p:nvSpPr>
          <p:spPr>
            <a:xfrm>
              <a:off x="3290025" y="731800"/>
              <a:ext cx="41725" cy="47900"/>
            </a:xfrm>
            <a:custGeom>
              <a:rect b="b" l="l" r="r" t="t"/>
              <a:pathLst>
                <a:path extrusionOk="0" h="1916" w="1669">
                  <a:moveTo>
                    <a:pt x="567" y="0"/>
                  </a:moveTo>
                  <a:cubicBezTo>
                    <a:pt x="267" y="67"/>
                    <a:pt x="67" y="401"/>
                    <a:pt x="0" y="701"/>
                  </a:cubicBezTo>
                  <a:cubicBezTo>
                    <a:pt x="0" y="768"/>
                    <a:pt x="0" y="868"/>
                    <a:pt x="0" y="968"/>
                  </a:cubicBezTo>
                  <a:cubicBezTo>
                    <a:pt x="0" y="1268"/>
                    <a:pt x="167" y="1568"/>
                    <a:pt x="401" y="1735"/>
                  </a:cubicBezTo>
                  <a:cubicBezTo>
                    <a:pt x="582" y="1848"/>
                    <a:pt x="794" y="1915"/>
                    <a:pt x="995" y="1915"/>
                  </a:cubicBezTo>
                  <a:cubicBezTo>
                    <a:pt x="1090" y="1915"/>
                    <a:pt x="1182" y="1901"/>
                    <a:pt x="1268" y="1868"/>
                  </a:cubicBezTo>
                  <a:cubicBezTo>
                    <a:pt x="1401" y="1802"/>
                    <a:pt x="1501" y="1735"/>
                    <a:pt x="1568" y="1635"/>
                  </a:cubicBezTo>
                  <a:cubicBezTo>
                    <a:pt x="1668" y="1468"/>
                    <a:pt x="1635" y="1268"/>
                    <a:pt x="1535" y="1135"/>
                  </a:cubicBezTo>
                  <a:cubicBezTo>
                    <a:pt x="1446" y="1046"/>
                    <a:pt x="1327" y="1001"/>
                    <a:pt x="1209" y="1001"/>
                  </a:cubicBezTo>
                  <a:cubicBezTo>
                    <a:pt x="1149" y="1001"/>
                    <a:pt x="1090" y="1012"/>
                    <a:pt x="1034" y="1035"/>
                  </a:cubicBezTo>
                  <a:cubicBezTo>
                    <a:pt x="1134" y="968"/>
                    <a:pt x="1134" y="801"/>
                    <a:pt x="1068" y="701"/>
                  </a:cubicBezTo>
                  <a:cubicBezTo>
                    <a:pt x="1013" y="646"/>
                    <a:pt x="937" y="621"/>
                    <a:pt x="864" y="621"/>
                  </a:cubicBezTo>
                  <a:cubicBezTo>
                    <a:pt x="804" y="621"/>
                    <a:pt x="746" y="638"/>
                    <a:pt x="701" y="668"/>
                  </a:cubicBezTo>
                  <a:cubicBezTo>
                    <a:pt x="768" y="601"/>
                    <a:pt x="868" y="501"/>
                    <a:pt x="901" y="401"/>
                  </a:cubicBezTo>
                  <a:cubicBezTo>
                    <a:pt x="934" y="267"/>
                    <a:pt x="901" y="134"/>
                    <a:pt x="801" y="67"/>
                  </a:cubicBezTo>
                  <a:cubicBezTo>
                    <a:pt x="734" y="0"/>
                    <a:pt x="66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2"/>
            <p:cNvSpPr/>
            <p:nvPr/>
          </p:nvSpPr>
          <p:spPr>
            <a:xfrm>
              <a:off x="3187450" y="684925"/>
              <a:ext cx="76750" cy="68750"/>
            </a:xfrm>
            <a:custGeom>
              <a:rect b="b" l="l" r="r" t="t"/>
              <a:pathLst>
                <a:path extrusionOk="0" h="2750" w="3070">
                  <a:moveTo>
                    <a:pt x="1482" y="1"/>
                  </a:moveTo>
                  <a:cubicBezTo>
                    <a:pt x="1260" y="1"/>
                    <a:pt x="1037" y="57"/>
                    <a:pt x="834" y="174"/>
                  </a:cubicBezTo>
                  <a:cubicBezTo>
                    <a:pt x="201" y="541"/>
                    <a:pt x="0" y="1408"/>
                    <a:pt x="401" y="2042"/>
                  </a:cubicBezTo>
                  <a:cubicBezTo>
                    <a:pt x="650" y="2496"/>
                    <a:pt x="1116" y="2749"/>
                    <a:pt x="1588" y="2749"/>
                  </a:cubicBezTo>
                  <a:cubicBezTo>
                    <a:pt x="1810" y="2749"/>
                    <a:pt x="2033" y="2693"/>
                    <a:pt x="2235" y="2576"/>
                  </a:cubicBezTo>
                  <a:cubicBezTo>
                    <a:pt x="2869" y="2209"/>
                    <a:pt x="3069" y="1375"/>
                    <a:pt x="2669" y="708"/>
                  </a:cubicBezTo>
                  <a:cubicBezTo>
                    <a:pt x="2419" y="254"/>
                    <a:pt x="1954" y="1"/>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2"/>
            <p:cNvSpPr/>
            <p:nvPr/>
          </p:nvSpPr>
          <p:spPr>
            <a:xfrm>
              <a:off x="3232475" y="673075"/>
              <a:ext cx="41725" cy="47425"/>
            </a:xfrm>
            <a:custGeom>
              <a:rect b="b" l="l" r="r" t="t"/>
              <a:pathLst>
                <a:path extrusionOk="0" h="1897" w="1669">
                  <a:moveTo>
                    <a:pt x="655" y="1"/>
                  </a:moveTo>
                  <a:cubicBezTo>
                    <a:pt x="626" y="1"/>
                    <a:pt x="597" y="5"/>
                    <a:pt x="568" y="14"/>
                  </a:cubicBezTo>
                  <a:cubicBezTo>
                    <a:pt x="268" y="81"/>
                    <a:pt x="67" y="381"/>
                    <a:pt x="1" y="682"/>
                  </a:cubicBezTo>
                  <a:cubicBezTo>
                    <a:pt x="1" y="748"/>
                    <a:pt x="1" y="848"/>
                    <a:pt x="1" y="948"/>
                  </a:cubicBezTo>
                  <a:cubicBezTo>
                    <a:pt x="1" y="1249"/>
                    <a:pt x="167" y="1549"/>
                    <a:pt x="401" y="1716"/>
                  </a:cubicBezTo>
                  <a:cubicBezTo>
                    <a:pt x="582" y="1829"/>
                    <a:pt x="794" y="1896"/>
                    <a:pt x="995" y="1896"/>
                  </a:cubicBezTo>
                  <a:cubicBezTo>
                    <a:pt x="1090" y="1896"/>
                    <a:pt x="1183" y="1881"/>
                    <a:pt x="1268" y="1849"/>
                  </a:cubicBezTo>
                  <a:cubicBezTo>
                    <a:pt x="1402" y="1816"/>
                    <a:pt x="1502" y="1716"/>
                    <a:pt x="1568" y="1616"/>
                  </a:cubicBezTo>
                  <a:cubicBezTo>
                    <a:pt x="1669" y="1449"/>
                    <a:pt x="1635" y="1249"/>
                    <a:pt x="1535" y="1115"/>
                  </a:cubicBezTo>
                  <a:cubicBezTo>
                    <a:pt x="1448" y="1050"/>
                    <a:pt x="1333" y="999"/>
                    <a:pt x="1217" y="999"/>
                  </a:cubicBezTo>
                  <a:cubicBezTo>
                    <a:pt x="1155" y="999"/>
                    <a:pt x="1093" y="1014"/>
                    <a:pt x="1035" y="1049"/>
                  </a:cubicBezTo>
                  <a:cubicBezTo>
                    <a:pt x="1135" y="948"/>
                    <a:pt x="1135" y="782"/>
                    <a:pt x="1068" y="682"/>
                  </a:cubicBezTo>
                  <a:cubicBezTo>
                    <a:pt x="1018" y="632"/>
                    <a:pt x="951" y="607"/>
                    <a:pt x="885" y="607"/>
                  </a:cubicBezTo>
                  <a:cubicBezTo>
                    <a:pt x="818" y="607"/>
                    <a:pt x="751" y="632"/>
                    <a:pt x="701" y="682"/>
                  </a:cubicBezTo>
                  <a:cubicBezTo>
                    <a:pt x="801" y="582"/>
                    <a:pt x="868" y="481"/>
                    <a:pt x="901" y="381"/>
                  </a:cubicBezTo>
                  <a:cubicBezTo>
                    <a:pt x="935" y="281"/>
                    <a:pt x="901" y="148"/>
                    <a:pt x="835" y="48"/>
                  </a:cubicBezTo>
                  <a:cubicBezTo>
                    <a:pt x="787" y="24"/>
                    <a:pt x="724" y="1"/>
                    <a:pt x="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2"/>
            <p:cNvSpPr/>
            <p:nvPr/>
          </p:nvSpPr>
          <p:spPr>
            <a:xfrm>
              <a:off x="3093225" y="633200"/>
              <a:ext cx="78400" cy="67125"/>
            </a:xfrm>
            <a:custGeom>
              <a:rect b="b" l="l" r="r" t="t"/>
              <a:pathLst>
                <a:path extrusionOk="0" h="2685" w="3136">
                  <a:moveTo>
                    <a:pt x="1524" y="1"/>
                  </a:moveTo>
                  <a:cubicBezTo>
                    <a:pt x="1045" y="1"/>
                    <a:pt x="582" y="246"/>
                    <a:pt x="334" y="675"/>
                  </a:cubicBezTo>
                  <a:cubicBezTo>
                    <a:pt x="0" y="1309"/>
                    <a:pt x="234" y="2143"/>
                    <a:pt x="901" y="2510"/>
                  </a:cubicBezTo>
                  <a:cubicBezTo>
                    <a:pt x="1127" y="2629"/>
                    <a:pt x="1364" y="2684"/>
                    <a:pt x="1593" y="2684"/>
                  </a:cubicBezTo>
                  <a:cubicBezTo>
                    <a:pt x="2073" y="2684"/>
                    <a:pt x="2520" y="2439"/>
                    <a:pt x="2769" y="2010"/>
                  </a:cubicBezTo>
                  <a:cubicBezTo>
                    <a:pt x="3136" y="1376"/>
                    <a:pt x="2869" y="542"/>
                    <a:pt x="2202" y="175"/>
                  </a:cubicBezTo>
                  <a:cubicBezTo>
                    <a:pt x="1986" y="57"/>
                    <a:pt x="1753" y="1"/>
                    <a:pt x="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2"/>
            <p:cNvSpPr/>
            <p:nvPr/>
          </p:nvSpPr>
          <p:spPr>
            <a:xfrm>
              <a:off x="3120725" y="614000"/>
              <a:ext cx="47575" cy="41225"/>
            </a:xfrm>
            <a:custGeom>
              <a:rect b="b" l="l" r="r" t="t"/>
              <a:pathLst>
                <a:path extrusionOk="0" h="1649" w="1903">
                  <a:moveTo>
                    <a:pt x="414" y="0"/>
                  </a:moveTo>
                  <a:cubicBezTo>
                    <a:pt x="342" y="0"/>
                    <a:pt x="288" y="49"/>
                    <a:pt x="234" y="76"/>
                  </a:cubicBezTo>
                  <a:cubicBezTo>
                    <a:pt x="1" y="309"/>
                    <a:pt x="1" y="676"/>
                    <a:pt x="101" y="943"/>
                  </a:cubicBezTo>
                  <a:cubicBezTo>
                    <a:pt x="134" y="1043"/>
                    <a:pt x="168" y="1110"/>
                    <a:pt x="201" y="1210"/>
                  </a:cubicBezTo>
                  <a:cubicBezTo>
                    <a:pt x="368" y="1443"/>
                    <a:pt x="668" y="1610"/>
                    <a:pt x="968" y="1644"/>
                  </a:cubicBezTo>
                  <a:cubicBezTo>
                    <a:pt x="999" y="1647"/>
                    <a:pt x="1029" y="1649"/>
                    <a:pt x="1060" y="1649"/>
                  </a:cubicBezTo>
                  <a:cubicBezTo>
                    <a:pt x="1329" y="1649"/>
                    <a:pt x="1589" y="1520"/>
                    <a:pt x="1769" y="1310"/>
                  </a:cubicBezTo>
                  <a:cubicBezTo>
                    <a:pt x="1869" y="1210"/>
                    <a:pt x="1902" y="1077"/>
                    <a:pt x="1902" y="943"/>
                  </a:cubicBezTo>
                  <a:cubicBezTo>
                    <a:pt x="1902" y="776"/>
                    <a:pt x="1802" y="610"/>
                    <a:pt x="1635" y="576"/>
                  </a:cubicBezTo>
                  <a:cubicBezTo>
                    <a:pt x="1592" y="559"/>
                    <a:pt x="1547" y="551"/>
                    <a:pt x="1502" y="551"/>
                  </a:cubicBezTo>
                  <a:cubicBezTo>
                    <a:pt x="1372" y="551"/>
                    <a:pt x="1243" y="619"/>
                    <a:pt x="1168" y="743"/>
                  </a:cubicBezTo>
                  <a:cubicBezTo>
                    <a:pt x="1202" y="610"/>
                    <a:pt x="1135" y="476"/>
                    <a:pt x="1002" y="443"/>
                  </a:cubicBezTo>
                  <a:cubicBezTo>
                    <a:pt x="971" y="428"/>
                    <a:pt x="941" y="421"/>
                    <a:pt x="912" y="421"/>
                  </a:cubicBezTo>
                  <a:cubicBezTo>
                    <a:pt x="813" y="421"/>
                    <a:pt x="727" y="499"/>
                    <a:pt x="701" y="576"/>
                  </a:cubicBezTo>
                  <a:cubicBezTo>
                    <a:pt x="701" y="476"/>
                    <a:pt x="735" y="343"/>
                    <a:pt x="701" y="243"/>
                  </a:cubicBezTo>
                  <a:cubicBezTo>
                    <a:pt x="668" y="143"/>
                    <a:pt x="568" y="42"/>
                    <a:pt x="468" y="9"/>
                  </a:cubicBezTo>
                  <a:cubicBezTo>
                    <a:pt x="449" y="3"/>
                    <a:pt x="431"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 name="Shape 776"/>
        <p:cNvGrpSpPr/>
        <p:nvPr/>
      </p:nvGrpSpPr>
      <p:grpSpPr>
        <a:xfrm>
          <a:off x="0" y="0"/>
          <a:ext cx="0" cy="0"/>
          <a:chOff x="0" y="0"/>
          <a:chExt cx="0" cy="0"/>
        </a:xfrm>
      </p:grpSpPr>
      <p:sp>
        <p:nvSpPr>
          <p:cNvPr id="777" name="Google Shape;777;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Architecture and art</a:t>
            </a:r>
            <a:endParaRPr/>
          </a:p>
        </p:txBody>
      </p:sp>
      <p:sp>
        <p:nvSpPr>
          <p:cNvPr id="778" name="Google Shape;778;p33"/>
          <p:cNvSpPr txBox="1"/>
          <p:nvPr>
            <p:ph idx="3" type="subTitle"/>
          </p:nvPr>
        </p:nvSpPr>
        <p:spPr>
          <a:xfrm>
            <a:off x="1290750" y="3037925"/>
            <a:ext cx="2907600" cy="11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779" name="Google Shape;779;p33"/>
          <p:cNvSpPr txBox="1"/>
          <p:nvPr>
            <p:ph idx="4" type="subTitle"/>
          </p:nvPr>
        </p:nvSpPr>
        <p:spPr>
          <a:xfrm>
            <a:off x="4945625" y="3037925"/>
            <a:ext cx="2907600" cy="11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is the second-brightest natural object in the night sky</a:t>
            </a:r>
            <a:endParaRPr/>
          </a:p>
        </p:txBody>
      </p:sp>
      <p:sp>
        <p:nvSpPr>
          <p:cNvPr id="780" name="Google Shape;780;p33"/>
          <p:cNvSpPr txBox="1"/>
          <p:nvPr>
            <p:ph idx="1" type="subTitle"/>
          </p:nvPr>
        </p:nvSpPr>
        <p:spPr>
          <a:xfrm>
            <a:off x="1290750" y="2672122"/>
            <a:ext cx="29076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81" name="Google Shape;781;p33"/>
          <p:cNvSpPr txBox="1"/>
          <p:nvPr>
            <p:ph idx="2" type="subTitle"/>
          </p:nvPr>
        </p:nvSpPr>
        <p:spPr>
          <a:xfrm>
            <a:off x="4945625" y="2672122"/>
            <a:ext cx="29076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82" name="Google Shape;782;p33"/>
          <p:cNvSpPr/>
          <p:nvPr/>
        </p:nvSpPr>
        <p:spPr>
          <a:xfrm>
            <a:off x="2433450" y="1855150"/>
            <a:ext cx="622200" cy="6222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3"/>
          <p:cNvSpPr/>
          <p:nvPr/>
        </p:nvSpPr>
        <p:spPr>
          <a:xfrm>
            <a:off x="6088325" y="1855150"/>
            <a:ext cx="622200" cy="6222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 name="Google Shape;784;p33"/>
          <p:cNvGrpSpPr/>
          <p:nvPr/>
        </p:nvGrpSpPr>
        <p:grpSpPr>
          <a:xfrm>
            <a:off x="4090053" y="2018706"/>
            <a:ext cx="963848" cy="585276"/>
            <a:chOff x="3975715" y="2190720"/>
            <a:chExt cx="1397286" cy="995028"/>
          </a:xfrm>
        </p:grpSpPr>
        <p:grpSp>
          <p:nvGrpSpPr>
            <p:cNvPr id="785" name="Google Shape;785;p33"/>
            <p:cNvGrpSpPr/>
            <p:nvPr/>
          </p:nvGrpSpPr>
          <p:grpSpPr>
            <a:xfrm rot="9515896">
              <a:off x="4091785" y="2299773"/>
              <a:ext cx="744493" cy="776922"/>
              <a:chOff x="1584938" y="1128250"/>
              <a:chExt cx="708025" cy="738800"/>
            </a:xfrm>
          </p:grpSpPr>
          <p:sp>
            <p:nvSpPr>
              <p:cNvPr id="786" name="Google Shape;786;p33"/>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3"/>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3"/>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3"/>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3"/>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3"/>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3"/>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3"/>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3"/>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3"/>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3"/>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 name="Google Shape;797;p33"/>
            <p:cNvGrpSpPr/>
            <p:nvPr/>
          </p:nvGrpSpPr>
          <p:grpSpPr>
            <a:xfrm flipH="1" rot="-9515896">
              <a:off x="4512437" y="2299773"/>
              <a:ext cx="744493" cy="776922"/>
              <a:chOff x="1584938" y="1128250"/>
              <a:chExt cx="708025" cy="738800"/>
            </a:xfrm>
          </p:grpSpPr>
          <p:sp>
            <p:nvSpPr>
              <p:cNvPr id="798" name="Google Shape;798;p33"/>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3"/>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3"/>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3"/>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3"/>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3"/>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3"/>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3"/>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3"/>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3"/>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3"/>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 name="Google Shape;809;p33"/>
          <p:cNvGrpSpPr/>
          <p:nvPr/>
        </p:nvGrpSpPr>
        <p:grpSpPr>
          <a:xfrm flipH="1" rot="2859410">
            <a:off x="8021414" y="38777"/>
            <a:ext cx="1327396" cy="1385197"/>
            <a:chOff x="1584938" y="1128250"/>
            <a:chExt cx="708025" cy="738800"/>
          </a:xfrm>
        </p:grpSpPr>
        <p:sp>
          <p:nvSpPr>
            <p:cNvPr id="810" name="Google Shape;810;p33"/>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3"/>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3"/>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3"/>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3"/>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3"/>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3"/>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3"/>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3"/>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3"/>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3"/>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 name="Google Shape;821;p33"/>
          <p:cNvSpPr/>
          <p:nvPr/>
        </p:nvSpPr>
        <p:spPr>
          <a:xfrm>
            <a:off x="-395675" y="704113"/>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3"/>
          <p:cNvSpPr/>
          <p:nvPr/>
        </p:nvSpPr>
        <p:spPr>
          <a:xfrm>
            <a:off x="8424000" y="3786363"/>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 name="Google Shape;823;p33"/>
          <p:cNvGrpSpPr/>
          <p:nvPr/>
        </p:nvGrpSpPr>
        <p:grpSpPr>
          <a:xfrm flipH="1" rot="-7714749">
            <a:off x="-366785" y="3649435"/>
            <a:ext cx="1327387" cy="1385187"/>
            <a:chOff x="1584938" y="1128250"/>
            <a:chExt cx="708025" cy="738800"/>
          </a:xfrm>
        </p:grpSpPr>
        <p:sp>
          <p:nvSpPr>
            <p:cNvPr id="824" name="Google Shape;824;p33"/>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3"/>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3"/>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3"/>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3"/>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3"/>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3"/>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3"/>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3"/>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3"/>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3"/>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 name="Google Shape;835;p33"/>
          <p:cNvSpPr/>
          <p:nvPr/>
        </p:nvSpPr>
        <p:spPr>
          <a:xfrm>
            <a:off x="6267756" y="1955515"/>
            <a:ext cx="263329" cy="421468"/>
          </a:xfrm>
          <a:custGeom>
            <a:rect b="b" l="l" r="r" t="t"/>
            <a:pathLst>
              <a:path extrusionOk="0" h="11932" w="7455">
                <a:moveTo>
                  <a:pt x="3739" y="357"/>
                </a:moveTo>
                <a:cubicBezTo>
                  <a:pt x="3858" y="357"/>
                  <a:pt x="3977" y="381"/>
                  <a:pt x="4096" y="405"/>
                </a:cubicBezTo>
                <a:cubicBezTo>
                  <a:pt x="4025" y="429"/>
                  <a:pt x="3977" y="476"/>
                  <a:pt x="3906" y="500"/>
                </a:cubicBezTo>
                <a:cubicBezTo>
                  <a:pt x="3835" y="548"/>
                  <a:pt x="3787" y="596"/>
                  <a:pt x="3739" y="643"/>
                </a:cubicBezTo>
                <a:cubicBezTo>
                  <a:pt x="3692" y="596"/>
                  <a:pt x="3620" y="548"/>
                  <a:pt x="3549" y="500"/>
                </a:cubicBezTo>
                <a:cubicBezTo>
                  <a:pt x="3477" y="476"/>
                  <a:pt x="3430" y="453"/>
                  <a:pt x="3358" y="405"/>
                </a:cubicBezTo>
                <a:cubicBezTo>
                  <a:pt x="3477" y="381"/>
                  <a:pt x="3596" y="357"/>
                  <a:pt x="3739" y="357"/>
                </a:cubicBezTo>
                <a:close/>
                <a:moveTo>
                  <a:pt x="2834" y="667"/>
                </a:moveTo>
                <a:cubicBezTo>
                  <a:pt x="3025" y="667"/>
                  <a:pt x="3215" y="715"/>
                  <a:pt x="3382" y="810"/>
                </a:cubicBezTo>
                <a:cubicBezTo>
                  <a:pt x="3477" y="881"/>
                  <a:pt x="3549" y="1000"/>
                  <a:pt x="3549" y="1119"/>
                </a:cubicBezTo>
                <a:cubicBezTo>
                  <a:pt x="3549" y="1381"/>
                  <a:pt x="3406" y="1620"/>
                  <a:pt x="3168" y="1715"/>
                </a:cubicBezTo>
                <a:lnTo>
                  <a:pt x="3096" y="1762"/>
                </a:lnTo>
                <a:cubicBezTo>
                  <a:pt x="2957" y="1827"/>
                  <a:pt x="2808" y="1860"/>
                  <a:pt x="2660" y="1860"/>
                </a:cubicBezTo>
                <a:cubicBezTo>
                  <a:pt x="2427" y="1860"/>
                  <a:pt x="2199" y="1780"/>
                  <a:pt x="2025" y="1620"/>
                </a:cubicBezTo>
                <a:cubicBezTo>
                  <a:pt x="1906" y="1524"/>
                  <a:pt x="1858" y="1381"/>
                  <a:pt x="1906" y="1239"/>
                </a:cubicBezTo>
                <a:cubicBezTo>
                  <a:pt x="1977" y="1048"/>
                  <a:pt x="2096" y="881"/>
                  <a:pt x="2287" y="810"/>
                </a:cubicBezTo>
                <a:lnTo>
                  <a:pt x="2406" y="762"/>
                </a:lnTo>
                <a:cubicBezTo>
                  <a:pt x="2549" y="691"/>
                  <a:pt x="2691" y="667"/>
                  <a:pt x="2834" y="667"/>
                </a:cubicBezTo>
                <a:close/>
                <a:moveTo>
                  <a:pt x="4620" y="667"/>
                </a:moveTo>
                <a:cubicBezTo>
                  <a:pt x="4763" y="667"/>
                  <a:pt x="4930" y="691"/>
                  <a:pt x="5073" y="762"/>
                </a:cubicBezTo>
                <a:lnTo>
                  <a:pt x="5168" y="810"/>
                </a:lnTo>
                <a:cubicBezTo>
                  <a:pt x="5359" y="881"/>
                  <a:pt x="5502" y="1048"/>
                  <a:pt x="5549" y="1239"/>
                </a:cubicBezTo>
                <a:cubicBezTo>
                  <a:pt x="5597" y="1381"/>
                  <a:pt x="5549" y="1524"/>
                  <a:pt x="5454" y="1620"/>
                </a:cubicBezTo>
                <a:cubicBezTo>
                  <a:pt x="5275" y="1782"/>
                  <a:pt x="5042" y="1867"/>
                  <a:pt x="4806" y="1867"/>
                </a:cubicBezTo>
                <a:cubicBezTo>
                  <a:pt x="4695" y="1867"/>
                  <a:pt x="4584" y="1848"/>
                  <a:pt x="4478" y="1810"/>
                </a:cubicBezTo>
                <a:cubicBezTo>
                  <a:pt x="4716" y="1667"/>
                  <a:pt x="4835" y="1334"/>
                  <a:pt x="4692" y="1072"/>
                </a:cubicBezTo>
                <a:lnTo>
                  <a:pt x="4668" y="1024"/>
                </a:lnTo>
                <a:cubicBezTo>
                  <a:pt x="4636" y="961"/>
                  <a:pt x="4573" y="929"/>
                  <a:pt x="4513" y="929"/>
                </a:cubicBezTo>
                <a:cubicBezTo>
                  <a:pt x="4483" y="929"/>
                  <a:pt x="4454" y="937"/>
                  <a:pt x="4430" y="953"/>
                </a:cubicBezTo>
                <a:cubicBezTo>
                  <a:pt x="4335" y="1000"/>
                  <a:pt x="4311" y="1096"/>
                  <a:pt x="4358" y="1191"/>
                </a:cubicBezTo>
                <a:lnTo>
                  <a:pt x="4382" y="1239"/>
                </a:lnTo>
                <a:cubicBezTo>
                  <a:pt x="4430" y="1334"/>
                  <a:pt x="4406" y="1453"/>
                  <a:pt x="4311" y="1500"/>
                </a:cubicBezTo>
                <a:lnTo>
                  <a:pt x="4144" y="1620"/>
                </a:lnTo>
                <a:cubicBezTo>
                  <a:pt x="4001" y="1500"/>
                  <a:pt x="3906" y="1310"/>
                  <a:pt x="3906" y="1119"/>
                </a:cubicBezTo>
                <a:cubicBezTo>
                  <a:pt x="3906" y="977"/>
                  <a:pt x="3977" y="881"/>
                  <a:pt x="4096" y="810"/>
                </a:cubicBezTo>
                <a:cubicBezTo>
                  <a:pt x="4239" y="715"/>
                  <a:pt x="4430" y="667"/>
                  <a:pt x="4620" y="667"/>
                </a:cubicBezTo>
                <a:close/>
                <a:moveTo>
                  <a:pt x="1572" y="1596"/>
                </a:moveTo>
                <a:cubicBezTo>
                  <a:pt x="1620" y="1715"/>
                  <a:pt x="1691" y="1810"/>
                  <a:pt x="1786" y="1882"/>
                </a:cubicBezTo>
                <a:cubicBezTo>
                  <a:pt x="1953" y="2024"/>
                  <a:pt x="2144" y="2120"/>
                  <a:pt x="2358" y="2167"/>
                </a:cubicBezTo>
                <a:lnTo>
                  <a:pt x="2287" y="2310"/>
                </a:lnTo>
                <a:cubicBezTo>
                  <a:pt x="2185" y="2493"/>
                  <a:pt x="1997" y="2606"/>
                  <a:pt x="1796" y="2606"/>
                </a:cubicBezTo>
                <a:cubicBezTo>
                  <a:pt x="1761" y="2606"/>
                  <a:pt x="1726" y="2603"/>
                  <a:pt x="1691" y="2596"/>
                </a:cubicBezTo>
                <a:cubicBezTo>
                  <a:pt x="1453" y="2548"/>
                  <a:pt x="1263" y="2358"/>
                  <a:pt x="1263" y="2120"/>
                </a:cubicBezTo>
                <a:cubicBezTo>
                  <a:pt x="1239" y="1929"/>
                  <a:pt x="1334" y="1739"/>
                  <a:pt x="1501" y="1643"/>
                </a:cubicBezTo>
                <a:lnTo>
                  <a:pt x="1572" y="1596"/>
                </a:lnTo>
                <a:close/>
                <a:moveTo>
                  <a:pt x="5883" y="1596"/>
                </a:moveTo>
                <a:lnTo>
                  <a:pt x="5954" y="1643"/>
                </a:lnTo>
                <a:cubicBezTo>
                  <a:pt x="6121" y="1739"/>
                  <a:pt x="6216" y="1929"/>
                  <a:pt x="6192" y="2120"/>
                </a:cubicBezTo>
                <a:cubicBezTo>
                  <a:pt x="6192" y="2358"/>
                  <a:pt x="6025" y="2548"/>
                  <a:pt x="5787" y="2596"/>
                </a:cubicBezTo>
                <a:cubicBezTo>
                  <a:pt x="5752" y="2603"/>
                  <a:pt x="5717" y="2606"/>
                  <a:pt x="5682" y="2606"/>
                </a:cubicBezTo>
                <a:cubicBezTo>
                  <a:pt x="5481" y="2606"/>
                  <a:pt x="5293" y="2493"/>
                  <a:pt x="5192" y="2310"/>
                </a:cubicBezTo>
                <a:lnTo>
                  <a:pt x="5121" y="2167"/>
                </a:lnTo>
                <a:cubicBezTo>
                  <a:pt x="5311" y="2120"/>
                  <a:pt x="5502" y="2024"/>
                  <a:pt x="5668" y="1882"/>
                </a:cubicBezTo>
                <a:cubicBezTo>
                  <a:pt x="5764" y="1810"/>
                  <a:pt x="5835" y="1691"/>
                  <a:pt x="5883" y="1596"/>
                </a:cubicBezTo>
                <a:close/>
                <a:moveTo>
                  <a:pt x="1143" y="2667"/>
                </a:moveTo>
                <a:cubicBezTo>
                  <a:pt x="1263" y="2810"/>
                  <a:pt x="1429" y="2882"/>
                  <a:pt x="1620" y="2929"/>
                </a:cubicBezTo>
                <a:cubicBezTo>
                  <a:pt x="1656" y="2941"/>
                  <a:pt x="1691" y="2947"/>
                  <a:pt x="1736" y="2947"/>
                </a:cubicBezTo>
                <a:cubicBezTo>
                  <a:pt x="1781" y="2947"/>
                  <a:pt x="1834" y="2941"/>
                  <a:pt x="1906" y="2929"/>
                </a:cubicBezTo>
                <a:lnTo>
                  <a:pt x="1906" y="3120"/>
                </a:lnTo>
                <a:cubicBezTo>
                  <a:pt x="1929" y="3239"/>
                  <a:pt x="1858" y="3358"/>
                  <a:pt x="1763" y="3429"/>
                </a:cubicBezTo>
                <a:cubicBezTo>
                  <a:pt x="1720" y="3463"/>
                  <a:pt x="1666" y="3479"/>
                  <a:pt x="1609" y="3479"/>
                </a:cubicBezTo>
                <a:cubicBezTo>
                  <a:pt x="1504" y="3479"/>
                  <a:pt x="1387" y="3426"/>
                  <a:pt x="1310" y="3334"/>
                </a:cubicBezTo>
                <a:cubicBezTo>
                  <a:pt x="1143" y="3144"/>
                  <a:pt x="1072" y="2906"/>
                  <a:pt x="1143" y="2667"/>
                </a:cubicBezTo>
                <a:close/>
                <a:moveTo>
                  <a:pt x="6311" y="2667"/>
                </a:moveTo>
                <a:lnTo>
                  <a:pt x="6311" y="2667"/>
                </a:lnTo>
                <a:cubicBezTo>
                  <a:pt x="6383" y="2906"/>
                  <a:pt x="6335" y="3144"/>
                  <a:pt x="6145" y="3334"/>
                </a:cubicBezTo>
                <a:lnTo>
                  <a:pt x="6121" y="3382"/>
                </a:lnTo>
                <a:cubicBezTo>
                  <a:pt x="6051" y="3451"/>
                  <a:pt x="5966" y="3488"/>
                  <a:pt x="5878" y="3488"/>
                </a:cubicBezTo>
                <a:cubicBezTo>
                  <a:pt x="5815" y="3488"/>
                  <a:pt x="5752" y="3469"/>
                  <a:pt x="5692" y="3429"/>
                </a:cubicBezTo>
                <a:cubicBezTo>
                  <a:pt x="5597" y="3358"/>
                  <a:pt x="5525" y="3239"/>
                  <a:pt x="5549" y="3144"/>
                </a:cubicBezTo>
                <a:lnTo>
                  <a:pt x="5549" y="2929"/>
                </a:lnTo>
                <a:cubicBezTo>
                  <a:pt x="5573" y="2941"/>
                  <a:pt x="5615" y="2947"/>
                  <a:pt x="5665" y="2947"/>
                </a:cubicBezTo>
                <a:cubicBezTo>
                  <a:pt x="5716" y="2947"/>
                  <a:pt x="5775" y="2941"/>
                  <a:pt x="5835" y="2929"/>
                </a:cubicBezTo>
                <a:cubicBezTo>
                  <a:pt x="6025" y="2906"/>
                  <a:pt x="6192" y="2810"/>
                  <a:pt x="6311" y="2667"/>
                </a:cubicBezTo>
                <a:close/>
                <a:moveTo>
                  <a:pt x="1786" y="3787"/>
                </a:moveTo>
                <a:cubicBezTo>
                  <a:pt x="1810" y="4025"/>
                  <a:pt x="1882" y="4239"/>
                  <a:pt x="1977" y="4453"/>
                </a:cubicBezTo>
                <a:cubicBezTo>
                  <a:pt x="1858" y="4430"/>
                  <a:pt x="1715" y="4382"/>
                  <a:pt x="1620" y="4311"/>
                </a:cubicBezTo>
                <a:cubicBezTo>
                  <a:pt x="1477" y="4192"/>
                  <a:pt x="1358" y="3977"/>
                  <a:pt x="1334" y="3787"/>
                </a:cubicBezTo>
                <a:lnTo>
                  <a:pt x="1334" y="3787"/>
                </a:lnTo>
                <a:cubicBezTo>
                  <a:pt x="1429" y="3810"/>
                  <a:pt x="1501" y="3834"/>
                  <a:pt x="1572" y="3834"/>
                </a:cubicBezTo>
                <a:cubicBezTo>
                  <a:pt x="1644" y="3834"/>
                  <a:pt x="1715" y="3810"/>
                  <a:pt x="1786" y="3787"/>
                </a:cubicBezTo>
                <a:close/>
                <a:moveTo>
                  <a:pt x="5668" y="3787"/>
                </a:moveTo>
                <a:cubicBezTo>
                  <a:pt x="5740" y="3810"/>
                  <a:pt x="5811" y="3834"/>
                  <a:pt x="5883" y="3834"/>
                </a:cubicBezTo>
                <a:cubicBezTo>
                  <a:pt x="5954" y="3834"/>
                  <a:pt x="6049" y="3810"/>
                  <a:pt x="6121" y="3787"/>
                </a:cubicBezTo>
                <a:lnTo>
                  <a:pt x="6121" y="3787"/>
                </a:lnTo>
                <a:cubicBezTo>
                  <a:pt x="6121" y="3977"/>
                  <a:pt x="6025" y="4144"/>
                  <a:pt x="5883" y="4287"/>
                </a:cubicBezTo>
                <a:lnTo>
                  <a:pt x="5859" y="4311"/>
                </a:lnTo>
                <a:cubicBezTo>
                  <a:pt x="5740" y="4382"/>
                  <a:pt x="5621" y="4430"/>
                  <a:pt x="5478" y="4453"/>
                </a:cubicBezTo>
                <a:cubicBezTo>
                  <a:pt x="5573" y="4239"/>
                  <a:pt x="5644" y="4025"/>
                  <a:pt x="5668" y="3787"/>
                </a:cubicBezTo>
                <a:close/>
                <a:moveTo>
                  <a:pt x="3739" y="1691"/>
                </a:moveTo>
                <a:cubicBezTo>
                  <a:pt x="3930" y="1977"/>
                  <a:pt x="4335" y="2191"/>
                  <a:pt x="4739" y="2191"/>
                </a:cubicBezTo>
                <a:lnTo>
                  <a:pt x="4882" y="2453"/>
                </a:lnTo>
                <a:cubicBezTo>
                  <a:pt x="4954" y="2620"/>
                  <a:pt x="5073" y="2739"/>
                  <a:pt x="5216" y="2810"/>
                </a:cubicBezTo>
                <a:lnTo>
                  <a:pt x="5192" y="3096"/>
                </a:lnTo>
                <a:cubicBezTo>
                  <a:pt x="5192" y="3263"/>
                  <a:pt x="5240" y="3406"/>
                  <a:pt x="5311" y="3525"/>
                </a:cubicBezTo>
                <a:lnTo>
                  <a:pt x="5311" y="3668"/>
                </a:lnTo>
                <a:cubicBezTo>
                  <a:pt x="5311" y="4120"/>
                  <a:pt x="5097" y="4549"/>
                  <a:pt x="4716" y="4787"/>
                </a:cubicBezTo>
                <a:lnTo>
                  <a:pt x="4120" y="5216"/>
                </a:lnTo>
                <a:cubicBezTo>
                  <a:pt x="4001" y="5287"/>
                  <a:pt x="3864" y="5323"/>
                  <a:pt x="3730" y="5323"/>
                </a:cubicBezTo>
                <a:cubicBezTo>
                  <a:pt x="3596" y="5323"/>
                  <a:pt x="3465" y="5287"/>
                  <a:pt x="3358" y="5216"/>
                </a:cubicBezTo>
                <a:lnTo>
                  <a:pt x="2787" y="4811"/>
                </a:lnTo>
                <a:lnTo>
                  <a:pt x="2882" y="4811"/>
                </a:lnTo>
                <a:cubicBezTo>
                  <a:pt x="3096" y="4787"/>
                  <a:pt x="3239" y="4620"/>
                  <a:pt x="3287" y="4430"/>
                </a:cubicBezTo>
                <a:lnTo>
                  <a:pt x="3835" y="4239"/>
                </a:lnTo>
                <a:cubicBezTo>
                  <a:pt x="3930" y="4215"/>
                  <a:pt x="3977" y="4120"/>
                  <a:pt x="3930" y="4025"/>
                </a:cubicBezTo>
                <a:cubicBezTo>
                  <a:pt x="3910" y="3946"/>
                  <a:pt x="3841" y="3900"/>
                  <a:pt x="3764" y="3900"/>
                </a:cubicBezTo>
                <a:cubicBezTo>
                  <a:pt x="3748" y="3900"/>
                  <a:pt x="3732" y="3902"/>
                  <a:pt x="3715" y="3906"/>
                </a:cubicBezTo>
                <a:lnTo>
                  <a:pt x="3287" y="4072"/>
                </a:lnTo>
                <a:lnTo>
                  <a:pt x="3311" y="3858"/>
                </a:lnTo>
                <a:cubicBezTo>
                  <a:pt x="3311" y="3763"/>
                  <a:pt x="3239" y="3691"/>
                  <a:pt x="3144" y="3668"/>
                </a:cubicBezTo>
                <a:cubicBezTo>
                  <a:pt x="3049" y="3668"/>
                  <a:pt x="2953" y="3739"/>
                  <a:pt x="2953" y="3834"/>
                </a:cubicBezTo>
                <a:cubicBezTo>
                  <a:pt x="2953" y="3882"/>
                  <a:pt x="2930" y="4334"/>
                  <a:pt x="2930" y="4358"/>
                </a:cubicBezTo>
                <a:cubicBezTo>
                  <a:pt x="2930" y="4406"/>
                  <a:pt x="2906" y="4453"/>
                  <a:pt x="2858" y="4453"/>
                </a:cubicBezTo>
                <a:lnTo>
                  <a:pt x="2429" y="4501"/>
                </a:lnTo>
                <a:cubicBezTo>
                  <a:pt x="2263" y="4263"/>
                  <a:pt x="2144" y="3977"/>
                  <a:pt x="2144" y="3668"/>
                </a:cubicBezTo>
                <a:lnTo>
                  <a:pt x="2144" y="3525"/>
                </a:lnTo>
                <a:cubicBezTo>
                  <a:pt x="2239" y="3406"/>
                  <a:pt x="2287" y="3263"/>
                  <a:pt x="2263" y="3096"/>
                </a:cubicBezTo>
                <a:lnTo>
                  <a:pt x="2239" y="2810"/>
                </a:lnTo>
                <a:cubicBezTo>
                  <a:pt x="2382" y="2739"/>
                  <a:pt x="2501" y="2620"/>
                  <a:pt x="2572" y="2453"/>
                </a:cubicBezTo>
                <a:lnTo>
                  <a:pt x="2715" y="2191"/>
                </a:lnTo>
                <a:cubicBezTo>
                  <a:pt x="3072" y="2191"/>
                  <a:pt x="3525" y="2001"/>
                  <a:pt x="3739" y="1691"/>
                </a:cubicBezTo>
                <a:close/>
                <a:moveTo>
                  <a:pt x="6930" y="9716"/>
                </a:moveTo>
                <a:cubicBezTo>
                  <a:pt x="6978" y="9716"/>
                  <a:pt x="7002" y="9740"/>
                  <a:pt x="7002" y="9788"/>
                </a:cubicBezTo>
                <a:lnTo>
                  <a:pt x="7002" y="11526"/>
                </a:lnTo>
                <a:cubicBezTo>
                  <a:pt x="7002" y="11550"/>
                  <a:pt x="6978" y="11574"/>
                  <a:pt x="6930" y="11574"/>
                </a:cubicBezTo>
                <a:lnTo>
                  <a:pt x="524" y="11574"/>
                </a:lnTo>
                <a:cubicBezTo>
                  <a:pt x="500" y="11574"/>
                  <a:pt x="477" y="11550"/>
                  <a:pt x="477" y="11526"/>
                </a:cubicBezTo>
                <a:lnTo>
                  <a:pt x="477" y="9788"/>
                </a:lnTo>
                <a:cubicBezTo>
                  <a:pt x="477" y="9740"/>
                  <a:pt x="500" y="9716"/>
                  <a:pt x="524" y="9716"/>
                </a:cubicBezTo>
                <a:close/>
                <a:moveTo>
                  <a:pt x="3739" y="0"/>
                </a:moveTo>
                <a:cubicBezTo>
                  <a:pt x="3406" y="0"/>
                  <a:pt x="3096" y="119"/>
                  <a:pt x="2811" y="310"/>
                </a:cubicBezTo>
                <a:cubicBezTo>
                  <a:pt x="2620" y="310"/>
                  <a:pt x="2429" y="357"/>
                  <a:pt x="2263" y="429"/>
                </a:cubicBezTo>
                <a:lnTo>
                  <a:pt x="2144" y="476"/>
                </a:lnTo>
                <a:cubicBezTo>
                  <a:pt x="1882" y="619"/>
                  <a:pt x="1644" y="858"/>
                  <a:pt x="1572" y="1191"/>
                </a:cubicBezTo>
                <a:lnTo>
                  <a:pt x="1334" y="1334"/>
                </a:lnTo>
                <a:cubicBezTo>
                  <a:pt x="1024" y="1524"/>
                  <a:pt x="858" y="1905"/>
                  <a:pt x="929" y="2263"/>
                </a:cubicBezTo>
                <a:cubicBezTo>
                  <a:pt x="691" y="2667"/>
                  <a:pt x="739" y="3167"/>
                  <a:pt x="1024" y="3525"/>
                </a:cubicBezTo>
                <a:cubicBezTo>
                  <a:pt x="953" y="3906"/>
                  <a:pt x="1072" y="4287"/>
                  <a:pt x="1382" y="4549"/>
                </a:cubicBezTo>
                <a:cubicBezTo>
                  <a:pt x="1559" y="4707"/>
                  <a:pt x="1802" y="4799"/>
                  <a:pt x="2070" y="4799"/>
                </a:cubicBezTo>
                <a:cubicBezTo>
                  <a:pt x="2125" y="4799"/>
                  <a:pt x="2182" y="4795"/>
                  <a:pt x="2239" y="4787"/>
                </a:cubicBezTo>
                <a:cubicBezTo>
                  <a:pt x="2334" y="4906"/>
                  <a:pt x="2429" y="5001"/>
                  <a:pt x="2549" y="5073"/>
                </a:cubicBezTo>
                <a:lnTo>
                  <a:pt x="2739" y="5192"/>
                </a:lnTo>
                <a:lnTo>
                  <a:pt x="2596" y="5692"/>
                </a:lnTo>
                <a:cubicBezTo>
                  <a:pt x="2572" y="5787"/>
                  <a:pt x="2525" y="5859"/>
                  <a:pt x="2453" y="5882"/>
                </a:cubicBezTo>
                <a:lnTo>
                  <a:pt x="1596" y="6311"/>
                </a:lnTo>
                <a:cubicBezTo>
                  <a:pt x="1507" y="6273"/>
                  <a:pt x="1411" y="6248"/>
                  <a:pt x="1312" y="6248"/>
                </a:cubicBezTo>
                <a:cubicBezTo>
                  <a:pt x="1225" y="6248"/>
                  <a:pt x="1137" y="6267"/>
                  <a:pt x="1048" y="6311"/>
                </a:cubicBezTo>
                <a:lnTo>
                  <a:pt x="524" y="6573"/>
                </a:lnTo>
                <a:cubicBezTo>
                  <a:pt x="167" y="6740"/>
                  <a:pt x="0" y="7144"/>
                  <a:pt x="119" y="7502"/>
                </a:cubicBezTo>
                <a:lnTo>
                  <a:pt x="262" y="7907"/>
                </a:lnTo>
                <a:cubicBezTo>
                  <a:pt x="302" y="7965"/>
                  <a:pt x="373" y="8008"/>
                  <a:pt x="450" y="8008"/>
                </a:cubicBezTo>
                <a:cubicBezTo>
                  <a:pt x="467" y="8008"/>
                  <a:pt x="484" y="8006"/>
                  <a:pt x="500" y="8002"/>
                </a:cubicBezTo>
                <a:cubicBezTo>
                  <a:pt x="572" y="7978"/>
                  <a:pt x="620" y="7859"/>
                  <a:pt x="596" y="7787"/>
                </a:cubicBezTo>
                <a:lnTo>
                  <a:pt x="453" y="7383"/>
                </a:lnTo>
                <a:cubicBezTo>
                  <a:pt x="381" y="7192"/>
                  <a:pt x="477" y="6978"/>
                  <a:pt x="667" y="6883"/>
                </a:cubicBezTo>
                <a:lnTo>
                  <a:pt x="715" y="6859"/>
                </a:lnTo>
                <a:lnTo>
                  <a:pt x="1120" y="7668"/>
                </a:lnTo>
                <a:cubicBezTo>
                  <a:pt x="1167" y="7740"/>
                  <a:pt x="1215" y="7764"/>
                  <a:pt x="1286" y="7764"/>
                </a:cubicBezTo>
                <a:cubicBezTo>
                  <a:pt x="1310" y="7764"/>
                  <a:pt x="1334" y="7764"/>
                  <a:pt x="1358" y="7740"/>
                </a:cubicBezTo>
                <a:cubicBezTo>
                  <a:pt x="1453" y="7692"/>
                  <a:pt x="1477" y="7597"/>
                  <a:pt x="1429" y="7502"/>
                </a:cubicBezTo>
                <a:lnTo>
                  <a:pt x="1024" y="6716"/>
                </a:lnTo>
                <a:lnTo>
                  <a:pt x="1191" y="6621"/>
                </a:lnTo>
                <a:cubicBezTo>
                  <a:pt x="1237" y="6602"/>
                  <a:pt x="1279" y="6595"/>
                  <a:pt x="1318" y="6595"/>
                </a:cubicBezTo>
                <a:cubicBezTo>
                  <a:pt x="1383" y="6595"/>
                  <a:pt x="1442" y="6615"/>
                  <a:pt x="1501" y="6644"/>
                </a:cubicBezTo>
                <a:cubicBezTo>
                  <a:pt x="1525" y="6668"/>
                  <a:pt x="1548" y="6692"/>
                  <a:pt x="1596" y="6763"/>
                </a:cubicBezTo>
                <a:lnTo>
                  <a:pt x="1953" y="7454"/>
                </a:lnTo>
                <a:cubicBezTo>
                  <a:pt x="2048" y="7668"/>
                  <a:pt x="2191" y="7859"/>
                  <a:pt x="2382" y="8002"/>
                </a:cubicBezTo>
                <a:cubicBezTo>
                  <a:pt x="2263" y="8049"/>
                  <a:pt x="2191" y="8097"/>
                  <a:pt x="2120" y="8169"/>
                </a:cubicBezTo>
                <a:lnTo>
                  <a:pt x="1429" y="8121"/>
                </a:lnTo>
                <a:cubicBezTo>
                  <a:pt x="1419" y="8118"/>
                  <a:pt x="1409" y="8117"/>
                  <a:pt x="1399" y="8117"/>
                </a:cubicBezTo>
                <a:cubicBezTo>
                  <a:pt x="1315" y="8117"/>
                  <a:pt x="1239" y="8202"/>
                  <a:pt x="1239" y="8288"/>
                </a:cubicBezTo>
                <a:cubicBezTo>
                  <a:pt x="1239" y="8383"/>
                  <a:pt x="1310" y="8454"/>
                  <a:pt x="1405" y="8454"/>
                </a:cubicBezTo>
                <a:lnTo>
                  <a:pt x="1929" y="8502"/>
                </a:lnTo>
                <a:cubicBezTo>
                  <a:pt x="1929" y="8550"/>
                  <a:pt x="1929" y="8597"/>
                  <a:pt x="1929" y="8621"/>
                </a:cubicBezTo>
                <a:lnTo>
                  <a:pt x="1906" y="8835"/>
                </a:lnTo>
                <a:cubicBezTo>
                  <a:pt x="1906" y="8931"/>
                  <a:pt x="2001" y="9026"/>
                  <a:pt x="2096" y="9026"/>
                </a:cubicBezTo>
                <a:cubicBezTo>
                  <a:pt x="2191" y="9026"/>
                  <a:pt x="2263" y="8954"/>
                  <a:pt x="2263" y="8859"/>
                </a:cubicBezTo>
                <a:lnTo>
                  <a:pt x="2263" y="8645"/>
                </a:lnTo>
                <a:cubicBezTo>
                  <a:pt x="2287" y="8502"/>
                  <a:pt x="2358" y="8383"/>
                  <a:pt x="2501" y="8335"/>
                </a:cubicBezTo>
                <a:lnTo>
                  <a:pt x="2715" y="8264"/>
                </a:lnTo>
                <a:cubicBezTo>
                  <a:pt x="3025" y="8430"/>
                  <a:pt x="3382" y="8550"/>
                  <a:pt x="3739" y="8550"/>
                </a:cubicBezTo>
                <a:lnTo>
                  <a:pt x="4406" y="8550"/>
                </a:lnTo>
                <a:cubicBezTo>
                  <a:pt x="5049" y="8550"/>
                  <a:pt x="5644" y="8812"/>
                  <a:pt x="6097" y="9264"/>
                </a:cubicBezTo>
                <a:cubicBezTo>
                  <a:pt x="5978" y="9335"/>
                  <a:pt x="5835" y="9359"/>
                  <a:pt x="5692" y="9359"/>
                </a:cubicBezTo>
                <a:lnTo>
                  <a:pt x="1786" y="9359"/>
                </a:lnTo>
                <a:cubicBezTo>
                  <a:pt x="1405" y="9359"/>
                  <a:pt x="1096" y="9121"/>
                  <a:pt x="953" y="8788"/>
                </a:cubicBezTo>
                <a:lnTo>
                  <a:pt x="882" y="8550"/>
                </a:lnTo>
                <a:cubicBezTo>
                  <a:pt x="847" y="8480"/>
                  <a:pt x="786" y="8436"/>
                  <a:pt x="719" y="8436"/>
                </a:cubicBezTo>
                <a:cubicBezTo>
                  <a:pt x="694" y="8436"/>
                  <a:pt x="669" y="8442"/>
                  <a:pt x="643" y="8454"/>
                </a:cubicBezTo>
                <a:cubicBezTo>
                  <a:pt x="572" y="8478"/>
                  <a:pt x="524" y="8573"/>
                  <a:pt x="548" y="8669"/>
                </a:cubicBezTo>
                <a:lnTo>
                  <a:pt x="643" y="8907"/>
                </a:lnTo>
                <a:cubicBezTo>
                  <a:pt x="691" y="9073"/>
                  <a:pt x="810" y="9240"/>
                  <a:pt x="929" y="9359"/>
                </a:cubicBezTo>
                <a:lnTo>
                  <a:pt x="524" y="9359"/>
                </a:lnTo>
                <a:cubicBezTo>
                  <a:pt x="310" y="9359"/>
                  <a:pt x="119" y="9550"/>
                  <a:pt x="119" y="9764"/>
                </a:cubicBezTo>
                <a:lnTo>
                  <a:pt x="119" y="11526"/>
                </a:lnTo>
                <a:cubicBezTo>
                  <a:pt x="119" y="11741"/>
                  <a:pt x="310" y="11931"/>
                  <a:pt x="524" y="11931"/>
                </a:cubicBezTo>
                <a:lnTo>
                  <a:pt x="6930" y="11931"/>
                </a:lnTo>
                <a:cubicBezTo>
                  <a:pt x="7169" y="11931"/>
                  <a:pt x="7359" y="11741"/>
                  <a:pt x="7359" y="11526"/>
                </a:cubicBezTo>
                <a:lnTo>
                  <a:pt x="7359" y="9764"/>
                </a:lnTo>
                <a:cubicBezTo>
                  <a:pt x="7335" y="9550"/>
                  <a:pt x="7169" y="9359"/>
                  <a:pt x="6930" y="9359"/>
                </a:cubicBezTo>
                <a:lnTo>
                  <a:pt x="6549" y="9359"/>
                </a:lnTo>
                <a:cubicBezTo>
                  <a:pt x="6668" y="9240"/>
                  <a:pt x="6764" y="9097"/>
                  <a:pt x="6835" y="8907"/>
                </a:cubicBezTo>
                <a:lnTo>
                  <a:pt x="7311" y="7549"/>
                </a:lnTo>
                <a:cubicBezTo>
                  <a:pt x="7454" y="7168"/>
                  <a:pt x="7264" y="6740"/>
                  <a:pt x="6883" y="6597"/>
                </a:cubicBezTo>
                <a:lnTo>
                  <a:pt x="6287" y="6359"/>
                </a:lnTo>
                <a:cubicBezTo>
                  <a:pt x="6271" y="6353"/>
                  <a:pt x="6251" y="6350"/>
                  <a:pt x="6231" y="6350"/>
                </a:cubicBezTo>
                <a:cubicBezTo>
                  <a:pt x="6165" y="6350"/>
                  <a:pt x="6091" y="6381"/>
                  <a:pt x="6073" y="6454"/>
                </a:cubicBezTo>
                <a:cubicBezTo>
                  <a:pt x="6025" y="6549"/>
                  <a:pt x="6073" y="6644"/>
                  <a:pt x="6168" y="6692"/>
                </a:cubicBezTo>
                <a:lnTo>
                  <a:pt x="6764" y="6906"/>
                </a:lnTo>
                <a:cubicBezTo>
                  <a:pt x="6954" y="7002"/>
                  <a:pt x="7073" y="7216"/>
                  <a:pt x="7002" y="7430"/>
                </a:cubicBezTo>
                <a:lnTo>
                  <a:pt x="6502" y="8788"/>
                </a:lnTo>
                <a:cubicBezTo>
                  <a:pt x="6478" y="8883"/>
                  <a:pt x="6430" y="8978"/>
                  <a:pt x="6359" y="9050"/>
                </a:cubicBezTo>
                <a:cubicBezTo>
                  <a:pt x="5859" y="8502"/>
                  <a:pt x="5144" y="8216"/>
                  <a:pt x="4406" y="8192"/>
                </a:cubicBezTo>
                <a:lnTo>
                  <a:pt x="3739" y="8192"/>
                </a:lnTo>
                <a:cubicBezTo>
                  <a:pt x="3430" y="8192"/>
                  <a:pt x="3072" y="8097"/>
                  <a:pt x="2811" y="7907"/>
                </a:cubicBezTo>
                <a:cubicBezTo>
                  <a:pt x="2620" y="7787"/>
                  <a:pt x="2453" y="7621"/>
                  <a:pt x="2334" y="7430"/>
                </a:cubicBezTo>
                <a:lnTo>
                  <a:pt x="2691" y="7430"/>
                </a:lnTo>
                <a:cubicBezTo>
                  <a:pt x="2763" y="7430"/>
                  <a:pt x="2858" y="7478"/>
                  <a:pt x="2906" y="7526"/>
                </a:cubicBezTo>
                <a:lnTo>
                  <a:pt x="3001" y="7645"/>
                </a:lnTo>
                <a:cubicBezTo>
                  <a:pt x="3025" y="7692"/>
                  <a:pt x="3072" y="7716"/>
                  <a:pt x="3144" y="7716"/>
                </a:cubicBezTo>
                <a:cubicBezTo>
                  <a:pt x="3168" y="7716"/>
                  <a:pt x="3215" y="7692"/>
                  <a:pt x="3239" y="7668"/>
                </a:cubicBezTo>
                <a:cubicBezTo>
                  <a:pt x="3311" y="7621"/>
                  <a:pt x="3334" y="7502"/>
                  <a:pt x="3263" y="7430"/>
                </a:cubicBezTo>
                <a:lnTo>
                  <a:pt x="3168" y="7311"/>
                </a:lnTo>
                <a:cubicBezTo>
                  <a:pt x="3049" y="7168"/>
                  <a:pt x="2882" y="7073"/>
                  <a:pt x="2691" y="7073"/>
                </a:cubicBezTo>
                <a:lnTo>
                  <a:pt x="2144" y="7073"/>
                </a:lnTo>
                <a:cubicBezTo>
                  <a:pt x="2096" y="6978"/>
                  <a:pt x="1906" y="6644"/>
                  <a:pt x="1882" y="6573"/>
                </a:cubicBezTo>
                <a:lnTo>
                  <a:pt x="2596" y="6216"/>
                </a:lnTo>
                <a:cubicBezTo>
                  <a:pt x="2763" y="6120"/>
                  <a:pt x="2882" y="5978"/>
                  <a:pt x="2930" y="5787"/>
                </a:cubicBezTo>
                <a:lnTo>
                  <a:pt x="3025" y="5406"/>
                </a:lnTo>
                <a:lnTo>
                  <a:pt x="3144" y="5501"/>
                </a:lnTo>
                <a:cubicBezTo>
                  <a:pt x="3334" y="5620"/>
                  <a:pt x="3525" y="5668"/>
                  <a:pt x="3739" y="5668"/>
                </a:cubicBezTo>
                <a:cubicBezTo>
                  <a:pt x="3930" y="5668"/>
                  <a:pt x="4144" y="5620"/>
                  <a:pt x="4311" y="5501"/>
                </a:cubicBezTo>
                <a:lnTo>
                  <a:pt x="4430" y="5406"/>
                </a:lnTo>
                <a:lnTo>
                  <a:pt x="4525" y="5763"/>
                </a:lnTo>
                <a:cubicBezTo>
                  <a:pt x="4573" y="5978"/>
                  <a:pt x="4716" y="6120"/>
                  <a:pt x="4906" y="6216"/>
                </a:cubicBezTo>
                <a:lnTo>
                  <a:pt x="5406" y="6406"/>
                </a:lnTo>
                <a:lnTo>
                  <a:pt x="5478" y="6406"/>
                </a:lnTo>
                <a:cubicBezTo>
                  <a:pt x="5549" y="6406"/>
                  <a:pt x="5597" y="6359"/>
                  <a:pt x="5644" y="6287"/>
                </a:cubicBezTo>
                <a:cubicBezTo>
                  <a:pt x="5668" y="6216"/>
                  <a:pt x="5621" y="6097"/>
                  <a:pt x="5525" y="6073"/>
                </a:cubicBezTo>
                <a:lnTo>
                  <a:pt x="5049" y="5882"/>
                </a:lnTo>
                <a:cubicBezTo>
                  <a:pt x="4954" y="5835"/>
                  <a:pt x="4882" y="5763"/>
                  <a:pt x="4859" y="5668"/>
                </a:cubicBezTo>
                <a:lnTo>
                  <a:pt x="4739" y="5216"/>
                </a:lnTo>
                <a:lnTo>
                  <a:pt x="4906" y="5073"/>
                </a:lnTo>
                <a:cubicBezTo>
                  <a:pt x="5025" y="5001"/>
                  <a:pt x="5144" y="4906"/>
                  <a:pt x="5240" y="4787"/>
                </a:cubicBezTo>
                <a:cubicBezTo>
                  <a:pt x="5281" y="4795"/>
                  <a:pt x="5326" y="4799"/>
                  <a:pt x="5374" y="4799"/>
                </a:cubicBezTo>
                <a:cubicBezTo>
                  <a:pt x="5599" y="4799"/>
                  <a:pt x="5876" y="4710"/>
                  <a:pt x="6073" y="4573"/>
                </a:cubicBezTo>
                <a:cubicBezTo>
                  <a:pt x="6359" y="4334"/>
                  <a:pt x="6526" y="3906"/>
                  <a:pt x="6430" y="3549"/>
                </a:cubicBezTo>
                <a:cubicBezTo>
                  <a:pt x="6740" y="3167"/>
                  <a:pt x="6764" y="2667"/>
                  <a:pt x="6526" y="2263"/>
                </a:cubicBezTo>
                <a:cubicBezTo>
                  <a:pt x="6549" y="2215"/>
                  <a:pt x="6549" y="2167"/>
                  <a:pt x="6549" y="2120"/>
                </a:cubicBezTo>
                <a:cubicBezTo>
                  <a:pt x="6573" y="1810"/>
                  <a:pt x="6406" y="1500"/>
                  <a:pt x="6145" y="1334"/>
                </a:cubicBezTo>
                <a:lnTo>
                  <a:pt x="5906" y="1191"/>
                </a:lnTo>
                <a:cubicBezTo>
                  <a:pt x="5835" y="905"/>
                  <a:pt x="5597" y="619"/>
                  <a:pt x="5311" y="476"/>
                </a:cubicBezTo>
                <a:lnTo>
                  <a:pt x="5216" y="429"/>
                </a:lnTo>
                <a:cubicBezTo>
                  <a:pt x="5025" y="357"/>
                  <a:pt x="4859" y="310"/>
                  <a:pt x="4668" y="310"/>
                </a:cubicBezTo>
                <a:cubicBezTo>
                  <a:pt x="4382" y="119"/>
                  <a:pt x="4073" y="0"/>
                  <a:pt x="3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3"/>
          <p:cNvSpPr/>
          <p:nvPr/>
        </p:nvSpPr>
        <p:spPr>
          <a:xfrm>
            <a:off x="2533816" y="1960462"/>
            <a:ext cx="421468" cy="411578"/>
          </a:xfrm>
          <a:custGeom>
            <a:rect b="b" l="l" r="r" t="t"/>
            <a:pathLst>
              <a:path extrusionOk="0" h="11652" w="11932">
                <a:moveTo>
                  <a:pt x="5955" y="1126"/>
                </a:moveTo>
                <a:lnTo>
                  <a:pt x="10813" y="2984"/>
                </a:lnTo>
                <a:lnTo>
                  <a:pt x="4811" y="2984"/>
                </a:lnTo>
                <a:cubicBezTo>
                  <a:pt x="4716" y="2984"/>
                  <a:pt x="4621" y="3055"/>
                  <a:pt x="4621" y="3150"/>
                </a:cubicBezTo>
                <a:cubicBezTo>
                  <a:pt x="4621" y="3246"/>
                  <a:pt x="4692" y="3341"/>
                  <a:pt x="4811" y="3341"/>
                </a:cubicBezTo>
                <a:lnTo>
                  <a:pt x="11456" y="3341"/>
                </a:lnTo>
                <a:lnTo>
                  <a:pt x="11218" y="3793"/>
                </a:lnTo>
                <a:lnTo>
                  <a:pt x="715" y="3793"/>
                </a:lnTo>
                <a:lnTo>
                  <a:pt x="453" y="3341"/>
                </a:lnTo>
                <a:lnTo>
                  <a:pt x="3978" y="3341"/>
                </a:lnTo>
                <a:cubicBezTo>
                  <a:pt x="4073" y="3341"/>
                  <a:pt x="4168" y="3246"/>
                  <a:pt x="4168" y="3150"/>
                </a:cubicBezTo>
                <a:cubicBezTo>
                  <a:pt x="4168" y="3055"/>
                  <a:pt x="4073" y="2984"/>
                  <a:pt x="3978" y="2984"/>
                </a:cubicBezTo>
                <a:lnTo>
                  <a:pt x="1120" y="2984"/>
                </a:lnTo>
                <a:lnTo>
                  <a:pt x="5955" y="1126"/>
                </a:lnTo>
                <a:close/>
                <a:moveTo>
                  <a:pt x="1835" y="4150"/>
                </a:moveTo>
                <a:lnTo>
                  <a:pt x="1835" y="4960"/>
                </a:lnTo>
                <a:lnTo>
                  <a:pt x="1477" y="4960"/>
                </a:lnTo>
                <a:lnTo>
                  <a:pt x="1477" y="4674"/>
                </a:lnTo>
                <a:cubicBezTo>
                  <a:pt x="1477" y="4579"/>
                  <a:pt x="1406" y="4508"/>
                  <a:pt x="1311" y="4508"/>
                </a:cubicBezTo>
                <a:cubicBezTo>
                  <a:pt x="1215" y="4508"/>
                  <a:pt x="1120" y="4579"/>
                  <a:pt x="1120" y="4674"/>
                </a:cubicBezTo>
                <a:lnTo>
                  <a:pt x="1120" y="4960"/>
                </a:lnTo>
                <a:lnTo>
                  <a:pt x="787" y="4960"/>
                </a:lnTo>
                <a:lnTo>
                  <a:pt x="787" y="4150"/>
                </a:lnTo>
                <a:close/>
                <a:moveTo>
                  <a:pt x="2763" y="4150"/>
                </a:moveTo>
                <a:lnTo>
                  <a:pt x="2763" y="4960"/>
                </a:lnTo>
                <a:lnTo>
                  <a:pt x="2168" y="4960"/>
                </a:lnTo>
                <a:lnTo>
                  <a:pt x="2168" y="4150"/>
                </a:lnTo>
                <a:close/>
                <a:moveTo>
                  <a:pt x="4168" y="4150"/>
                </a:moveTo>
                <a:lnTo>
                  <a:pt x="4168" y="4960"/>
                </a:lnTo>
                <a:lnTo>
                  <a:pt x="3811" y="4960"/>
                </a:lnTo>
                <a:lnTo>
                  <a:pt x="3811" y="4674"/>
                </a:lnTo>
                <a:cubicBezTo>
                  <a:pt x="3811" y="4579"/>
                  <a:pt x="3740" y="4508"/>
                  <a:pt x="3645" y="4508"/>
                </a:cubicBezTo>
                <a:cubicBezTo>
                  <a:pt x="3549" y="4508"/>
                  <a:pt x="3454" y="4579"/>
                  <a:pt x="3454" y="4674"/>
                </a:cubicBezTo>
                <a:lnTo>
                  <a:pt x="3454" y="4960"/>
                </a:lnTo>
                <a:lnTo>
                  <a:pt x="3097" y="4960"/>
                </a:lnTo>
                <a:lnTo>
                  <a:pt x="3097" y="4150"/>
                </a:lnTo>
                <a:close/>
                <a:moveTo>
                  <a:pt x="5097" y="4150"/>
                </a:moveTo>
                <a:lnTo>
                  <a:pt x="5097" y="4960"/>
                </a:lnTo>
                <a:lnTo>
                  <a:pt x="4502" y="4960"/>
                </a:lnTo>
                <a:lnTo>
                  <a:pt x="4502" y="4150"/>
                </a:lnTo>
                <a:close/>
                <a:moveTo>
                  <a:pt x="6478" y="4150"/>
                </a:moveTo>
                <a:lnTo>
                  <a:pt x="6478" y="4960"/>
                </a:lnTo>
                <a:lnTo>
                  <a:pt x="6145" y="4960"/>
                </a:lnTo>
                <a:lnTo>
                  <a:pt x="6145" y="4674"/>
                </a:lnTo>
                <a:cubicBezTo>
                  <a:pt x="6145" y="4579"/>
                  <a:pt x="6050" y="4508"/>
                  <a:pt x="5955" y="4508"/>
                </a:cubicBezTo>
                <a:cubicBezTo>
                  <a:pt x="5859" y="4508"/>
                  <a:pt x="5788" y="4579"/>
                  <a:pt x="5788" y="4674"/>
                </a:cubicBezTo>
                <a:lnTo>
                  <a:pt x="5788" y="4960"/>
                </a:lnTo>
                <a:lnTo>
                  <a:pt x="5431" y="4960"/>
                </a:lnTo>
                <a:lnTo>
                  <a:pt x="5431" y="4150"/>
                </a:lnTo>
                <a:close/>
                <a:moveTo>
                  <a:pt x="7431" y="4150"/>
                </a:moveTo>
                <a:lnTo>
                  <a:pt x="7431" y="4960"/>
                </a:lnTo>
                <a:lnTo>
                  <a:pt x="6836" y="4960"/>
                </a:lnTo>
                <a:lnTo>
                  <a:pt x="6836" y="4150"/>
                </a:lnTo>
                <a:close/>
                <a:moveTo>
                  <a:pt x="8812" y="4150"/>
                </a:moveTo>
                <a:lnTo>
                  <a:pt x="8812" y="4960"/>
                </a:lnTo>
                <a:lnTo>
                  <a:pt x="8455" y="4960"/>
                </a:lnTo>
                <a:lnTo>
                  <a:pt x="8455" y="4674"/>
                </a:lnTo>
                <a:cubicBezTo>
                  <a:pt x="8479" y="4579"/>
                  <a:pt x="8384" y="4508"/>
                  <a:pt x="8288" y="4508"/>
                </a:cubicBezTo>
                <a:cubicBezTo>
                  <a:pt x="8193" y="4508"/>
                  <a:pt x="8122" y="4579"/>
                  <a:pt x="8122" y="4674"/>
                </a:cubicBezTo>
                <a:lnTo>
                  <a:pt x="8122" y="4960"/>
                </a:lnTo>
                <a:lnTo>
                  <a:pt x="7764" y="4960"/>
                </a:lnTo>
                <a:lnTo>
                  <a:pt x="7764" y="4150"/>
                </a:lnTo>
                <a:close/>
                <a:moveTo>
                  <a:pt x="9741" y="4150"/>
                </a:moveTo>
                <a:lnTo>
                  <a:pt x="9741" y="4960"/>
                </a:lnTo>
                <a:lnTo>
                  <a:pt x="9169" y="4960"/>
                </a:lnTo>
                <a:lnTo>
                  <a:pt x="9169" y="4150"/>
                </a:lnTo>
                <a:close/>
                <a:moveTo>
                  <a:pt x="11146" y="4150"/>
                </a:moveTo>
                <a:lnTo>
                  <a:pt x="11146" y="4960"/>
                </a:lnTo>
                <a:lnTo>
                  <a:pt x="10789" y="4960"/>
                </a:lnTo>
                <a:lnTo>
                  <a:pt x="10789" y="4674"/>
                </a:lnTo>
                <a:cubicBezTo>
                  <a:pt x="10789" y="4579"/>
                  <a:pt x="10717" y="4508"/>
                  <a:pt x="10622" y="4508"/>
                </a:cubicBezTo>
                <a:cubicBezTo>
                  <a:pt x="10527" y="4508"/>
                  <a:pt x="10455" y="4579"/>
                  <a:pt x="10455" y="4674"/>
                </a:cubicBezTo>
                <a:lnTo>
                  <a:pt x="10455" y="4960"/>
                </a:lnTo>
                <a:lnTo>
                  <a:pt x="10098" y="4960"/>
                </a:lnTo>
                <a:lnTo>
                  <a:pt x="10098" y="4150"/>
                </a:lnTo>
                <a:close/>
                <a:moveTo>
                  <a:pt x="11146" y="5317"/>
                </a:moveTo>
                <a:lnTo>
                  <a:pt x="11146" y="6008"/>
                </a:lnTo>
                <a:lnTo>
                  <a:pt x="787" y="6008"/>
                </a:lnTo>
                <a:lnTo>
                  <a:pt x="787" y="5317"/>
                </a:lnTo>
                <a:close/>
                <a:moveTo>
                  <a:pt x="1954" y="6341"/>
                </a:moveTo>
                <a:lnTo>
                  <a:pt x="1954" y="6651"/>
                </a:lnTo>
                <a:cubicBezTo>
                  <a:pt x="1954" y="6675"/>
                  <a:pt x="1930" y="6699"/>
                  <a:pt x="1882" y="6699"/>
                </a:cubicBezTo>
                <a:lnTo>
                  <a:pt x="834" y="6699"/>
                </a:lnTo>
                <a:cubicBezTo>
                  <a:pt x="811" y="6699"/>
                  <a:pt x="787" y="6675"/>
                  <a:pt x="787" y="6651"/>
                </a:cubicBezTo>
                <a:lnTo>
                  <a:pt x="787" y="6341"/>
                </a:lnTo>
                <a:close/>
                <a:moveTo>
                  <a:pt x="4240" y="6341"/>
                </a:moveTo>
                <a:lnTo>
                  <a:pt x="4240" y="6651"/>
                </a:lnTo>
                <a:cubicBezTo>
                  <a:pt x="4240" y="6675"/>
                  <a:pt x="4216" y="6699"/>
                  <a:pt x="4192" y="6699"/>
                </a:cubicBezTo>
                <a:lnTo>
                  <a:pt x="3121" y="6699"/>
                </a:lnTo>
                <a:cubicBezTo>
                  <a:pt x="3097" y="6699"/>
                  <a:pt x="3073" y="6675"/>
                  <a:pt x="3073" y="6651"/>
                </a:cubicBezTo>
                <a:lnTo>
                  <a:pt x="3073" y="6341"/>
                </a:lnTo>
                <a:close/>
                <a:moveTo>
                  <a:pt x="6550" y="6341"/>
                </a:moveTo>
                <a:lnTo>
                  <a:pt x="6550" y="6651"/>
                </a:lnTo>
                <a:cubicBezTo>
                  <a:pt x="6550" y="6675"/>
                  <a:pt x="6526" y="6699"/>
                  <a:pt x="6478" y="6699"/>
                </a:cubicBezTo>
                <a:lnTo>
                  <a:pt x="5431" y="6699"/>
                </a:lnTo>
                <a:cubicBezTo>
                  <a:pt x="5407" y="6699"/>
                  <a:pt x="5383" y="6675"/>
                  <a:pt x="5383" y="6651"/>
                </a:cubicBezTo>
                <a:lnTo>
                  <a:pt x="5383" y="6341"/>
                </a:lnTo>
                <a:close/>
                <a:moveTo>
                  <a:pt x="8836" y="6341"/>
                </a:moveTo>
                <a:lnTo>
                  <a:pt x="8836" y="6651"/>
                </a:lnTo>
                <a:cubicBezTo>
                  <a:pt x="8836" y="6675"/>
                  <a:pt x="8812" y="6699"/>
                  <a:pt x="8788" y="6699"/>
                </a:cubicBezTo>
                <a:lnTo>
                  <a:pt x="7741" y="6699"/>
                </a:lnTo>
                <a:cubicBezTo>
                  <a:pt x="7693" y="6699"/>
                  <a:pt x="7669" y="6675"/>
                  <a:pt x="7669" y="6651"/>
                </a:cubicBezTo>
                <a:lnTo>
                  <a:pt x="7669" y="6341"/>
                </a:lnTo>
                <a:close/>
                <a:moveTo>
                  <a:pt x="11146" y="6341"/>
                </a:moveTo>
                <a:lnTo>
                  <a:pt x="11146" y="6651"/>
                </a:lnTo>
                <a:cubicBezTo>
                  <a:pt x="11146" y="6675"/>
                  <a:pt x="11122" y="6699"/>
                  <a:pt x="11098" y="6699"/>
                </a:cubicBezTo>
                <a:lnTo>
                  <a:pt x="10027" y="6699"/>
                </a:lnTo>
                <a:cubicBezTo>
                  <a:pt x="10003" y="6699"/>
                  <a:pt x="9979" y="6675"/>
                  <a:pt x="9979" y="6651"/>
                </a:cubicBezTo>
                <a:lnTo>
                  <a:pt x="9979" y="6341"/>
                </a:lnTo>
                <a:close/>
                <a:moveTo>
                  <a:pt x="1668" y="7056"/>
                </a:moveTo>
                <a:cubicBezTo>
                  <a:pt x="1811" y="8151"/>
                  <a:pt x="1882" y="9271"/>
                  <a:pt x="1882" y="10390"/>
                </a:cubicBezTo>
                <a:lnTo>
                  <a:pt x="834" y="10390"/>
                </a:lnTo>
                <a:cubicBezTo>
                  <a:pt x="834" y="9271"/>
                  <a:pt x="906" y="8151"/>
                  <a:pt x="1049" y="7056"/>
                </a:cubicBezTo>
                <a:close/>
                <a:moveTo>
                  <a:pt x="2740" y="6341"/>
                </a:moveTo>
                <a:lnTo>
                  <a:pt x="2740" y="6651"/>
                </a:lnTo>
                <a:cubicBezTo>
                  <a:pt x="2740" y="6818"/>
                  <a:pt x="2835" y="6984"/>
                  <a:pt x="3002" y="7032"/>
                </a:cubicBezTo>
                <a:cubicBezTo>
                  <a:pt x="2954" y="7437"/>
                  <a:pt x="2906" y="7842"/>
                  <a:pt x="2882" y="8270"/>
                </a:cubicBezTo>
                <a:cubicBezTo>
                  <a:pt x="2859" y="8366"/>
                  <a:pt x="2930" y="8437"/>
                  <a:pt x="3049" y="8437"/>
                </a:cubicBezTo>
                <a:cubicBezTo>
                  <a:pt x="3144" y="8437"/>
                  <a:pt x="3216" y="8389"/>
                  <a:pt x="3216" y="8294"/>
                </a:cubicBezTo>
                <a:cubicBezTo>
                  <a:pt x="3263" y="7866"/>
                  <a:pt x="3287" y="7461"/>
                  <a:pt x="3359" y="7056"/>
                </a:cubicBezTo>
                <a:lnTo>
                  <a:pt x="3978" y="7056"/>
                </a:lnTo>
                <a:cubicBezTo>
                  <a:pt x="4097" y="8151"/>
                  <a:pt x="4168" y="9271"/>
                  <a:pt x="4192" y="10390"/>
                </a:cubicBezTo>
                <a:lnTo>
                  <a:pt x="3144" y="10390"/>
                </a:lnTo>
                <a:cubicBezTo>
                  <a:pt x="3144" y="9961"/>
                  <a:pt x="3144" y="9533"/>
                  <a:pt x="3168" y="9104"/>
                </a:cubicBezTo>
                <a:cubicBezTo>
                  <a:pt x="3168" y="9009"/>
                  <a:pt x="3097" y="8913"/>
                  <a:pt x="3002" y="8913"/>
                </a:cubicBezTo>
                <a:cubicBezTo>
                  <a:pt x="2906" y="8913"/>
                  <a:pt x="2835" y="8985"/>
                  <a:pt x="2835" y="9080"/>
                </a:cubicBezTo>
                <a:cubicBezTo>
                  <a:pt x="2811" y="9509"/>
                  <a:pt x="2787" y="9961"/>
                  <a:pt x="2787" y="10390"/>
                </a:cubicBezTo>
                <a:lnTo>
                  <a:pt x="2239" y="10390"/>
                </a:lnTo>
                <a:cubicBezTo>
                  <a:pt x="2239" y="9271"/>
                  <a:pt x="2144" y="8127"/>
                  <a:pt x="2025" y="7032"/>
                </a:cubicBezTo>
                <a:cubicBezTo>
                  <a:pt x="2192" y="6984"/>
                  <a:pt x="2287" y="6818"/>
                  <a:pt x="2287" y="6651"/>
                </a:cubicBezTo>
                <a:lnTo>
                  <a:pt x="2287" y="6341"/>
                </a:lnTo>
                <a:close/>
                <a:moveTo>
                  <a:pt x="5026" y="6341"/>
                </a:moveTo>
                <a:lnTo>
                  <a:pt x="5026" y="6651"/>
                </a:lnTo>
                <a:cubicBezTo>
                  <a:pt x="5026" y="6818"/>
                  <a:pt x="5145" y="6984"/>
                  <a:pt x="5312" y="7032"/>
                </a:cubicBezTo>
                <a:cubicBezTo>
                  <a:pt x="5169" y="8151"/>
                  <a:pt x="5097" y="9271"/>
                  <a:pt x="5097" y="10390"/>
                </a:cubicBezTo>
                <a:lnTo>
                  <a:pt x="4526" y="10390"/>
                </a:lnTo>
                <a:cubicBezTo>
                  <a:pt x="4526" y="9271"/>
                  <a:pt x="4454" y="8127"/>
                  <a:pt x="4335" y="7032"/>
                </a:cubicBezTo>
                <a:cubicBezTo>
                  <a:pt x="4478" y="6984"/>
                  <a:pt x="4597" y="6818"/>
                  <a:pt x="4597" y="6651"/>
                </a:cubicBezTo>
                <a:lnTo>
                  <a:pt x="4597" y="6341"/>
                </a:lnTo>
                <a:close/>
                <a:moveTo>
                  <a:pt x="6264" y="7056"/>
                </a:moveTo>
                <a:cubicBezTo>
                  <a:pt x="6407" y="8151"/>
                  <a:pt x="6478" y="9271"/>
                  <a:pt x="6478" y="10390"/>
                </a:cubicBezTo>
                <a:lnTo>
                  <a:pt x="5431" y="10390"/>
                </a:lnTo>
                <a:cubicBezTo>
                  <a:pt x="5454" y="9271"/>
                  <a:pt x="5526" y="8151"/>
                  <a:pt x="5645" y="7056"/>
                </a:cubicBezTo>
                <a:close/>
                <a:moveTo>
                  <a:pt x="7336" y="6341"/>
                </a:moveTo>
                <a:lnTo>
                  <a:pt x="7336" y="6651"/>
                </a:lnTo>
                <a:cubicBezTo>
                  <a:pt x="7336" y="6818"/>
                  <a:pt x="7455" y="6984"/>
                  <a:pt x="7598" y="7032"/>
                </a:cubicBezTo>
                <a:cubicBezTo>
                  <a:pt x="7455" y="8151"/>
                  <a:pt x="7407" y="9271"/>
                  <a:pt x="7383" y="10390"/>
                </a:cubicBezTo>
                <a:lnTo>
                  <a:pt x="6836" y="10390"/>
                </a:lnTo>
                <a:cubicBezTo>
                  <a:pt x="6836" y="9271"/>
                  <a:pt x="6764" y="8127"/>
                  <a:pt x="6621" y="7032"/>
                </a:cubicBezTo>
                <a:cubicBezTo>
                  <a:pt x="6788" y="6984"/>
                  <a:pt x="6907" y="6818"/>
                  <a:pt x="6907" y="6651"/>
                </a:cubicBezTo>
                <a:lnTo>
                  <a:pt x="6907" y="6341"/>
                </a:lnTo>
                <a:close/>
                <a:moveTo>
                  <a:pt x="8574" y="7056"/>
                </a:moveTo>
                <a:cubicBezTo>
                  <a:pt x="8717" y="8151"/>
                  <a:pt x="8788" y="9271"/>
                  <a:pt x="8788" y="10390"/>
                </a:cubicBezTo>
                <a:lnTo>
                  <a:pt x="7741" y="10390"/>
                </a:lnTo>
                <a:cubicBezTo>
                  <a:pt x="7741" y="9271"/>
                  <a:pt x="7812" y="8151"/>
                  <a:pt x="7955" y="7056"/>
                </a:cubicBezTo>
                <a:close/>
                <a:moveTo>
                  <a:pt x="9622" y="6341"/>
                </a:moveTo>
                <a:lnTo>
                  <a:pt x="9622" y="6651"/>
                </a:lnTo>
                <a:cubicBezTo>
                  <a:pt x="9622" y="6818"/>
                  <a:pt x="9741" y="6984"/>
                  <a:pt x="9908" y="7032"/>
                </a:cubicBezTo>
                <a:cubicBezTo>
                  <a:pt x="9812" y="7699"/>
                  <a:pt x="9765" y="8366"/>
                  <a:pt x="9717" y="9009"/>
                </a:cubicBezTo>
                <a:cubicBezTo>
                  <a:pt x="9717" y="9104"/>
                  <a:pt x="9789" y="9199"/>
                  <a:pt x="9884" y="9199"/>
                </a:cubicBezTo>
                <a:lnTo>
                  <a:pt x="9908" y="9199"/>
                </a:lnTo>
                <a:cubicBezTo>
                  <a:pt x="10003" y="9199"/>
                  <a:pt x="10074" y="9128"/>
                  <a:pt x="10074" y="9032"/>
                </a:cubicBezTo>
                <a:cubicBezTo>
                  <a:pt x="10122" y="8366"/>
                  <a:pt x="10170" y="7699"/>
                  <a:pt x="10241" y="7056"/>
                </a:cubicBezTo>
                <a:lnTo>
                  <a:pt x="10884" y="7056"/>
                </a:lnTo>
                <a:cubicBezTo>
                  <a:pt x="11003" y="8151"/>
                  <a:pt x="11075" y="9271"/>
                  <a:pt x="11098" y="10390"/>
                </a:cubicBezTo>
                <a:lnTo>
                  <a:pt x="10051" y="10390"/>
                </a:lnTo>
                <a:cubicBezTo>
                  <a:pt x="10051" y="10199"/>
                  <a:pt x="10051" y="10033"/>
                  <a:pt x="10051" y="9842"/>
                </a:cubicBezTo>
                <a:cubicBezTo>
                  <a:pt x="10051" y="9747"/>
                  <a:pt x="9979" y="9675"/>
                  <a:pt x="9884" y="9675"/>
                </a:cubicBezTo>
                <a:lnTo>
                  <a:pt x="9860" y="9675"/>
                </a:lnTo>
                <a:cubicBezTo>
                  <a:pt x="9789" y="9675"/>
                  <a:pt x="9693" y="9747"/>
                  <a:pt x="9693" y="9842"/>
                </a:cubicBezTo>
                <a:lnTo>
                  <a:pt x="9693" y="10390"/>
                </a:lnTo>
                <a:lnTo>
                  <a:pt x="9122" y="10390"/>
                </a:lnTo>
                <a:cubicBezTo>
                  <a:pt x="9122" y="9271"/>
                  <a:pt x="9050" y="8127"/>
                  <a:pt x="8931" y="7032"/>
                </a:cubicBezTo>
                <a:cubicBezTo>
                  <a:pt x="9074" y="6984"/>
                  <a:pt x="9193" y="6818"/>
                  <a:pt x="9193" y="6651"/>
                </a:cubicBezTo>
                <a:lnTo>
                  <a:pt x="9193" y="6341"/>
                </a:lnTo>
                <a:close/>
                <a:moveTo>
                  <a:pt x="11575" y="10723"/>
                </a:moveTo>
                <a:lnTo>
                  <a:pt x="11575" y="11319"/>
                </a:lnTo>
                <a:lnTo>
                  <a:pt x="358" y="11319"/>
                </a:lnTo>
                <a:lnTo>
                  <a:pt x="358" y="10723"/>
                </a:lnTo>
                <a:close/>
                <a:moveTo>
                  <a:pt x="5963" y="1"/>
                </a:moveTo>
                <a:cubicBezTo>
                  <a:pt x="5859" y="1"/>
                  <a:pt x="5752" y="19"/>
                  <a:pt x="5645" y="54"/>
                </a:cubicBezTo>
                <a:lnTo>
                  <a:pt x="120" y="2174"/>
                </a:lnTo>
                <a:cubicBezTo>
                  <a:pt x="49" y="2222"/>
                  <a:pt x="1" y="2269"/>
                  <a:pt x="1" y="2341"/>
                </a:cubicBezTo>
                <a:lnTo>
                  <a:pt x="1" y="3174"/>
                </a:lnTo>
                <a:cubicBezTo>
                  <a:pt x="1" y="3198"/>
                  <a:pt x="1" y="3222"/>
                  <a:pt x="25" y="3246"/>
                </a:cubicBezTo>
                <a:lnTo>
                  <a:pt x="430" y="4031"/>
                </a:lnTo>
                <a:lnTo>
                  <a:pt x="430" y="6651"/>
                </a:lnTo>
                <a:cubicBezTo>
                  <a:pt x="430" y="6818"/>
                  <a:pt x="549" y="6984"/>
                  <a:pt x="692" y="7032"/>
                </a:cubicBezTo>
                <a:cubicBezTo>
                  <a:pt x="572" y="8151"/>
                  <a:pt x="501" y="9271"/>
                  <a:pt x="477" y="10390"/>
                </a:cubicBezTo>
                <a:lnTo>
                  <a:pt x="168" y="10390"/>
                </a:lnTo>
                <a:cubicBezTo>
                  <a:pt x="72" y="10390"/>
                  <a:pt x="1" y="10461"/>
                  <a:pt x="1" y="10557"/>
                </a:cubicBezTo>
                <a:lnTo>
                  <a:pt x="1" y="11485"/>
                </a:lnTo>
                <a:cubicBezTo>
                  <a:pt x="1" y="11581"/>
                  <a:pt x="72" y="11652"/>
                  <a:pt x="168" y="11652"/>
                </a:cubicBezTo>
                <a:lnTo>
                  <a:pt x="11741" y="11652"/>
                </a:lnTo>
                <a:cubicBezTo>
                  <a:pt x="11837" y="11652"/>
                  <a:pt x="11932" y="11581"/>
                  <a:pt x="11932" y="11485"/>
                </a:cubicBezTo>
                <a:lnTo>
                  <a:pt x="11932" y="10557"/>
                </a:lnTo>
                <a:cubicBezTo>
                  <a:pt x="11932" y="10461"/>
                  <a:pt x="11860" y="10390"/>
                  <a:pt x="11741" y="10390"/>
                </a:cubicBezTo>
                <a:lnTo>
                  <a:pt x="11432" y="10390"/>
                </a:lnTo>
                <a:cubicBezTo>
                  <a:pt x="11432" y="9271"/>
                  <a:pt x="11360" y="8127"/>
                  <a:pt x="11218" y="7032"/>
                </a:cubicBezTo>
                <a:cubicBezTo>
                  <a:pt x="11384" y="6984"/>
                  <a:pt x="11503" y="6818"/>
                  <a:pt x="11503" y="6651"/>
                </a:cubicBezTo>
                <a:lnTo>
                  <a:pt x="11503" y="4031"/>
                </a:lnTo>
                <a:lnTo>
                  <a:pt x="11908" y="3246"/>
                </a:lnTo>
                <a:cubicBezTo>
                  <a:pt x="11908" y="3222"/>
                  <a:pt x="11932" y="3198"/>
                  <a:pt x="11932" y="3174"/>
                </a:cubicBezTo>
                <a:lnTo>
                  <a:pt x="11932" y="2341"/>
                </a:lnTo>
                <a:cubicBezTo>
                  <a:pt x="11932" y="2269"/>
                  <a:pt x="11884" y="2198"/>
                  <a:pt x="11813" y="2174"/>
                </a:cubicBezTo>
                <a:lnTo>
                  <a:pt x="8908" y="1078"/>
                </a:lnTo>
                <a:cubicBezTo>
                  <a:pt x="8882" y="1066"/>
                  <a:pt x="8856" y="1060"/>
                  <a:pt x="8832" y="1060"/>
                </a:cubicBezTo>
                <a:cubicBezTo>
                  <a:pt x="8765" y="1060"/>
                  <a:pt x="8704" y="1104"/>
                  <a:pt x="8669" y="1174"/>
                </a:cubicBezTo>
                <a:cubicBezTo>
                  <a:pt x="8646" y="1269"/>
                  <a:pt x="8693" y="1364"/>
                  <a:pt x="8788" y="1388"/>
                </a:cubicBezTo>
                <a:lnTo>
                  <a:pt x="11575" y="2460"/>
                </a:lnTo>
                <a:lnTo>
                  <a:pt x="11575" y="2912"/>
                </a:lnTo>
                <a:lnTo>
                  <a:pt x="6026" y="793"/>
                </a:lnTo>
                <a:cubicBezTo>
                  <a:pt x="6002" y="781"/>
                  <a:pt x="5978" y="775"/>
                  <a:pt x="5957" y="775"/>
                </a:cubicBezTo>
                <a:cubicBezTo>
                  <a:pt x="5937" y="775"/>
                  <a:pt x="5919" y="781"/>
                  <a:pt x="5907" y="793"/>
                </a:cubicBezTo>
                <a:lnTo>
                  <a:pt x="358" y="2912"/>
                </a:lnTo>
                <a:lnTo>
                  <a:pt x="358" y="2460"/>
                </a:lnTo>
                <a:lnTo>
                  <a:pt x="5764" y="388"/>
                </a:lnTo>
                <a:cubicBezTo>
                  <a:pt x="5835" y="364"/>
                  <a:pt x="5901" y="352"/>
                  <a:pt x="5963" y="352"/>
                </a:cubicBezTo>
                <a:cubicBezTo>
                  <a:pt x="6026" y="352"/>
                  <a:pt x="6085" y="364"/>
                  <a:pt x="6145" y="388"/>
                </a:cubicBezTo>
                <a:lnTo>
                  <a:pt x="8026" y="1102"/>
                </a:lnTo>
                <a:cubicBezTo>
                  <a:pt x="8052" y="1115"/>
                  <a:pt x="8077" y="1121"/>
                  <a:pt x="8102" y="1121"/>
                </a:cubicBezTo>
                <a:cubicBezTo>
                  <a:pt x="8169" y="1121"/>
                  <a:pt x="8230" y="1077"/>
                  <a:pt x="8265" y="1007"/>
                </a:cubicBezTo>
                <a:cubicBezTo>
                  <a:pt x="8288" y="912"/>
                  <a:pt x="8241" y="816"/>
                  <a:pt x="8145" y="793"/>
                </a:cubicBezTo>
                <a:lnTo>
                  <a:pt x="6264" y="54"/>
                </a:lnTo>
                <a:cubicBezTo>
                  <a:pt x="6169" y="19"/>
                  <a:pt x="6068" y="1"/>
                  <a:pt x="59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0" name="Shape 840"/>
        <p:cNvGrpSpPr/>
        <p:nvPr/>
      </p:nvGrpSpPr>
      <p:grpSpPr>
        <a:xfrm>
          <a:off x="0" y="0"/>
          <a:ext cx="0" cy="0"/>
          <a:chOff x="0" y="0"/>
          <a:chExt cx="0" cy="0"/>
        </a:xfrm>
      </p:grpSpPr>
      <p:sp>
        <p:nvSpPr>
          <p:cNvPr id="841" name="Google Shape;841;p3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Athenian democracy</a:t>
            </a:r>
            <a:endParaRPr/>
          </a:p>
        </p:txBody>
      </p:sp>
      <p:sp>
        <p:nvSpPr>
          <p:cNvPr id="842" name="Google Shape;842;p34"/>
          <p:cNvSpPr txBox="1"/>
          <p:nvPr>
            <p:ph idx="1" type="subTitle"/>
          </p:nvPr>
        </p:nvSpPr>
        <p:spPr>
          <a:xfrm>
            <a:off x="967650" y="2496575"/>
            <a:ext cx="25368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endParaRPr/>
          </a:p>
        </p:txBody>
      </p:sp>
      <p:sp>
        <p:nvSpPr>
          <p:cNvPr id="843" name="Google Shape;843;p34"/>
          <p:cNvSpPr txBox="1"/>
          <p:nvPr>
            <p:ph idx="2" type="subTitle"/>
          </p:nvPr>
        </p:nvSpPr>
        <p:spPr>
          <a:xfrm>
            <a:off x="3303600" y="3677251"/>
            <a:ext cx="25368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844" name="Google Shape;844;p34"/>
          <p:cNvSpPr txBox="1"/>
          <p:nvPr>
            <p:ph idx="3" type="subTitle"/>
          </p:nvPr>
        </p:nvSpPr>
        <p:spPr>
          <a:xfrm>
            <a:off x="5639650" y="2496575"/>
            <a:ext cx="25368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845" name="Google Shape;845;p34"/>
          <p:cNvSpPr/>
          <p:nvPr/>
        </p:nvSpPr>
        <p:spPr>
          <a:xfrm>
            <a:off x="1924950" y="1469200"/>
            <a:ext cx="622200" cy="6222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4"/>
          <p:cNvSpPr/>
          <p:nvPr/>
        </p:nvSpPr>
        <p:spPr>
          <a:xfrm>
            <a:off x="6596950" y="1469200"/>
            <a:ext cx="622200" cy="6222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4"/>
          <p:cNvSpPr/>
          <p:nvPr/>
        </p:nvSpPr>
        <p:spPr>
          <a:xfrm>
            <a:off x="4260900" y="2648975"/>
            <a:ext cx="622200" cy="6222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4"/>
          <p:cNvSpPr txBox="1"/>
          <p:nvPr>
            <p:ph idx="4" type="subTitle"/>
          </p:nvPr>
        </p:nvSpPr>
        <p:spPr>
          <a:xfrm>
            <a:off x="967650" y="2201125"/>
            <a:ext cx="25368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49" name="Google Shape;849;p34"/>
          <p:cNvSpPr txBox="1"/>
          <p:nvPr>
            <p:ph idx="5" type="subTitle"/>
          </p:nvPr>
        </p:nvSpPr>
        <p:spPr>
          <a:xfrm>
            <a:off x="5639650" y="2201125"/>
            <a:ext cx="25368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50" name="Google Shape;850;p34"/>
          <p:cNvSpPr txBox="1"/>
          <p:nvPr>
            <p:ph idx="6" type="subTitle"/>
          </p:nvPr>
        </p:nvSpPr>
        <p:spPr>
          <a:xfrm>
            <a:off x="3303600" y="3382725"/>
            <a:ext cx="25368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51" name="Google Shape;851;p34"/>
          <p:cNvSpPr/>
          <p:nvPr/>
        </p:nvSpPr>
        <p:spPr>
          <a:xfrm>
            <a:off x="4361248" y="2749340"/>
            <a:ext cx="421503" cy="421468"/>
          </a:xfrm>
          <a:custGeom>
            <a:rect b="b" l="l" r="r" t="t"/>
            <a:pathLst>
              <a:path extrusionOk="0" h="11932" w="11933">
                <a:moveTo>
                  <a:pt x="10860" y="596"/>
                </a:moveTo>
                <a:lnTo>
                  <a:pt x="10860" y="1048"/>
                </a:lnTo>
                <a:lnTo>
                  <a:pt x="8931" y="1048"/>
                </a:lnTo>
                <a:lnTo>
                  <a:pt x="8931" y="596"/>
                </a:lnTo>
                <a:close/>
                <a:moveTo>
                  <a:pt x="7288" y="357"/>
                </a:moveTo>
                <a:cubicBezTo>
                  <a:pt x="7360" y="357"/>
                  <a:pt x="7407" y="405"/>
                  <a:pt x="7407" y="476"/>
                </a:cubicBezTo>
                <a:lnTo>
                  <a:pt x="7407" y="1167"/>
                </a:lnTo>
                <a:cubicBezTo>
                  <a:pt x="7407" y="1239"/>
                  <a:pt x="7360" y="1286"/>
                  <a:pt x="7288" y="1286"/>
                </a:cubicBezTo>
                <a:cubicBezTo>
                  <a:pt x="7217" y="1286"/>
                  <a:pt x="7169" y="1239"/>
                  <a:pt x="7169" y="1167"/>
                </a:cubicBezTo>
                <a:lnTo>
                  <a:pt x="7169" y="476"/>
                </a:lnTo>
                <a:cubicBezTo>
                  <a:pt x="7169" y="405"/>
                  <a:pt x="7217" y="357"/>
                  <a:pt x="7288" y="357"/>
                </a:cubicBezTo>
                <a:close/>
                <a:moveTo>
                  <a:pt x="7884" y="357"/>
                </a:moveTo>
                <a:cubicBezTo>
                  <a:pt x="7931" y="357"/>
                  <a:pt x="7979" y="405"/>
                  <a:pt x="7979" y="476"/>
                </a:cubicBezTo>
                <a:lnTo>
                  <a:pt x="7979" y="1167"/>
                </a:lnTo>
                <a:cubicBezTo>
                  <a:pt x="7979" y="1239"/>
                  <a:pt x="7931" y="1286"/>
                  <a:pt x="7884" y="1286"/>
                </a:cubicBezTo>
                <a:cubicBezTo>
                  <a:pt x="7812" y="1286"/>
                  <a:pt x="7765" y="1239"/>
                  <a:pt x="7765" y="1167"/>
                </a:cubicBezTo>
                <a:lnTo>
                  <a:pt x="7765" y="476"/>
                </a:lnTo>
                <a:cubicBezTo>
                  <a:pt x="7765" y="405"/>
                  <a:pt x="7812" y="357"/>
                  <a:pt x="7884" y="357"/>
                </a:cubicBezTo>
                <a:close/>
                <a:moveTo>
                  <a:pt x="8455" y="357"/>
                </a:moveTo>
                <a:cubicBezTo>
                  <a:pt x="8527" y="357"/>
                  <a:pt x="8574" y="405"/>
                  <a:pt x="8574" y="476"/>
                </a:cubicBezTo>
                <a:lnTo>
                  <a:pt x="8574" y="1167"/>
                </a:lnTo>
                <a:cubicBezTo>
                  <a:pt x="8574" y="1239"/>
                  <a:pt x="8527" y="1286"/>
                  <a:pt x="8455" y="1286"/>
                </a:cubicBezTo>
                <a:cubicBezTo>
                  <a:pt x="8384" y="1286"/>
                  <a:pt x="8336" y="1239"/>
                  <a:pt x="8336" y="1167"/>
                </a:cubicBezTo>
                <a:lnTo>
                  <a:pt x="8336" y="476"/>
                </a:lnTo>
                <a:cubicBezTo>
                  <a:pt x="8336" y="405"/>
                  <a:pt x="8384" y="357"/>
                  <a:pt x="8455" y="357"/>
                </a:cubicBezTo>
                <a:close/>
                <a:moveTo>
                  <a:pt x="2787" y="1405"/>
                </a:moveTo>
                <a:lnTo>
                  <a:pt x="2787" y="1882"/>
                </a:lnTo>
                <a:lnTo>
                  <a:pt x="2335" y="1405"/>
                </a:lnTo>
                <a:close/>
                <a:moveTo>
                  <a:pt x="4716" y="1405"/>
                </a:moveTo>
                <a:lnTo>
                  <a:pt x="4264" y="1882"/>
                </a:lnTo>
                <a:lnTo>
                  <a:pt x="4264" y="1405"/>
                </a:lnTo>
                <a:close/>
                <a:moveTo>
                  <a:pt x="7979" y="1620"/>
                </a:moveTo>
                <a:lnTo>
                  <a:pt x="7979" y="2572"/>
                </a:lnTo>
                <a:lnTo>
                  <a:pt x="7765" y="2572"/>
                </a:lnTo>
                <a:lnTo>
                  <a:pt x="7765" y="1620"/>
                </a:lnTo>
                <a:cubicBezTo>
                  <a:pt x="7788" y="1620"/>
                  <a:pt x="7836" y="1643"/>
                  <a:pt x="7884" y="1643"/>
                </a:cubicBezTo>
                <a:cubicBezTo>
                  <a:pt x="7907" y="1643"/>
                  <a:pt x="7955" y="1620"/>
                  <a:pt x="7979" y="1620"/>
                </a:cubicBezTo>
                <a:close/>
                <a:moveTo>
                  <a:pt x="8169" y="2929"/>
                </a:moveTo>
                <a:cubicBezTo>
                  <a:pt x="8241" y="2929"/>
                  <a:pt x="8288" y="2977"/>
                  <a:pt x="8288" y="3048"/>
                </a:cubicBezTo>
                <a:cubicBezTo>
                  <a:pt x="8288" y="3120"/>
                  <a:pt x="8217" y="3167"/>
                  <a:pt x="8169" y="3167"/>
                </a:cubicBezTo>
                <a:lnTo>
                  <a:pt x="7574" y="3167"/>
                </a:lnTo>
                <a:cubicBezTo>
                  <a:pt x="7503" y="3167"/>
                  <a:pt x="7455" y="3120"/>
                  <a:pt x="7455" y="3048"/>
                </a:cubicBezTo>
                <a:cubicBezTo>
                  <a:pt x="7455" y="2977"/>
                  <a:pt x="7526" y="2929"/>
                  <a:pt x="7574" y="2929"/>
                </a:cubicBezTo>
                <a:close/>
                <a:moveTo>
                  <a:pt x="8169" y="3501"/>
                </a:moveTo>
                <a:cubicBezTo>
                  <a:pt x="8241" y="3501"/>
                  <a:pt x="8288" y="3572"/>
                  <a:pt x="8288" y="3620"/>
                </a:cubicBezTo>
                <a:cubicBezTo>
                  <a:pt x="8288" y="3691"/>
                  <a:pt x="8217" y="3739"/>
                  <a:pt x="8169" y="3739"/>
                </a:cubicBezTo>
                <a:lnTo>
                  <a:pt x="7574" y="3739"/>
                </a:lnTo>
                <a:cubicBezTo>
                  <a:pt x="7503" y="3739"/>
                  <a:pt x="7455" y="3691"/>
                  <a:pt x="7455" y="3620"/>
                </a:cubicBezTo>
                <a:cubicBezTo>
                  <a:pt x="7455" y="3572"/>
                  <a:pt x="7526" y="3501"/>
                  <a:pt x="7574" y="3501"/>
                </a:cubicBezTo>
                <a:close/>
                <a:moveTo>
                  <a:pt x="7884" y="4453"/>
                </a:moveTo>
                <a:lnTo>
                  <a:pt x="8026" y="4668"/>
                </a:lnTo>
                <a:cubicBezTo>
                  <a:pt x="8098" y="4715"/>
                  <a:pt x="8098" y="4811"/>
                  <a:pt x="8050" y="4882"/>
                </a:cubicBezTo>
                <a:cubicBezTo>
                  <a:pt x="8026" y="4954"/>
                  <a:pt x="7955" y="5001"/>
                  <a:pt x="7884" y="5001"/>
                </a:cubicBezTo>
                <a:cubicBezTo>
                  <a:pt x="7788" y="5001"/>
                  <a:pt x="7717" y="4954"/>
                  <a:pt x="7693" y="4882"/>
                </a:cubicBezTo>
                <a:cubicBezTo>
                  <a:pt x="7645" y="4811"/>
                  <a:pt x="7669" y="4715"/>
                  <a:pt x="7717" y="4668"/>
                </a:cubicBezTo>
                <a:lnTo>
                  <a:pt x="7884" y="4453"/>
                </a:lnTo>
                <a:close/>
                <a:moveTo>
                  <a:pt x="2787" y="7811"/>
                </a:moveTo>
                <a:lnTo>
                  <a:pt x="2787" y="8169"/>
                </a:lnTo>
                <a:lnTo>
                  <a:pt x="1501" y="9383"/>
                </a:lnTo>
                <a:lnTo>
                  <a:pt x="1120" y="9383"/>
                </a:lnTo>
                <a:lnTo>
                  <a:pt x="2787" y="7811"/>
                </a:lnTo>
                <a:close/>
                <a:moveTo>
                  <a:pt x="2787" y="8669"/>
                </a:moveTo>
                <a:lnTo>
                  <a:pt x="2787" y="9383"/>
                </a:lnTo>
                <a:lnTo>
                  <a:pt x="2001" y="9383"/>
                </a:lnTo>
                <a:lnTo>
                  <a:pt x="2787" y="8669"/>
                </a:lnTo>
                <a:close/>
                <a:moveTo>
                  <a:pt x="3907" y="1405"/>
                </a:moveTo>
                <a:lnTo>
                  <a:pt x="3907" y="9383"/>
                </a:lnTo>
                <a:lnTo>
                  <a:pt x="3144" y="9383"/>
                </a:lnTo>
                <a:lnTo>
                  <a:pt x="3144" y="1405"/>
                </a:lnTo>
                <a:close/>
                <a:moveTo>
                  <a:pt x="4264" y="8669"/>
                </a:moveTo>
                <a:lnTo>
                  <a:pt x="5050" y="9383"/>
                </a:lnTo>
                <a:lnTo>
                  <a:pt x="4264" y="9383"/>
                </a:lnTo>
                <a:lnTo>
                  <a:pt x="4264" y="8669"/>
                </a:lnTo>
                <a:close/>
                <a:moveTo>
                  <a:pt x="11575" y="9740"/>
                </a:moveTo>
                <a:lnTo>
                  <a:pt x="11575" y="10217"/>
                </a:lnTo>
                <a:lnTo>
                  <a:pt x="358" y="10217"/>
                </a:lnTo>
                <a:lnTo>
                  <a:pt x="358" y="9740"/>
                </a:lnTo>
                <a:close/>
                <a:moveTo>
                  <a:pt x="1763" y="10550"/>
                </a:moveTo>
                <a:lnTo>
                  <a:pt x="1763" y="11574"/>
                </a:lnTo>
                <a:lnTo>
                  <a:pt x="1073" y="11574"/>
                </a:lnTo>
                <a:lnTo>
                  <a:pt x="1073" y="10550"/>
                </a:lnTo>
                <a:close/>
                <a:moveTo>
                  <a:pt x="10860" y="10550"/>
                </a:moveTo>
                <a:lnTo>
                  <a:pt x="10860" y="11574"/>
                </a:lnTo>
                <a:lnTo>
                  <a:pt x="10146" y="11574"/>
                </a:lnTo>
                <a:lnTo>
                  <a:pt x="10146" y="10550"/>
                </a:lnTo>
                <a:close/>
                <a:moveTo>
                  <a:pt x="7288" y="0"/>
                </a:moveTo>
                <a:cubicBezTo>
                  <a:pt x="7122" y="0"/>
                  <a:pt x="6955" y="95"/>
                  <a:pt x="6883" y="238"/>
                </a:cubicBezTo>
                <a:lnTo>
                  <a:pt x="3383" y="238"/>
                </a:lnTo>
                <a:cubicBezTo>
                  <a:pt x="3287" y="238"/>
                  <a:pt x="3216" y="310"/>
                  <a:pt x="3216" y="405"/>
                </a:cubicBezTo>
                <a:cubicBezTo>
                  <a:pt x="3216" y="500"/>
                  <a:pt x="3287" y="572"/>
                  <a:pt x="3383" y="572"/>
                </a:cubicBezTo>
                <a:lnTo>
                  <a:pt x="6836" y="572"/>
                </a:lnTo>
                <a:lnTo>
                  <a:pt x="6836" y="1048"/>
                </a:lnTo>
                <a:lnTo>
                  <a:pt x="1073" y="1048"/>
                </a:lnTo>
                <a:lnTo>
                  <a:pt x="1073" y="572"/>
                </a:lnTo>
                <a:lnTo>
                  <a:pt x="2573" y="572"/>
                </a:lnTo>
                <a:cubicBezTo>
                  <a:pt x="2668" y="572"/>
                  <a:pt x="2763" y="500"/>
                  <a:pt x="2763" y="405"/>
                </a:cubicBezTo>
                <a:cubicBezTo>
                  <a:pt x="2763" y="310"/>
                  <a:pt x="2668" y="238"/>
                  <a:pt x="2573" y="238"/>
                </a:cubicBezTo>
                <a:lnTo>
                  <a:pt x="1025" y="238"/>
                </a:lnTo>
                <a:cubicBezTo>
                  <a:pt x="858" y="238"/>
                  <a:pt x="715" y="357"/>
                  <a:pt x="715" y="524"/>
                </a:cubicBezTo>
                <a:lnTo>
                  <a:pt x="715" y="1096"/>
                </a:lnTo>
                <a:cubicBezTo>
                  <a:pt x="715" y="1262"/>
                  <a:pt x="858" y="1405"/>
                  <a:pt x="1025" y="1405"/>
                </a:cubicBezTo>
                <a:lnTo>
                  <a:pt x="1859" y="1405"/>
                </a:lnTo>
                <a:lnTo>
                  <a:pt x="2787" y="2405"/>
                </a:lnTo>
                <a:lnTo>
                  <a:pt x="2787" y="7311"/>
                </a:lnTo>
                <a:lnTo>
                  <a:pt x="620" y="9383"/>
                </a:lnTo>
                <a:lnTo>
                  <a:pt x="168" y="9383"/>
                </a:lnTo>
                <a:cubicBezTo>
                  <a:pt x="72" y="9383"/>
                  <a:pt x="1" y="9478"/>
                  <a:pt x="1" y="9574"/>
                </a:cubicBezTo>
                <a:lnTo>
                  <a:pt x="1" y="10383"/>
                </a:lnTo>
                <a:cubicBezTo>
                  <a:pt x="1" y="10479"/>
                  <a:pt x="72" y="10550"/>
                  <a:pt x="168" y="10550"/>
                </a:cubicBezTo>
                <a:lnTo>
                  <a:pt x="715" y="10550"/>
                </a:lnTo>
                <a:lnTo>
                  <a:pt x="715" y="11764"/>
                </a:lnTo>
                <a:cubicBezTo>
                  <a:pt x="715" y="11860"/>
                  <a:pt x="811" y="11931"/>
                  <a:pt x="906" y="11931"/>
                </a:cubicBezTo>
                <a:lnTo>
                  <a:pt x="1954" y="11931"/>
                </a:lnTo>
                <a:cubicBezTo>
                  <a:pt x="2049" y="11931"/>
                  <a:pt x="2120" y="11860"/>
                  <a:pt x="2120" y="11764"/>
                </a:cubicBezTo>
                <a:lnTo>
                  <a:pt x="2120" y="11241"/>
                </a:lnTo>
                <a:lnTo>
                  <a:pt x="2954" y="11241"/>
                </a:lnTo>
                <a:cubicBezTo>
                  <a:pt x="3049" y="11241"/>
                  <a:pt x="3144" y="11145"/>
                  <a:pt x="3144" y="11050"/>
                </a:cubicBezTo>
                <a:cubicBezTo>
                  <a:pt x="3144" y="10955"/>
                  <a:pt x="3049" y="10883"/>
                  <a:pt x="2954" y="10883"/>
                </a:cubicBezTo>
                <a:lnTo>
                  <a:pt x="2120" y="10883"/>
                </a:lnTo>
                <a:lnTo>
                  <a:pt x="2120" y="10550"/>
                </a:lnTo>
                <a:lnTo>
                  <a:pt x="9813" y="10550"/>
                </a:lnTo>
                <a:lnTo>
                  <a:pt x="9813" y="10883"/>
                </a:lnTo>
                <a:lnTo>
                  <a:pt x="3764" y="10883"/>
                </a:lnTo>
                <a:cubicBezTo>
                  <a:pt x="3668" y="10883"/>
                  <a:pt x="3597" y="10955"/>
                  <a:pt x="3597" y="11050"/>
                </a:cubicBezTo>
                <a:cubicBezTo>
                  <a:pt x="3597" y="11145"/>
                  <a:pt x="3668" y="11241"/>
                  <a:pt x="3764" y="11241"/>
                </a:cubicBezTo>
                <a:lnTo>
                  <a:pt x="9813" y="11241"/>
                </a:lnTo>
                <a:lnTo>
                  <a:pt x="9813" y="11764"/>
                </a:lnTo>
                <a:cubicBezTo>
                  <a:pt x="9813" y="11860"/>
                  <a:pt x="9884" y="11931"/>
                  <a:pt x="9979" y="11931"/>
                </a:cubicBezTo>
                <a:lnTo>
                  <a:pt x="11027" y="11931"/>
                </a:lnTo>
                <a:cubicBezTo>
                  <a:pt x="11122" y="11931"/>
                  <a:pt x="11218" y="11860"/>
                  <a:pt x="11218" y="11764"/>
                </a:cubicBezTo>
                <a:lnTo>
                  <a:pt x="11218" y="10550"/>
                </a:lnTo>
                <a:lnTo>
                  <a:pt x="11765" y="10550"/>
                </a:lnTo>
                <a:cubicBezTo>
                  <a:pt x="11861" y="10550"/>
                  <a:pt x="11932" y="10479"/>
                  <a:pt x="11932" y="10383"/>
                </a:cubicBezTo>
                <a:lnTo>
                  <a:pt x="11932" y="9574"/>
                </a:lnTo>
                <a:cubicBezTo>
                  <a:pt x="11932" y="9478"/>
                  <a:pt x="11861" y="9383"/>
                  <a:pt x="11742" y="9383"/>
                </a:cubicBezTo>
                <a:lnTo>
                  <a:pt x="6431" y="9383"/>
                </a:lnTo>
                <a:lnTo>
                  <a:pt x="5645" y="8645"/>
                </a:lnTo>
                <a:cubicBezTo>
                  <a:pt x="5613" y="8623"/>
                  <a:pt x="5576" y="8612"/>
                  <a:pt x="5539" y="8612"/>
                </a:cubicBezTo>
                <a:cubicBezTo>
                  <a:pt x="5493" y="8612"/>
                  <a:pt x="5446" y="8629"/>
                  <a:pt x="5407" y="8669"/>
                </a:cubicBezTo>
                <a:cubicBezTo>
                  <a:pt x="5335" y="8716"/>
                  <a:pt x="5335" y="8835"/>
                  <a:pt x="5407" y="8907"/>
                </a:cubicBezTo>
                <a:lnTo>
                  <a:pt x="5931" y="9383"/>
                </a:lnTo>
                <a:lnTo>
                  <a:pt x="5550" y="9383"/>
                </a:lnTo>
                <a:lnTo>
                  <a:pt x="4264" y="8169"/>
                </a:lnTo>
                <a:lnTo>
                  <a:pt x="4264" y="7811"/>
                </a:lnTo>
                <a:lnTo>
                  <a:pt x="4835" y="8335"/>
                </a:lnTo>
                <a:cubicBezTo>
                  <a:pt x="4859" y="8383"/>
                  <a:pt x="4907" y="8383"/>
                  <a:pt x="4954" y="8383"/>
                </a:cubicBezTo>
                <a:cubicBezTo>
                  <a:pt x="5002" y="8383"/>
                  <a:pt x="5050" y="8383"/>
                  <a:pt x="5073" y="8335"/>
                </a:cubicBezTo>
                <a:cubicBezTo>
                  <a:pt x="5145" y="8264"/>
                  <a:pt x="5145" y="8145"/>
                  <a:pt x="5073" y="8097"/>
                </a:cubicBezTo>
                <a:lnTo>
                  <a:pt x="4264" y="7335"/>
                </a:lnTo>
                <a:lnTo>
                  <a:pt x="4264" y="2405"/>
                </a:lnTo>
                <a:lnTo>
                  <a:pt x="5193" y="1405"/>
                </a:lnTo>
                <a:lnTo>
                  <a:pt x="6883" y="1405"/>
                </a:lnTo>
                <a:cubicBezTo>
                  <a:pt x="6979" y="1548"/>
                  <a:pt x="7122" y="1643"/>
                  <a:pt x="7288" y="1643"/>
                </a:cubicBezTo>
                <a:cubicBezTo>
                  <a:pt x="7336" y="1643"/>
                  <a:pt x="7360" y="1620"/>
                  <a:pt x="7407" y="1620"/>
                </a:cubicBezTo>
                <a:lnTo>
                  <a:pt x="7407" y="2620"/>
                </a:lnTo>
                <a:cubicBezTo>
                  <a:pt x="7241" y="2691"/>
                  <a:pt x="7122" y="2858"/>
                  <a:pt x="7122" y="3048"/>
                </a:cubicBezTo>
                <a:cubicBezTo>
                  <a:pt x="7122" y="3144"/>
                  <a:pt x="7145" y="3263"/>
                  <a:pt x="7217" y="3334"/>
                </a:cubicBezTo>
                <a:cubicBezTo>
                  <a:pt x="7145" y="3406"/>
                  <a:pt x="7122" y="3525"/>
                  <a:pt x="7122" y="3620"/>
                </a:cubicBezTo>
                <a:cubicBezTo>
                  <a:pt x="7122" y="3715"/>
                  <a:pt x="7145" y="3787"/>
                  <a:pt x="7169" y="3834"/>
                </a:cubicBezTo>
                <a:lnTo>
                  <a:pt x="6979" y="4072"/>
                </a:lnTo>
                <a:cubicBezTo>
                  <a:pt x="6740" y="4382"/>
                  <a:pt x="6669" y="4763"/>
                  <a:pt x="6788" y="5120"/>
                </a:cubicBezTo>
                <a:cubicBezTo>
                  <a:pt x="6812" y="5192"/>
                  <a:pt x="6883" y="5239"/>
                  <a:pt x="6955" y="5239"/>
                </a:cubicBezTo>
                <a:lnTo>
                  <a:pt x="7002" y="5239"/>
                </a:lnTo>
                <a:cubicBezTo>
                  <a:pt x="7098" y="5216"/>
                  <a:pt x="7145" y="5120"/>
                  <a:pt x="7122" y="5025"/>
                </a:cubicBezTo>
                <a:cubicBezTo>
                  <a:pt x="7026" y="4763"/>
                  <a:pt x="7098" y="4501"/>
                  <a:pt x="7241" y="4287"/>
                </a:cubicBezTo>
                <a:lnTo>
                  <a:pt x="7431" y="4072"/>
                </a:lnTo>
                <a:cubicBezTo>
                  <a:pt x="7479" y="4072"/>
                  <a:pt x="7526" y="4096"/>
                  <a:pt x="7574" y="4096"/>
                </a:cubicBezTo>
                <a:lnTo>
                  <a:pt x="7717" y="4096"/>
                </a:lnTo>
                <a:lnTo>
                  <a:pt x="7431" y="4430"/>
                </a:lnTo>
                <a:cubicBezTo>
                  <a:pt x="7288" y="4620"/>
                  <a:pt x="7264" y="4835"/>
                  <a:pt x="7360" y="5025"/>
                </a:cubicBezTo>
                <a:cubicBezTo>
                  <a:pt x="7455" y="5216"/>
                  <a:pt x="7645" y="5335"/>
                  <a:pt x="7884" y="5335"/>
                </a:cubicBezTo>
                <a:cubicBezTo>
                  <a:pt x="8098" y="5335"/>
                  <a:pt x="8288" y="5216"/>
                  <a:pt x="8384" y="5025"/>
                </a:cubicBezTo>
                <a:cubicBezTo>
                  <a:pt x="8479" y="4835"/>
                  <a:pt x="8455" y="4620"/>
                  <a:pt x="8312" y="4430"/>
                </a:cubicBezTo>
                <a:lnTo>
                  <a:pt x="8026" y="4096"/>
                </a:lnTo>
                <a:lnTo>
                  <a:pt x="8169" y="4096"/>
                </a:lnTo>
                <a:cubicBezTo>
                  <a:pt x="8217" y="4096"/>
                  <a:pt x="8265" y="4072"/>
                  <a:pt x="8312" y="4072"/>
                </a:cubicBezTo>
                <a:lnTo>
                  <a:pt x="8503" y="4287"/>
                </a:lnTo>
                <a:cubicBezTo>
                  <a:pt x="8693" y="4525"/>
                  <a:pt x="8717" y="4858"/>
                  <a:pt x="8598" y="5120"/>
                </a:cubicBezTo>
                <a:cubicBezTo>
                  <a:pt x="8455" y="5406"/>
                  <a:pt x="8169" y="5573"/>
                  <a:pt x="7884" y="5573"/>
                </a:cubicBezTo>
                <a:cubicBezTo>
                  <a:pt x="7765" y="5573"/>
                  <a:pt x="7645" y="5549"/>
                  <a:pt x="7550" y="5501"/>
                </a:cubicBezTo>
                <a:cubicBezTo>
                  <a:pt x="7528" y="5496"/>
                  <a:pt x="7505" y="5493"/>
                  <a:pt x="7483" y="5493"/>
                </a:cubicBezTo>
                <a:cubicBezTo>
                  <a:pt x="7413" y="5493"/>
                  <a:pt x="7348" y="5524"/>
                  <a:pt x="7312" y="5597"/>
                </a:cubicBezTo>
                <a:cubicBezTo>
                  <a:pt x="7264" y="5692"/>
                  <a:pt x="7312" y="5787"/>
                  <a:pt x="7407" y="5835"/>
                </a:cubicBezTo>
                <a:cubicBezTo>
                  <a:pt x="7550" y="5906"/>
                  <a:pt x="7717" y="5930"/>
                  <a:pt x="7884" y="5930"/>
                </a:cubicBezTo>
                <a:cubicBezTo>
                  <a:pt x="8312" y="5930"/>
                  <a:pt x="8717" y="5692"/>
                  <a:pt x="8908" y="5287"/>
                </a:cubicBezTo>
                <a:cubicBezTo>
                  <a:pt x="9098" y="4882"/>
                  <a:pt x="9050" y="4430"/>
                  <a:pt x="8765" y="4072"/>
                </a:cubicBezTo>
                <a:lnTo>
                  <a:pt x="8574" y="3834"/>
                </a:lnTo>
                <a:cubicBezTo>
                  <a:pt x="8598" y="3787"/>
                  <a:pt x="8622" y="3715"/>
                  <a:pt x="8622" y="3620"/>
                </a:cubicBezTo>
                <a:cubicBezTo>
                  <a:pt x="8622" y="3525"/>
                  <a:pt x="8598" y="3406"/>
                  <a:pt x="8527" y="3334"/>
                </a:cubicBezTo>
                <a:cubicBezTo>
                  <a:pt x="8598" y="3263"/>
                  <a:pt x="8622" y="3144"/>
                  <a:pt x="8622" y="3048"/>
                </a:cubicBezTo>
                <a:cubicBezTo>
                  <a:pt x="8622" y="2834"/>
                  <a:pt x="8503" y="2667"/>
                  <a:pt x="8336" y="2596"/>
                </a:cubicBezTo>
                <a:lnTo>
                  <a:pt x="8336" y="1620"/>
                </a:lnTo>
                <a:lnTo>
                  <a:pt x="8455" y="1620"/>
                </a:lnTo>
                <a:cubicBezTo>
                  <a:pt x="8622" y="1620"/>
                  <a:pt x="8765" y="1524"/>
                  <a:pt x="8860" y="1405"/>
                </a:cubicBezTo>
                <a:lnTo>
                  <a:pt x="10908" y="1405"/>
                </a:lnTo>
                <a:cubicBezTo>
                  <a:pt x="11075" y="1405"/>
                  <a:pt x="11194" y="1262"/>
                  <a:pt x="11194" y="1096"/>
                </a:cubicBezTo>
                <a:lnTo>
                  <a:pt x="11194" y="524"/>
                </a:lnTo>
                <a:cubicBezTo>
                  <a:pt x="11194" y="357"/>
                  <a:pt x="11075" y="238"/>
                  <a:pt x="10908" y="238"/>
                </a:cubicBezTo>
                <a:lnTo>
                  <a:pt x="8860" y="238"/>
                </a:lnTo>
                <a:cubicBezTo>
                  <a:pt x="8765" y="95"/>
                  <a:pt x="8622" y="0"/>
                  <a:pt x="8455" y="0"/>
                </a:cubicBezTo>
                <a:cubicBezTo>
                  <a:pt x="8336" y="0"/>
                  <a:pt x="8241" y="48"/>
                  <a:pt x="8169" y="95"/>
                </a:cubicBezTo>
                <a:cubicBezTo>
                  <a:pt x="8074" y="48"/>
                  <a:pt x="7979" y="0"/>
                  <a:pt x="7860" y="0"/>
                </a:cubicBezTo>
                <a:cubicBezTo>
                  <a:pt x="7765" y="0"/>
                  <a:pt x="7669" y="48"/>
                  <a:pt x="7574" y="95"/>
                </a:cubicBezTo>
                <a:cubicBezTo>
                  <a:pt x="7503" y="48"/>
                  <a:pt x="7407" y="0"/>
                  <a:pt x="7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 name="Google Shape;852;p34"/>
          <p:cNvGrpSpPr/>
          <p:nvPr/>
        </p:nvGrpSpPr>
        <p:grpSpPr>
          <a:xfrm>
            <a:off x="6697316" y="1569568"/>
            <a:ext cx="421468" cy="421468"/>
            <a:chOff x="7507298" y="4069993"/>
            <a:chExt cx="421468" cy="421468"/>
          </a:xfrm>
        </p:grpSpPr>
        <p:sp>
          <p:nvSpPr>
            <p:cNvPr id="853" name="Google Shape;853;p34"/>
            <p:cNvSpPr/>
            <p:nvPr/>
          </p:nvSpPr>
          <p:spPr>
            <a:xfrm>
              <a:off x="7507298" y="4069993"/>
              <a:ext cx="421468" cy="421468"/>
            </a:xfrm>
            <a:custGeom>
              <a:rect b="b" l="l" r="r" t="t"/>
              <a:pathLst>
                <a:path extrusionOk="0" h="11932" w="11932">
                  <a:moveTo>
                    <a:pt x="10193" y="358"/>
                  </a:moveTo>
                  <a:cubicBezTo>
                    <a:pt x="10288" y="358"/>
                    <a:pt x="10384" y="405"/>
                    <a:pt x="10431" y="477"/>
                  </a:cubicBezTo>
                  <a:cubicBezTo>
                    <a:pt x="10503" y="548"/>
                    <a:pt x="10527" y="643"/>
                    <a:pt x="10527" y="739"/>
                  </a:cubicBezTo>
                  <a:lnTo>
                    <a:pt x="10384" y="1691"/>
                  </a:lnTo>
                  <a:lnTo>
                    <a:pt x="9979" y="1691"/>
                  </a:lnTo>
                  <a:lnTo>
                    <a:pt x="9860" y="739"/>
                  </a:lnTo>
                  <a:cubicBezTo>
                    <a:pt x="9836" y="643"/>
                    <a:pt x="9860" y="548"/>
                    <a:pt x="9931" y="477"/>
                  </a:cubicBezTo>
                  <a:cubicBezTo>
                    <a:pt x="10003" y="381"/>
                    <a:pt x="10098" y="358"/>
                    <a:pt x="10193" y="358"/>
                  </a:cubicBezTo>
                  <a:close/>
                  <a:moveTo>
                    <a:pt x="2858" y="2048"/>
                  </a:moveTo>
                  <a:cubicBezTo>
                    <a:pt x="3025" y="2048"/>
                    <a:pt x="3144" y="2191"/>
                    <a:pt x="3144" y="2334"/>
                  </a:cubicBezTo>
                  <a:lnTo>
                    <a:pt x="3144" y="2406"/>
                  </a:lnTo>
                  <a:lnTo>
                    <a:pt x="358" y="2406"/>
                  </a:lnTo>
                  <a:lnTo>
                    <a:pt x="358" y="2334"/>
                  </a:lnTo>
                  <a:cubicBezTo>
                    <a:pt x="358" y="2191"/>
                    <a:pt x="477" y="2048"/>
                    <a:pt x="644" y="2048"/>
                  </a:cubicBezTo>
                  <a:close/>
                  <a:moveTo>
                    <a:pt x="11289" y="2048"/>
                  </a:moveTo>
                  <a:cubicBezTo>
                    <a:pt x="11455" y="2048"/>
                    <a:pt x="11574" y="2191"/>
                    <a:pt x="11574" y="2334"/>
                  </a:cubicBezTo>
                  <a:lnTo>
                    <a:pt x="11574" y="2406"/>
                  </a:lnTo>
                  <a:lnTo>
                    <a:pt x="8788" y="2406"/>
                  </a:lnTo>
                  <a:lnTo>
                    <a:pt x="8788" y="2334"/>
                  </a:lnTo>
                  <a:cubicBezTo>
                    <a:pt x="8788" y="2191"/>
                    <a:pt x="8907" y="2048"/>
                    <a:pt x="9074" y="2048"/>
                  </a:cubicBezTo>
                  <a:close/>
                  <a:moveTo>
                    <a:pt x="2168" y="2763"/>
                  </a:moveTo>
                  <a:lnTo>
                    <a:pt x="2168" y="3096"/>
                  </a:lnTo>
                  <a:lnTo>
                    <a:pt x="1334" y="3096"/>
                  </a:lnTo>
                  <a:lnTo>
                    <a:pt x="1334" y="2763"/>
                  </a:lnTo>
                  <a:close/>
                  <a:moveTo>
                    <a:pt x="10598" y="2763"/>
                  </a:moveTo>
                  <a:lnTo>
                    <a:pt x="10598" y="3096"/>
                  </a:lnTo>
                  <a:lnTo>
                    <a:pt x="9788" y="3096"/>
                  </a:lnTo>
                  <a:lnTo>
                    <a:pt x="9788" y="2763"/>
                  </a:lnTo>
                  <a:close/>
                  <a:moveTo>
                    <a:pt x="2977" y="3453"/>
                  </a:moveTo>
                  <a:cubicBezTo>
                    <a:pt x="3073" y="3453"/>
                    <a:pt x="3144" y="3525"/>
                    <a:pt x="3144" y="3620"/>
                  </a:cubicBezTo>
                  <a:cubicBezTo>
                    <a:pt x="3144" y="3715"/>
                    <a:pt x="3073" y="3811"/>
                    <a:pt x="2977" y="3811"/>
                  </a:cubicBezTo>
                  <a:lnTo>
                    <a:pt x="525" y="3811"/>
                  </a:lnTo>
                  <a:cubicBezTo>
                    <a:pt x="429" y="3811"/>
                    <a:pt x="358" y="3715"/>
                    <a:pt x="358" y="3620"/>
                  </a:cubicBezTo>
                  <a:cubicBezTo>
                    <a:pt x="358" y="3525"/>
                    <a:pt x="429" y="3453"/>
                    <a:pt x="525" y="3453"/>
                  </a:cubicBezTo>
                  <a:close/>
                  <a:moveTo>
                    <a:pt x="11408" y="3453"/>
                  </a:moveTo>
                  <a:cubicBezTo>
                    <a:pt x="11503" y="3453"/>
                    <a:pt x="11574" y="3525"/>
                    <a:pt x="11574" y="3620"/>
                  </a:cubicBezTo>
                  <a:cubicBezTo>
                    <a:pt x="11574" y="3715"/>
                    <a:pt x="11503" y="3811"/>
                    <a:pt x="11408" y="3811"/>
                  </a:cubicBezTo>
                  <a:lnTo>
                    <a:pt x="8955" y="3811"/>
                  </a:lnTo>
                  <a:cubicBezTo>
                    <a:pt x="8860" y="3811"/>
                    <a:pt x="8788" y="3715"/>
                    <a:pt x="8788" y="3620"/>
                  </a:cubicBezTo>
                  <a:cubicBezTo>
                    <a:pt x="8788" y="3525"/>
                    <a:pt x="8860" y="3453"/>
                    <a:pt x="8955" y="3453"/>
                  </a:cubicBezTo>
                  <a:close/>
                  <a:moveTo>
                    <a:pt x="11217" y="4144"/>
                  </a:moveTo>
                  <a:lnTo>
                    <a:pt x="11217" y="7788"/>
                  </a:lnTo>
                  <a:lnTo>
                    <a:pt x="9145" y="7788"/>
                  </a:lnTo>
                  <a:lnTo>
                    <a:pt x="9145" y="6621"/>
                  </a:lnTo>
                  <a:cubicBezTo>
                    <a:pt x="9145" y="6525"/>
                    <a:pt x="9074" y="6430"/>
                    <a:pt x="8979" y="6430"/>
                  </a:cubicBezTo>
                  <a:cubicBezTo>
                    <a:pt x="8883" y="6430"/>
                    <a:pt x="8788" y="6525"/>
                    <a:pt x="8788" y="6621"/>
                  </a:cubicBezTo>
                  <a:lnTo>
                    <a:pt x="8788" y="7788"/>
                  </a:lnTo>
                  <a:lnTo>
                    <a:pt x="3144" y="7788"/>
                  </a:lnTo>
                  <a:lnTo>
                    <a:pt x="3144" y="4144"/>
                  </a:lnTo>
                  <a:lnTo>
                    <a:pt x="8788" y="4144"/>
                  </a:lnTo>
                  <a:lnTo>
                    <a:pt x="8788" y="5787"/>
                  </a:lnTo>
                  <a:cubicBezTo>
                    <a:pt x="8788" y="5883"/>
                    <a:pt x="8883" y="5978"/>
                    <a:pt x="8979" y="5978"/>
                  </a:cubicBezTo>
                  <a:cubicBezTo>
                    <a:pt x="9074" y="5978"/>
                    <a:pt x="9145" y="5906"/>
                    <a:pt x="9145" y="5787"/>
                  </a:cubicBezTo>
                  <a:lnTo>
                    <a:pt x="9145" y="4144"/>
                  </a:lnTo>
                  <a:close/>
                  <a:moveTo>
                    <a:pt x="2787" y="4144"/>
                  </a:moveTo>
                  <a:lnTo>
                    <a:pt x="2787" y="7788"/>
                  </a:lnTo>
                  <a:lnTo>
                    <a:pt x="2192" y="7788"/>
                  </a:lnTo>
                  <a:cubicBezTo>
                    <a:pt x="2096" y="7788"/>
                    <a:pt x="2025" y="7859"/>
                    <a:pt x="2025" y="7954"/>
                  </a:cubicBezTo>
                  <a:cubicBezTo>
                    <a:pt x="2025" y="8050"/>
                    <a:pt x="2096" y="8145"/>
                    <a:pt x="2192" y="8145"/>
                  </a:cubicBezTo>
                  <a:lnTo>
                    <a:pt x="2977" y="8145"/>
                  </a:lnTo>
                  <a:cubicBezTo>
                    <a:pt x="3073" y="8145"/>
                    <a:pt x="3144" y="8216"/>
                    <a:pt x="3144" y="8312"/>
                  </a:cubicBezTo>
                  <a:cubicBezTo>
                    <a:pt x="3144" y="8407"/>
                    <a:pt x="3073" y="8478"/>
                    <a:pt x="2977" y="8478"/>
                  </a:cubicBezTo>
                  <a:lnTo>
                    <a:pt x="525" y="8478"/>
                  </a:lnTo>
                  <a:cubicBezTo>
                    <a:pt x="429" y="8478"/>
                    <a:pt x="358" y="8407"/>
                    <a:pt x="358" y="8312"/>
                  </a:cubicBezTo>
                  <a:cubicBezTo>
                    <a:pt x="358" y="8216"/>
                    <a:pt x="429" y="8145"/>
                    <a:pt x="525" y="8145"/>
                  </a:cubicBezTo>
                  <a:lnTo>
                    <a:pt x="1382" y="8145"/>
                  </a:lnTo>
                  <a:cubicBezTo>
                    <a:pt x="1477" y="8145"/>
                    <a:pt x="1549" y="8050"/>
                    <a:pt x="1549" y="7954"/>
                  </a:cubicBezTo>
                  <a:cubicBezTo>
                    <a:pt x="1549" y="7859"/>
                    <a:pt x="1477" y="7788"/>
                    <a:pt x="1382" y="7788"/>
                  </a:cubicBezTo>
                  <a:lnTo>
                    <a:pt x="715" y="7788"/>
                  </a:lnTo>
                  <a:lnTo>
                    <a:pt x="715" y="4144"/>
                  </a:lnTo>
                  <a:close/>
                  <a:moveTo>
                    <a:pt x="11408" y="8145"/>
                  </a:moveTo>
                  <a:cubicBezTo>
                    <a:pt x="11503" y="8145"/>
                    <a:pt x="11574" y="8216"/>
                    <a:pt x="11574" y="8312"/>
                  </a:cubicBezTo>
                  <a:cubicBezTo>
                    <a:pt x="11574" y="8407"/>
                    <a:pt x="11503" y="8478"/>
                    <a:pt x="11408" y="8478"/>
                  </a:cubicBezTo>
                  <a:lnTo>
                    <a:pt x="8955" y="8478"/>
                  </a:lnTo>
                  <a:cubicBezTo>
                    <a:pt x="8860" y="8478"/>
                    <a:pt x="8788" y="8407"/>
                    <a:pt x="8788" y="8312"/>
                  </a:cubicBezTo>
                  <a:cubicBezTo>
                    <a:pt x="8788" y="8216"/>
                    <a:pt x="8860" y="8145"/>
                    <a:pt x="8955" y="8145"/>
                  </a:cubicBezTo>
                  <a:close/>
                  <a:moveTo>
                    <a:pt x="2168" y="8835"/>
                  </a:moveTo>
                  <a:lnTo>
                    <a:pt x="2168" y="9193"/>
                  </a:lnTo>
                  <a:lnTo>
                    <a:pt x="1334" y="9193"/>
                  </a:lnTo>
                  <a:lnTo>
                    <a:pt x="1334" y="8835"/>
                  </a:lnTo>
                  <a:close/>
                  <a:moveTo>
                    <a:pt x="10598" y="8835"/>
                  </a:moveTo>
                  <a:lnTo>
                    <a:pt x="10598" y="9193"/>
                  </a:lnTo>
                  <a:lnTo>
                    <a:pt x="9788" y="9193"/>
                  </a:lnTo>
                  <a:lnTo>
                    <a:pt x="9788" y="8835"/>
                  </a:lnTo>
                  <a:close/>
                  <a:moveTo>
                    <a:pt x="3144" y="9526"/>
                  </a:moveTo>
                  <a:lnTo>
                    <a:pt x="3144" y="9598"/>
                  </a:lnTo>
                  <a:cubicBezTo>
                    <a:pt x="3144" y="9740"/>
                    <a:pt x="3025" y="9883"/>
                    <a:pt x="2858" y="9883"/>
                  </a:cubicBezTo>
                  <a:lnTo>
                    <a:pt x="644" y="9883"/>
                  </a:lnTo>
                  <a:cubicBezTo>
                    <a:pt x="477" y="9883"/>
                    <a:pt x="358" y="9740"/>
                    <a:pt x="358" y="9598"/>
                  </a:cubicBezTo>
                  <a:lnTo>
                    <a:pt x="358" y="9526"/>
                  </a:lnTo>
                  <a:close/>
                  <a:moveTo>
                    <a:pt x="11574" y="9526"/>
                  </a:moveTo>
                  <a:lnTo>
                    <a:pt x="11574" y="9598"/>
                  </a:lnTo>
                  <a:cubicBezTo>
                    <a:pt x="11574" y="9740"/>
                    <a:pt x="11455" y="9883"/>
                    <a:pt x="11289" y="9883"/>
                  </a:cubicBezTo>
                  <a:lnTo>
                    <a:pt x="9074" y="9883"/>
                  </a:lnTo>
                  <a:cubicBezTo>
                    <a:pt x="8907" y="9883"/>
                    <a:pt x="8788" y="9740"/>
                    <a:pt x="8788" y="9598"/>
                  </a:cubicBezTo>
                  <a:lnTo>
                    <a:pt x="8788" y="9526"/>
                  </a:lnTo>
                  <a:close/>
                  <a:moveTo>
                    <a:pt x="1953" y="10241"/>
                  </a:moveTo>
                  <a:lnTo>
                    <a:pt x="2072" y="11193"/>
                  </a:lnTo>
                  <a:cubicBezTo>
                    <a:pt x="2096" y="11288"/>
                    <a:pt x="2072" y="11384"/>
                    <a:pt x="2001" y="11479"/>
                  </a:cubicBezTo>
                  <a:cubicBezTo>
                    <a:pt x="1930" y="11550"/>
                    <a:pt x="1858" y="11574"/>
                    <a:pt x="1763" y="11574"/>
                  </a:cubicBezTo>
                  <a:cubicBezTo>
                    <a:pt x="1644" y="11574"/>
                    <a:pt x="1572" y="11550"/>
                    <a:pt x="1501" y="11479"/>
                  </a:cubicBezTo>
                  <a:cubicBezTo>
                    <a:pt x="1429" y="11384"/>
                    <a:pt x="1406" y="11288"/>
                    <a:pt x="1429" y="11193"/>
                  </a:cubicBezTo>
                  <a:lnTo>
                    <a:pt x="1549" y="10241"/>
                  </a:lnTo>
                  <a:close/>
                  <a:moveTo>
                    <a:pt x="1763" y="0"/>
                  </a:moveTo>
                  <a:cubicBezTo>
                    <a:pt x="1549" y="0"/>
                    <a:pt x="1358" y="96"/>
                    <a:pt x="1239" y="239"/>
                  </a:cubicBezTo>
                  <a:cubicBezTo>
                    <a:pt x="1096" y="381"/>
                    <a:pt x="1048" y="596"/>
                    <a:pt x="1072" y="786"/>
                  </a:cubicBezTo>
                  <a:lnTo>
                    <a:pt x="1215" y="1715"/>
                  </a:lnTo>
                  <a:lnTo>
                    <a:pt x="644" y="1715"/>
                  </a:lnTo>
                  <a:cubicBezTo>
                    <a:pt x="286" y="1715"/>
                    <a:pt x="1" y="2001"/>
                    <a:pt x="1" y="2358"/>
                  </a:cubicBezTo>
                  <a:lnTo>
                    <a:pt x="1" y="2572"/>
                  </a:lnTo>
                  <a:cubicBezTo>
                    <a:pt x="1" y="2668"/>
                    <a:pt x="96" y="2763"/>
                    <a:pt x="191" y="2763"/>
                  </a:cubicBezTo>
                  <a:lnTo>
                    <a:pt x="1001" y="2763"/>
                  </a:lnTo>
                  <a:lnTo>
                    <a:pt x="1001" y="3096"/>
                  </a:lnTo>
                  <a:lnTo>
                    <a:pt x="525" y="3096"/>
                  </a:lnTo>
                  <a:cubicBezTo>
                    <a:pt x="239" y="3096"/>
                    <a:pt x="1" y="3334"/>
                    <a:pt x="1" y="3620"/>
                  </a:cubicBezTo>
                  <a:cubicBezTo>
                    <a:pt x="1" y="3858"/>
                    <a:pt x="167" y="4049"/>
                    <a:pt x="358" y="4120"/>
                  </a:cubicBezTo>
                  <a:lnTo>
                    <a:pt x="358" y="7811"/>
                  </a:lnTo>
                  <a:cubicBezTo>
                    <a:pt x="167" y="7883"/>
                    <a:pt x="1" y="8073"/>
                    <a:pt x="1" y="8312"/>
                  </a:cubicBezTo>
                  <a:cubicBezTo>
                    <a:pt x="1" y="8597"/>
                    <a:pt x="239" y="8835"/>
                    <a:pt x="525" y="8835"/>
                  </a:cubicBezTo>
                  <a:lnTo>
                    <a:pt x="1001" y="8835"/>
                  </a:lnTo>
                  <a:lnTo>
                    <a:pt x="1001" y="9193"/>
                  </a:lnTo>
                  <a:lnTo>
                    <a:pt x="191" y="9193"/>
                  </a:lnTo>
                  <a:cubicBezTo>
                    <a:pt x="96" y="9193"/>
                    <a:pt x="1" y="9264"/>
                    <a:pt x="1" y="9359"/>
                  </a:cubicBezTo>
                  <a:lnTo>
                    <a:pt x="1" y="9598"/>
                  </a:lnTo>
                  <a:cubicBezTo>
                    <a:pt x="1" y="9955"/>
                    <a:pt x="286" y="10241"/>
                    <a:pt x="644" y="10241"/>
                  </a:cubicBezTo>
                  <a:lnTo>
                    <a:pt x="1215" y="10241"/>
                  </a:lnTo>
                  <a:lnTo>
                    <a:pt x="1072" y="11145"/>
                  </a:lnTo>
                  <a:cubicBezTo>
                    <a:pt x="1048" y="11360"/>
                    <a:pt x="1120" y="11550"/>
                    <a:pt x="1239" y="11693"/>
                  </a:cubicBezTo>
                  <a:cubicBezTo>
                    <a:pt x="1358" y="11836"/>
                    <a:pt x="1549" y="11931"/>
                    <a:pt x="1763" y="11931"/>
                  </a:cubicBezTo>
                  <a:cubicBezTo>
                    <a:pt x="1953" y="11931"/>
                    <a:pt x="2144" y="11836"/>
                    <a:pt x="2263" y="11693"/>
                  </a:cubicBezTo>
                  <a:cubicBezTo>
                    <a:pt x="2406" y="11550"/>
                    <a:pt x="2453" y="11360"/>
                    <a:pt x="2430" y="11145"/>
                  </a:cubicBezTo>
                  <a:lnTo>
                    <a:pt x="2311" y="10241"/>
                  </a:lnTo>
                  <a:lnTo>
                    <a:pt x="2858" y="10241"/>
                  </a:lnTo>
                  <a:cubicBezTo>
                    <a:pt x="3216" y="10241"/>
                    <a:pt x="3501" y="9931"/>
                    <a:pt x="3501" y="9598"/>
                  </a:cubicBezTo>
                  <a:lnTo>
                    <a:pt x="3501" y="9359"/>
                  </a:lnTo>
                  <a:cubicBezTo>
                    <a:pt x="3501" y="9264"/>
                    <a:pt x="3430" y="9193"/>
                    <a:pt x="3311" y="9193"/>
                  </a:cubicBezTo>
                  <a:lnTo>
                    <a:pt x="2501" y="9193"/>
                  </a:lnTo>
                  <a:lnTo>
                    <a:pt x="2501" y="8835"/>
                  </a:lnTo>
                  <a:lnTo>
                    <a:pt x="2977" y="8835"/>
                  </a:lnTo>
                  <a:cubicBezTo>
                    <a:pt x="3263" y="8835"/>
                    <a:pt x="3501" y="8597"/>
                    <a:pt x="3501" y="8312"/>
                  </a:cubicBezTo>
                  <a:cubicBezTo>
                    <a:pt x="3501" y="8240"/>
                    <a:pt x="3478" y="8193"/>
                    <a:pt x="3478" y="8145"/>
                  </a:cubicBezTo>
                  <a:lnTo>
                    <a:pt x="8455" y="8145"/>
                  </a:lnTo>
                  <a:cubicBezTo>
                    <a:pt x="8431" y="8193"/>
                    <a:pt x="8431" y="8240"/>
                    <a:pt x="8431" y="8312"/>
                  </a:cubicBezTo>
                  <a:cubicBezTo>
                    <a:pt x="8431" y="8597"/>
                    <a:pt x="8669" y="8835"/>
                    <a:pt x="8955" y="8835"/>
                  </a:cubicBezTo>
                  <a:lnTo>
                    <a:pt x="9431" y="8835"/>
                  </a:lnTo>
                  <a:lnTo>
                    <a:pt x="9431" y="9193"/>
                  </a:lnTo>
                  <a:lnTo>
                    <a:pt x="8621" y="9193"/>
                  </a:lnTo>
                  <a:cubicBezTo>
                    <a:pt x="8502" y="9193"/>
                    <a:pt x="8431" y="9264"/>
                    <a:pt x="8431" y="9359"/>
                  </a:cubicBezTo>
                  <a:lnTo>
                    <a:pt x="8431" y="9598"/>
                  </a:lnTo>
                  <a:cubicBezTo>
                    <a:pt x="8431" y="9955"/>
                    <a:pt x="8717" y="10241"/>
                    <a:pt x="9074" y="10241"/>
                  </a:cubicBezTo>
                  <a:lnTo>
                    <a:pt x="9622" y="10241"/>
                  </a:lnTo>
                  <a:lnTo>
                    <a:pt x="9550" y="10788"/>
                  </a:lnTo>
                  <a:cubicBezTo>
                    <a:pt x="9550" y="10884"/>
                    <a:pt x="9598" y="10955"/>
                    <a:pt x="9693" y="10979"/>
                  </a:cubicBezTo>
                  <a:lnTo>
                    <a:pt x="9717" y="10979"/>
                  </a:lnTo>
                  <a:cubicBezTo>
                    <a:pt x="9812" y="10979"/>
                    <a:pt x="9884" y="10907"/>
                    <a:pt x="9907" y="10836"/>
                  </a:cubicBezTo>
                  <a:lnTo>
                    <a:pt x="9979" y="10241"/>
                  </a:lnTo>
                  <a:lnTo>
                    <a:pt x="10384" y="10241"/>
                  </a:lnTo>
                  <a:lnTo>
                    <a:pt x="10503" y="11193"/>
                  </a:lnTo>
                  <a:cubicBezTo>
                    <a:pt x="10527" y="11288"/>
                    <a:pt x="10503" y="11384"/>
                    <a:pt x="10431" y="11479"/>
                  </a:cubicBezTo>
                  <a:cubicBezTo>
                    <a:pt x="10360" y="11550"/>
                    <a:pt x="10265" y="11574"/>
                    <a:pt x="10169" y="11574"/>
                  </a:cubicBezTo>
                  <a:cubicBezTo>
                    <a:pt x="10074" y="11574"/>
                    <a:pt x="10003" y="11550"/>
                    <a:pt x="9931" y="11479"/>
                  </a:cubicBezTo>
                  <a:cubicBezTo>
                    <a:pt x="9890" y="11437"/>
                    <a:pt x="9840" y="11412"/>
                    <a:pt x="9792" y="11412"/>
                  </a:cubicBezTo>
                  <a:cubicBezTo>
                    <a:pt x="9757" y="11412"/>
                    <a:pt x="9723" y="11425"/>
                    <a:pt x="9693" y="11455"/>
                  </a:cubicBezTo>
                  <a:cubicBezTo>
                    <a:pt x="9622" y="11527"/>
                    <a:pt x="9598" y="11646"/>
                    <a:pt x="9669" y="11717"/>
                  </a:cubicBezTo>
                  <a:cubicBezTo>
                    <a:pt x="9812" y="11836"/>
                    <a:pt x="9979" y="11931"/>
                    <a:pt x="10169" y="11931"/>
                  </a:cubicBezTo>
                  <a:cubicBezTo>
                    <a:pt x="10384" y="11931"/>
                    <a:pt x="10550" y="11836"/>
                    <a:pt x="10693" y="11693"/>
                  </a:cubicBezTo>
                  <a:cubicBezTo>
                    <a:pt x="10812" y="11550"/>
                    <a:pt x="10884" y="11360"/>
                    <a:pt x="10860" y="11145"/>
                  </a:cubicBezTo>
                  <a:lnTo>
                    <a:pt x="10717" y="10217"/>
                  </a:lnTo>
                  <a:lnTo>
                    <a:pt x="11289" y="10217"/>
                  </a:lnTo>
                  <a:cubicBezTo>
                    <a:pt x="11646" y="10217"/>
                    <a:pt x="11932" y="9931"/>
                    <a:pt x="11932" y="9598"/>
                  </a:cubicBezTo>
                  <a:lnTo>
                    <a:pt x="11932" y="9359"/>
                  </a:lnTo>
                  <a:cubicBezTo>
                    <a:pt x="11932" y="9264"/>
                    <a:pt x="11836" y="9169"/>
                    <a:pt x="11741" y="9169"/>
                  </a:cubicBezTo>
                  <a:lnTo>
                    <a:pt x="10931" y="9169"/>
                  </a:lnTo>
                  <a:lnTo>
                    <a:pt x="10931" y="8835"/>
                  </a:lnTo>
                  <a:lnTo>
                    <a:pt x="11408" y="8835"/>
                  </a:lnTo>
                  <a:cubicBezTo>
                    <a:pt x="11694" y="8835"/>
                    <a:pt x="11932" y="8597"/>
                    <a:pt x="11932" y="8312"/>
                  </a:cubicBezTo>
                  <a:cubicBezTo>
                    <a:pt x="11932" y="8073"/>
                    <a:pt x="11765" y="7883"/>
                    <a:pt x="11551" y="7811"/>
                  </a:cubicBezTo>
                  <a:lnTo>
                    <a:pt x="11551" y="4120"/>
                  </a:lnTo>
                  <a:cubicBezTo>
                    <a:pt x="11765" y="4049"/>
                    <a:pt x="11932" y="3858"/>
                    <a:pt x="11932" y="3620"/>
                  </a:cubicBezTo>
                  <a:cubicBezTo>
                    <a:pt x="11932" y="3334"/>
                    <a:pt x="11694" y="3096"/>
                    <a:pt x="11408" y="3096"/>
                  </a:cubicBezTo>
                  <a:lnTo>
                    <a:pt x="10931" y="3096"/>
                  </a:lnTo>
                  <a:lnTo>
                    <a:pt x="10931" y="2763"/>
                  </a:lnTo>
                  <a:lnTo>
                    <a:pt x="11765" y="2763"/>
                  </a:lnTo>
                  <a:cubicBezTo>
                    <a:pt x="11860" y="2763"/>
                    <a:pt x="11932" y="2668"/>
                    <a:pt x="11932" y="2572"/>
                  </a:cubicBezTo>
                  <a:lnTo>
                    <a:pt x="11932" y="2334"/>
                  </a:lnTo>
                  <a:cubicBezTo>
                    <a:pt x="11932" y="2001"/>
                    <a:pt x="11646" y="1715"/>
                    <a:pt x="11289" y="1715"/>
                  </a:cubicBezTo>
                  <a:lnTo>
                    <a:pt x="10741" y="1715"/>
                  </a:lnTo>
                  <a:lnTo>
                    <a:pt x="10860" y="786"/>
                  </a:lnTo>
                  <a:cubicBezTo>
                    <a:pt x="10884" y="572"/>
                    <a:pt x="10836" y="381"/>
                    <a:pt x="10693" y="239"/>
                  </a:cubicBezTo>
                  <a:cubicBezTo>
                    <a:pt x="10574" y="96"/>
                    <a:pt x="10384" y="0"/>
                    <a:pt x="10193" y="0"/>
                  </a:cubicBezTo>
                  <a:cubicBezTo>
                    <a:pt x="10003" y="0"/>
                    <a:pt x="9812" y="96"/>
                    <a:pt x="9669" y="239"/>
                  </a:cubicBezTo>
                  <a:cubicBezTo>
                    <a:pt x="9550" y="381"/>
                    <a:pt x="9479" y="572"/>
                    <a:pt x="9503" y="786"/>
                  </a:cubicBezTo>
                  <a:lnTo>
                    <a:pt x="9645" y="1715"/>
                  </a:lnTo>
                  <a:lnTo>
                    <a:pt x="9074" y="1715"/>
                  </a:lnTo>
                  <a:cubicBezTo>
                    <a:pt x="8717" y="1715"/>
                    <a:pt x="8455" y="2001"/>
                    <a:pt x="8455" y="2334"/>
                  </a:cubicBezTo>
                  <a:lnTo>
                    <a:pt x="8455" y="2572"/>
                  </a:lnTo>
                  <a:cubicBezTo>
                    <a:pt x="8455" y="2668"/>
                    <a:pt x="8526" y="2763"/>
                    <a:pt x="8621" y="2763"/>
                  </a:cubicBezTo>
                  <a:lnTo>
                    <a:pt x="9431" y="2763"/>
                  </a:lnTo>
                  <a:lnTo>
                    <a:pt x="9431" y="3096"/>
                  </a:lnTo>
                  <a:lnTo>
                    <a:pt x="8979" y="3096"/>
                  </a:lnTo>
                  <a:cubicBezTo>
                    <a:pt x="8669" y="3096"/>
                    <a:pt x="8455" y="3334"/>
                    <a:pt x="8455" y="3620"/>
                  </a:cubicBezTo>
                  <a:cubicBezTo>
                    <a:pt x="8455" y="3692"/>
                    <a:pt x="8455" y="3739"/>
                    <a:pt x="8479" y="3811"/>
                  </a:cubicBezTo>
                  <a:lnTo>
                    <a:pt x="3478" y="3811"/>
                  </a:lnTo>
                  <a:cubicBezTo>
                    <a:pt x="3501" y="3739"/>
                    <a:pt x="3501" y="3692"/>
                    <a:pt x="3501" y="3620"/>
                  </a:cubicBezTo>
                  <a:cubicBezTo>
                    <a:pt x="3501" y="3334"/>
                    <a:pt x="3263" y="3096"/>
                    <a:pt x="2977" y="3096"/>
                  </a:cubicBezTo>
                  <a:lnTo>
                    <a:pt x="2525" y="3096"/>
                  </a:lnTo>
                  <a:lnTo>
                    <a:pt x="2525" y="2763"/>
                  </a:lnTo>
                  <a:lnTo>
                    <a:pt x="3335" y="2763"/>
                  </a:lnTo>
                  <a:cubicBezTo>
                    <a:pt x="3430" y="2763"/>
                    <a:pt x="3501" y="2668"/>
                    <a:pt x="3501" y="2572"/>
                  </a:cubicBezTo>
                  <a:lnTo>
                    <a:pt x="3501" y="2334"/>
                  </a:lnTo>
                  <a:cubicBezTo>
                    <a:pt x="3501" y="2001"/>
                    <a:pt x="3216" y="1715"/>
                    <a:pt x="2858" y="1715"/>
                  </a:cubicBezTo>
                  <a:lnTo>
                    <a:pt x="2311" y="1715"/>
                  </a:lnTo>
                  <a:lnTo>
                    <a:pt x="2382" y="1167"/>
                  </a:lnTo>
                  <a:cubicBezTo>
                    <a:pt x="2382" y="1072"/>
                    <a:pt x="2311" y="977"/>
                    <a:pt x="2215" y="977"/>
                  </a:cubicBezTo>
                  <a:cubicBezTo>
                    <a:pt x="2203" y="974"/>
                    <a:pt x="2191" y="972"/>
                    <a:pt x="2179" y="972"/>
                  </a:cubicBezTo>
                  <a:cubicBezTo>
                    <a:pt x="2102" y="972"/>
                    <a:pt x="2046" y="1037"/>
                    <a:pt x="2025" y="1120"/>
                  </a:cubicBezTo>
                  <a:lnTo>
                    <a:pt x="1953" y="1715"/>
                  </a:lnTo>
                  <a:lnTo>
                    <a:pt x="1549" y="1715"/>
                  </a:lnTo>
                  <a:lnTo>
                    <a:pt x="1429" y="739"/>
                  </a:lnTo>
                  <a:cubicBezTo>
                    <a:pt x="1406" y="643"/>
                    <a:pt x="1429" y="548"/>
                    <a:pt x="1501" y="477"/>
                  </a:cubicBezTo>
                  <a:cubicBezTo>
                    <a:pt x="1572" y="405"/>
                    <a:pt x="1644" y="358"/>
                    <a:pt x="1763" y="358"/>
                  </a:cubicBezTo>
                  <a:cubicBezTo>
                    <a:pt x="1858" y="358"/>
                    <a:pt x="1930" y="381"/>
                    <a:pt x="2001" y="453"/>
                  </a:cubicBezTo>
                  <a:cubicBezTo>
                    <a:pt x="2043" y="494"/>
                    <a:pt x="2092" y="520"/>
                    <a:pt x="2140" y="520"/>
                  </a:cubicBezTo>
                  <a:cubicBezTo>
                    <a:pt x="2175" y="520"/>
                    <a:pt x="2209" y="507"/>
                    <a:pt x="2239" y="477"/>
                  </a:cubicBezTo>
                  <a:cubicBezTo>
                    <a:pt x="2311" y="405"/>
                    <a:pt x="2334" y="310"/>
                    <a:pt x="2263" y="239"/>
                  </a:cubicBezTo>
                  <a:cubicBezTo>
                    <a:pt x="2144" y="96"/>
                    <a:pt x="1953" y="0"/>
                    <a:pt x="17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4"/>
            <p:cNvSpPr/>
            <p:nvPr/>
          </p:nvSpPr>
          <p:spPr>
            <a:xfrm>
              <a:off x="7648623" y="4232335"/>
              <a:ext cx="45460" cy="12645"/>
            </a:xfrm>
            <a:custGeom>
              <a:rect b="b" l="l" r="r" t="t"/>
              <a:pathLst>
                <a:path extrusionOk="0" h="358" w="1287">
                  <a:moveTo>
                    <a:pt x="167" y="1"/>
                  </a:moveTo>
                  <a:cubicBezTo>
                    <a:pt x="72" y="1"/>
                    <a:pt x="0" y="72"/>
                    <a:pt x="0" y="167"/>
                  </a:cubicBezTo>
                  <a:cubicBezTo>
                    <a:pt x="0" y="262"/>
                    <a:pt x="72" y="358"/>
                    <a:pt x="167" y="358"/>
                  </a:cubicBezTo>
                  <a:lnTo>
                    <a:pt x="1096" y="358"/>
                  </a:lnTo>
                  <a:cubicBezTo>
                    <a:pt x="1191" y="358"/>
                    <a:pt x="1286" y="262"/>
                    <a:pt x="1286" y="167"/>
                  </a:cubicBezTo>
                  <a:cubicBezTo>
                    <a:pt x="1286" y="72"/>
                    <a:pt x="1215"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4"/>
            <p:cNvSpPr/>
            <p:nvPr/>
          </p:nvSpPr>
          <p:spPr>
            <a:xfrm>
              <a:off x="7631810" y="4260099"/>
              <a:ext cx="78239" cy="12645"/>
            </a:xfrm>
            <a:custGeom>
              <a:rect b="b" l="l" r="r" t="t"/>
              <a:pathLst>
                <a:path extrusionOk="0" h="358" w="2215">
                  <a:moveTo>
                    <a:pt x="191" y="0"/>
                  </a:moveTo>
                  <a:cubicBezTo>
                    <a:pt x="95" y="0"/>
                    <a:pt x="0" y="96"/>
                    <a:pt x="0" y="191"/>
                  </a:cubicBezTo>
                  <a:cubicBezTo>
                    <a:pt x="0" y="286"/>
                    <a:pt x="95" y="358"/>
                    <a:pt x="191" y="358"/>
                  </a:cubicBezTo>
                  <a:lnTo>
                    <a:pt x="2048" y="358"/>
                  </a:lnTo>
                  <a:cubicBezTo>
                    <a:pt x="2143" y="358"/>
                    <a:pt x="2215" y="286"/>
                    <a:pt x="2215" y="191"/>
                  </a:cubicBezTo>
                  <a:cubicBezTo>
                    <a:pt x="2215" y="96"/>
                    <a:pt x="2143" y="0"/>
                    <a:pt x="20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4"/>
            <p:cNvSpPr/>
            <p:nvPr/>
          </p:nvSpPr>
          <p:spPr>
            <a:xfrm>
              <a:off x="7631810" y="4288710"/>
              <a:ext cx="78239" cy="11798"/>
            </a:xfrm>
            <a:custGeom>
              <a:rect b="b" l="l" r="r" t="t"/>
              <a:pathLst>
                <a:path extrusionOk="0" h="334" w="2215">
                  <a:moveTo>
                    <a:pt x="191" y="0"/>
                  </a:moveTo>
                  <a:cubicBezTo>
                    <a:pt x="95" y="0"/>
                    <a:pt x="0" y="72"/>
                    <a:pt x="0" y="167"/>
                  </a:cubicBezTo>
                  <a:cubicBezTo>
                    <a:pt x="0" y="262"/>
                    <a:pt x="95" y="333"/>
                    <a:pt x="191" y="333"/>
                  </a:cubicBezTo>
                  <a:lnTo>
                    <a:pt x="2048" y="333"/>
                  </a:lnTo>
                  <a:cubicBezTo>
                    <a:pt x="2143" y="333"/>
                    <a:pt x="2215" y="262"/>
                    <a:pt x="2215" y="167"/>
                  </a:cubicBezTo>
                  <a:cubicBezTo>
                    <a:pt x="2215" y="72"/>
                    <a:pt x="2143" y="0"/>
                    <a:pt x="20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4"/>
            <p:cNvSpPr/>
            <p:nvPr/>
          </p:nvSpPr>
          <p:spPr>
            <a:xfrm>
              <a:off x="7631810" y="4316438"/>
              <a:ext cx="78239" cy="12681"/>
            </a:xfrm>
            <a:custGeom>
              <a:rect b="b" l="l" r="r" t="t"/>
              <a:pathLst>
                <a:path extrusionOk="0" h="359" w="2215">
                  <a:moveTo>
                    <a:pt x="191" y="1"/>
                  </a:moveTo>
                  <a:cubicBezTo>
                    <a:pt x="95" y="1"/>
                    <a:pt x="0" y="72"/>
                    <a:pt x="0" y="168"/>
                  </a:cubicBezTo>
                  <a:cubicBezTo>
                    <a:pt x="0" y="263"/>
                    <a:pt x="95" y="358"/>
                    <a:pt x="191" y="358"/>
                  </a:cubicBezTo>
                  <a:lnTo>
                    <a:pt x="2048" y="358"/>
                  </a:lnTo>
                  <a:cubicBezTo>
                    <a:pt x="2143" y="358"/>
                    <a:pt x="2215" y="263"/>
                    <a:pt x="2215" y="168"/>
                  </a:cubicBezTo>
                  <a:cubicBezTo>
                    <a:pt x="2215" y="72"/>
                    <a:pt x="2143" y="1"/>
                    <a:pt x="20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4"/>
            <p:cNvSpPr/>
            <p:nvPr/>
          </p:nvSpPr>
          <p:spPr>
            <a:xfrm>
              <a:off x="7742828" y="4232335"/>
              <a:ext cx="45460" cy="12645"/>
            </a:xfrm>
            <a:custGeom>
              <a:rect b="b" l="l" r="r" t="t"/>
              <a:pathLst>
                <a:path extrusionOk="0" h="358" w="1287">
                  <a:moveTo>
                    <a:pt x="167" y="1"/>
                  </a:moveTo>
                  <a:cubicBezTo>
                    <a:pt x="72" y="1"/>
                    <a:pt x="1" y="72"/>
                    <a:pt x="1" y="167"/>
                  </a:cubicBezTo>
                  <a:cubicBezTo>
                    <a:pt x="1" y="262"/>
                    <a:pt x="72" y="358"/>
                    <a:pt x="167" y="358"/>
                  </a:cubicBezTo>
                  <a:lnTo>
                    <a:pt x="1096" y="358"/>
                  </a:lnTo>
                  <a:cubicBezTo>
                    <a:pt x="1191" y="358"/>
                    <a:pt x="1287" y="262"/>
                    <a:pt x="1287" y="167"/>
                  </a:cubicBezTo>
                  <a:cubicBezTo>
                    <a:pt x="1287" y="72"/>
                    <a:pt x="1191"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4"/>
            <p:cNvSpPr/>
            <p:nvPr/>
          </p:nvSpPr>
          <p:spPr>
            <a:xfrm>
              <a:off x="7726015" y="4260099"/>
              <a:ext cx="78275" cy="12645"/>
            </a:xfrm>
            <a:custGeom>
              <a:rect b="b" l="l" r="r" t="t"/>
              <a:pathLst>
                <a:path extrusionOk="0" h="358" w="2216">
                  <a:moveTo>
                    <a:pt x="167" y="0"/>
                  </a:moveTo>
                  <a:cubicBezTo>
                    <a:pt x="72" y="0"/>
                    <a:pt x="0" y="96"/>
                    <a:pt x="0" y="191"/>
                  </a:cubicBezTo>
                  <a:cubicBezTo>
                    <a:pt x="0" y="286"/>
                    <a:pt x="72" y="358"/>
                    <a:pt x="167" y="358"/>
                  </a:cubicBezTo>
                  <a:lnTo>
                    <a:pt x="2048" y="358"/>
                  </a:lnTo>
                  <a:cubicBezTo>
                    <a:pt x="2144" y="358"/>
                    <a:pt x="2215" y="286"/>
                    <a:pt x="2215" y="191"/>
                  </a:cubicBezTo>
                  <a:cubicBezTo>
                    <a:pt x="2215" y="96"/>
                    <a:pt x="2144" y="0"/>
                    <a:pt x="20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4"/>
            <p:cNvSpPr/>
            <p:nvPr/>
          </p:nvSpPr>
          <p:spPr>
            <a:xfrm>
              <a:off x="7726015" y="4288710"/>
              <a:ext cx="78275" cy="11798"/>
            </a:xfrm>
            <a:custGeom>
              <a:rect b="b" l="l" r="r" t="t"/>
              <a:pathLst>
                <a:path extrusionOk="0" h="334" w="2216">
                  <a:moveTo>
                    <a:pt x="167" y="0"/>
                  </a:moveTo>
                  <a:cubicBezTo>
                    <a:pt x="72" y="0"/>
                    <a:pt x="0" y="72"/>
                    <a:pt x="0" y="167"/>
                  </a:cubicBezTo>
                  <a:cubicBezTo>
                    <a:pt x="0" y="262"/>
                    <a:pt x="72" y="333"/>
                    <a:pt x="167" y="333"/>
                  </a:cubicBezTo>
                  <a:lnTo>
                    <a:pt x="2048" y="333"/>
                  </a:lnTo>
                  <a:cubicBezTo>
                    <a:pt x="2144" y="333"/>
                    <a:pt x="2215" y="262"/>
                    <a:pt x="2215" y="167"/>
                  </a:cubicBezTo>
                  <a:cubicBezTo>
                    <a:pt x="2215" y="72"/>
                    <a:pt x="2144" y="0"/>
                    <a:pt x="20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4"/>
            <p:cNvSpPr/>
            <p:nvPr/>
          </p:nvSpPr>
          <p:spPr>
            <a:xfrm>
              <a:off x="7726015" y="4316438"/>
              <a:ext cx="78275" cy="12681"/>
            </a:xfrm>
            <a:custGeom>
              <a:rect b="b" l="l" r="r" t="t"/>
              <a:pathLst>
                <a:path extrusionOk="0" h="359" w="2216">
                  <a:moveTo>
                    <a:pt x="167" y="1"/>
                  </a:moveTo>
                  <a:cubicBezTo>
                    <a:pt x="72" y="1"/>
                    <a:pt x="0" y="72"/>
                    <a:pt x="0" y="168"/>
                  </a:cubicBezTo>
                  <a:cubicBezTo>
                    <a:pt x="0" y="263"/>
                    <a:pt x="72" y="358"/>
                    <a:pt x="167" y="358"/>
                  </a:cubicBezTo>
                  <a:lnTo>
                    <a:pt x="2048" y="358"/>
                  </a:lnTo>
                  <a:cubicBezTo>
                    <a:pt x="2144" y="358"/>
                    <a:pt x="2215" y="263"/>
                    <a:pt x="2215" y="168"/>
                  </a:cubicBezTo>
                  <a:cubicBezTo>
                    <a:pt x="2215" y="72"/>
                    <a:pt x="2144" y="1"/>
                    <a:pt x="20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 name="Google Shape;862;p34"/>
          <p:cNvGrpSpPr/>
          <p:nvPr/>
        </p:nvGrpSpPr>
        <p:grpSpPr>
          <a:xfrm>
            <a:off x="2024892" y="1569565"/>
            <a:ext cx="422316" cy="421468"/>
            <a:chOff x="3987764" y="3368453"/>
            <a:chExt cx="422316" cy="421468"/>
          </a:xfrm>
        </p:grpSpPr>
        <p:sp>
          <p:nvSpPr>
            <p:cNvPr id="863" name="Google Shape;863;p34"/>
            <p:cNvSpPr/>
            <p:nvPr/>
          </p:nvSpPr>
          <p:spPr>
            <a:xfrm>
              <a:off x="3988612" y="3493777"/>
              <a:ext cx="421468" cy="296144"/>
            </a:xfrm>
            <a:custGeom>
              <a:rect b="b" l="l" r="r" t="t"/>
              <a:pathLst>
                <a:path extrusionOk="0" h="8384" w="11932">
                  <a:moveTo>
                    <a:pt x="6645" y="4097"/>
                  </a:moveTo>
                  <a:cubicBezTo>
                    <a:pt x="6692" y="4097"/>
                    <a:pt x="6716" y="4120"/>
                    <a:pt x="6716" y="4144"/>
                  </a:cubicBezTo>
                  <a:lnTo>
                    <a:pt x="6716" y="5716"/>
                  </a:lnTo>
                  <a:lnTo>
                    <a:pt x="5216" y="5716"/>
                  </a:lnTo>
                  <a:lnTo>
                    <a:pt x="5216" y="4144"/>
                  </a:lnTo>
                  <a:cubicBezTo>
                    <a:pt x="5216" y="4120"/>
                    <a:pt x="5240" y="4097"/>
                    <a:pt x="5264" y="4097"/>
                  </a:cubicBezTo>
                  <a:close/>
                  <a:moveTo>
                    <a:pt x="1525" y="6764"/>
                  </a:moveTo>
                  <a:lnTo>
                    <a:pt x="1525" y="8026"/>
                  </a:lnTo>
                  <a:lnTo>
                    <a:pt x="1072" y="8026"/>
                  </a:lnTo>
                  <a:lnTo>
                    <a:pt x="1072" y="6764"/>
                  </a:lnTo>
                  <a:close/>
                  <a:moveTo>
                    <a:pt x="10860" y="6764"/>
                  </a:moveTo>
                  <a:lnTo>
                    <a:pt x="10860" y="8026"/>
                  </a:lnTo>
                  <a:lnTo>
                    <a:pt x="10384" y="8026"/>
                  </a:lnTo>
                  <a:lnTo>
                    <a:pt x="10384" y="6764"/>
                  </a:lnTo>
                  <a:close/>
                  <a:moveTo>
                    <a:pt x="7574" y="1"/>
                  </a:moveTo>
                  <a:cubicBezTo>
                    <a:pt x="7478" y="1"/>
                    <a:pt x="7407" y="96"/>
                    <a:pt x="7407" y="191"/>
                  </a:cubicBezTo>
                  <a:lnTo>
                    <a:pt x="7407" y="5716"/>
                  </a:lnTo>
                  <a:lnTo>
                    <a:pt x="7050" y="5716"/>
                  </a:lnTo>
                  <a:lnTo>
                    <a:pt x="7050" y="4144"/>
                  </a:lnTo>
                  <a:cubicBezTo>
                    <a:pt x="7050" y="3930"/>
                    <a:pt x="6883" y="3739"/>
                    <a:pt x="6645" y="3739"/>
                  </a:cubicBezTo>
                  <a:lnTo>
                    <a:pt x="5264" y="3739"/>
                  </a:lnTo>
                  <a:cubicBezTo>
                    <a:pt x="5049" y="3739"/>
                    <a:pt x="4859" y="3930"/>
                    <a:pt x="4859" y="4144"/>
                  </a:cubicBezTo>
                  <a:lnTo>
                    <a:pt x="4859" y="5716"/>
                  </a:lnTo>
                  <a:lnTo>
                    <a:pt x="4502" y="5716"/>
                  </a:lnTo>
                  <a:lnTo>
                    <a:pt x="4502" y="3096"/>
                  </a:lnTo>
                  <a:cubicBezTo>
                    <a:pt x="4502" y="3001"/>
                    <a:pt x="4430" y="2930"/>
                    <a:pt x="4335" y="2930"/>
                  </a:cubicBezTo>
                  <a:cubicBezTo>
                    <a:pt x="4240" y="2930"/>
                    <a:pt x="4168" y="3001"/>
                    <a:pt x="4168" y="3096"/>
                  </a:cubicBezTo>
                  <a:lnTo>
                    <a:pt x="4168" y="5716"/>
                  </a:lnTo>
                  <a:lnTo>
                    <a:pt x="525" y="5716"/>
                  </a:lnTo>
                  <a:cubicBezTo>
                    <a:pt x="239" y="5716"/>
                    <a:pt x="1" y="5954"/>
                    <a:pt x="1" y="6240"/>
                  </a:cubicBezTo>
                  <a:cubicBezTo>
                    <a:pt x="1" y="6526"/>
                    <a:pt x="239" y="6764"/>
                    <a:pt x="525" y="6764"/>
                  </a:cubicBezTo>
                  <a:lnTo>
                    <a:pt x="715" y="6764"/>
                  </a:lnTo>
                  <a:lnTo>
                    <a:pt x="715" y="8216"/>
                  </a:lnTo>
                  <a:cubicBezTo>
                    <a:pt x="715" y="8312"/>
                    <a:pt x="786" y="8383"/>
                    <a:pt x="882" y="8383"/>
                  </a:cubicBezTo>
                  <a:lnTo>
                    <a:pt x="1715" y="8383"/>
                  </a:lnTo>
                  <a:cubicBezTo>
                    <a:pt x="1811" y="8383"/>
                    <a:pt x="1882" y="8312"/>
                    <a:pt x="1882" y="8216"/>
                  </a:cubicBezTo>
                  <a:lnTo>
                    <a:pt x="1882" y="6764"/>
                  </a:lnTo>
                  <a:lnTo>
                    <a:pt x="2668" y="6764"/>
                  </a:lnTo>
                  <a:cubicBezTo>
                    <a:pt x="2763" y="6764"/>
                    <a:pt x="2835" y="6692"/>
                    <a:pt x="2835" y="6597"/>
                  </a:cubicBezTo>
                  <a:cubicBezTo>
                    <a:pt x="2835" y="6502"/>
                    <a:pt x="2763" y="6407"/>
                    <a:pt x="2668" y="6407"/>
                  </a:cubicBezTo>
                  <a:lnTo>
                    <a:pt x="525" y="6407"/>
                  </a:lnTo>
                  <a:cubicBezTo>
                    <a:pt x="429" y="6407"/>
                    <a:pt x="334" y="6335"/>
                    <a:pt x="334" y="6240"/>
                  </a:cubicBezTo>
                  <a:cubicBezTo>
                    <a:pt x="334" y="6145"/>
                    <a:pt x="429" y="6073"/>
                    <a:pt x="525" y="6073"/>
                  </a:cubicBezTo>
                  <a:lnTo>
                    <a:pt x="11408" y="6073"/>
                  </a:lnTo>
                  <a:cubicBezTo>
                    <a:pt x="11503" y="6073"/>
                    <a:pt x="11574" y="6145"/>
                    <a:pt x="11574" y="6240"/>
                  </a:cubicBezTo>
                  <a:cubicBezTo>
                    <a:pt x="11574" y="6335"/>
                    <a:pt x="11503" y="6407"/>
                    <a:pt x="11408" y="6407"/>
                  </a:cubicBezTo>
                  <a:lnTo>
                    <a:pt x="3478" y="6407"/>
                  </a:lnTo>
                  <a:cubicBezTo>
                    <a:pt x="3382" y="6407"/>
                    <a:pt x="3287" y="6502"/>
                    <a:pt x="3287" y="6597"/>
                  </a:cubicBezTo>
                  <a:cubicBezTo>
                    <a:pt x="3287" y="6692"/>
                    <a:pt x="3382" y="6764"/>
                    <a:pt x="3478" y="6764"/>
                  </a:cubicBezTo>
                  <a:lnTo>
                    <a:pt x="10027" y="6764"/>
                  </a:lnTo>
                  <a:lnTo>
                    <a:pt x="10027" y="8216"/>
                  </a:lnTo>
                  <a:cubicBezTo>
                    <a:pt x="10027" y="8312"/>
                    <a:pt x="10122" y="8383"/>
                    <a:pt x="10217" y="8383"/>
                  </a:cubicBezTo>
                  <a:lnTo>
                    <a:pt x="11027" y="8383"/>
                  </a:lnTo>
                  <a:cubicBezTo>
                    <a:pt x="11122" y="8383"/>
                    <a:pt x="11193" y="8312"/>
                    <a:pt x="11193" y="8216"/>
                  </a:cubicBezTo>
                  <a:lnTo>
                    <a:pt x="11193" y="6764"/>
                  </a:lnTo>
                  <a:lnTo>
                    <a:pt x="11408" y="6764"/>
                  </a:lnTo>
                  <a:cubicBezTo>
                    <a:pt x="11694" y="6764"/>
                    <a:pt x="11932" y="6526"/>
                    <a:pt x="11932" y="6240"/>
                  </a:cubicBezTo>
                  <a:cubicBezTo>
                    <a:pt x="11932" y="5954"/>
                    <a:pt x="11694" y="5716"/>
                    <a:pt x="11408" y="5716"/>
                  </a:cubicBezTo>
                  <a:lnTo>
                    <a:pt x="7764" y="5716"/>
                  </a:lnTo>
                  <a:lnTo>
                    <a:pt x="7764" y="191"/>
                  </a:lnTo>
                  <a:cubicBezTo>
                    <a:pt x="7764" y="96"/>
                    <a:pt x="7693" y="1"/>
                    <a:pt x="75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4"/>
            <p:cNvSpPr/>
            <p:nvPr/>
          </p:nvSpPr>
          <p:spPr>
            <a:xfrm>
              <a:off x="3987764" y="3368453"/>
              <a:ext cx="421468" cy="315465"/>
            </a:xfrm>
            <a:custGeom>
              <a:rect b="b" l="l" r="r" t="t"/>
              <a:pathLst>
                <a:path extrusionOk="0" h="8931" w="11932">
                  <a:moveTo>
                    <a:pt x="2668" y="858"/>
                  </a:moveTo>
                  <a:lnTo>
                    <a:pt x="2668" y="1453"/>
                  </a:lnTo>
                  <a:lnTo>
                    <a:pt x="1144" y="1453"/>
                  </a:lnTo>
                  <a:lnTo>
                    <a:pt x="1144" y="858"/>
                  </a:lnTo>
                  <a:close/>
                  <a:moveTo>
                    <a:pt x="4764" y="858"/>
                  </a:moveTo>
                  <a:lnTo>
                    <a:pt x="4764" y="1286"/>
                  </a:lnTo>
                  <a:cubicBezTo>
                    <a:pt x="4764" y="1334"/>
                    <a:pt x="4764" y="1381"/>
                    <a:pt x="4764" y="1453"/>
                  </a:cubicBezTo>
                  <a:lnTo>
                    <a:pt x="3001" y="1453"/>
                  </a:lnTo>
                  <a:lnTo>
                    <a:pt x="3001" y="858"/>
                  </a:lnTo>
                  <a:close/>
                  <a:moveTo>
                    <a:pt x="8955" y="858"/>
                  </a:moveTo>
                  <a:lnTo>
                    <a:pt x="8955" y="1453"/>
                  </a:lnTo>
                  <a:lnTo>
                    <a:pt x="7193" y="1453"/>
                  </a:lnTo>
                  <a:cubicBezTo>
                    <a:pt x="7193" y="1405"/>
                    <a:pt x="7217" y="1334"/>
                    <a:pt x="7217" y="1286"/>
                  </a:cubicBezTo>
                  <a:lnTo>
                    <a:pt x="7217" y="858"/>
                  </a:lnTo>
                  <a:close/>
                  <a:moveTo>
                    <a:pt x="10813" y="858"/>
                  </a:moveTo>
                  <a:lnTo>
                    <a:pt x="10813" y="1453"/>
                  </a:lnTo>
                  <a:lnTo>
                    <a:pt x="9312" y="1453"/>
                  </a:lnTo>
                  <a:lnTo>
                    <a:pt x="9312" y="858"/>
                  </a:lnTo>
                  <a:close/>
                  <a:moveTo>
                    <a:pt x="2668" y="1810"/>
                  </a:moveTo>
                  <a:lnTo>
                    <a:pt x="2668" y="2048"/>
                  </a:lnTo>
                  <a:cubicBezTo>
                    <a:pt x="2668" y="2072"/>
                    <a:pt x="2644" y="2096"/>
                    <a:pt x="2597" y="2096"/>
                  </a:cubicBezTo>
                  <a:lnTo>
                    <a:pt x="1215" y="2096"/>
                  </a:lnTo>
                  <a:cubicBezTo>
                    <a:pt x="1168" y="2096"/>
                    <a:pt x="1144" y="2072"/>
                    <a:pt x="1144" y="2048"/>
                  </a:cubicBezTo>
                  <a:lnTo>
                    <a:pt x="1144" y="1810"/>
                  </a:lnTo>
                  <a:close/>
                  <a:moveTo>
                    <a:pt x="10813" y="1786"/>
                  </a:moveTo>
                  <a:lnTo>
                    <a:pt x="10813" y="2048"/>
                  </a:lnTo>
                  <a:cubicBezTo>
                    <a:pt x="10813" y="2072"/>
                    <a:pt x="10789" y="2096"/>
                    <a:pt x="10765" y="2096"/>
                  </a:cubicBezTo>
                  <a:lnTo>
                    <a:pt x="9360" y="2096"/>
                  </a:lnTo>
                  <a:cubicBezTo>
                    <a:pt x="9336" y="2096"/>
                    <a:pt x="9312" y="2072"/>
                    <a:pt x="9312" y="2048"/>
                  </a:cubicBezTo>
                  <a:lnTo>
                    <a:pt x="9312" y="1786"/>
                  </a:lnTo>
                  <a:close/>
                  <a:moveTo>
                    <a:pt x="6859" y="357"/>
                  </a:moveTo>
                  <a:lnTo>
                    <a:pt x="6859" y="1262"/>
                  </a:lnTo>
                  <a:cubicBezTo>
                    <a:pt x="6859" y="1762"/>
                    <a:pt x="6455" y="2143"/>
                    <a:pt x="5978" y="2143"/>
                  </a:cubicBezTo>
                  <a:cubicBezTo>
                    <a:pt x="5502" y="2143"/>
                    <a:pt x="5097" y="1762"/>
                    <a:pt x="5097" y="1262"/>
                  </a:cubicBezTo>
                  <a:lnTo>
                    <a:pt x="5097" y="357"/>
                  </a:lnTo>
                  <a:close/>
                  <a:moveTo>
                    <a:pt x="2073" y="2453"/>
                  </a:moveTo>
                  <a:lnTo>
                    <a:pt x="2073" y="2858"/>
                  </a:lnTo>
                  <a:cubicBezTo>
                    <a:pt x="2073" y="2953"/>
                    <a:pt x="2001" y="3025"/>
                    <a:pt x="1906" y="3025"/>
                  </a:cubicBezTo>
                  <a:cubicBezTo>
                    <a:pt x="1811" y="3025"/>
                    <a:pt x="1739" y="2953"/>
                    <a:pt x="1739" y="2858"/>
                  </a:cubicBezTo>
                  <a:lnTo>
                    <a:pt x="1739" y="2453"/>
                  </a:lnTo>
                  <a:close/>
                  <a:moveTo>
                    <a:pt x="10241" y="2453"/>
                  </a:moveTo>
                  <a:lnTo>
                    <a:pt x="10241" y="2858"/>
                  </a:lnTo>
                  <a:cubicBezTo>
                    <a:pt x="10241" y="2953"/>
                    <a:pt x="10146" y="3025"/>
                    <a:pt x="10051" y="3025"/>
                  </a:cubicBezTo>
                  <a:cubicBezTo>
                    <a:pt x="9955" y="3025"/>
                    <a:pt x="9884" y="2953"/>
                    <a:pt x="9884" y="2858"/>
                  </a:cubicBezTo>
                  <a:lnTo>
                    <a:pt x="9884" y="2453"/>
                  </a:lnTo>
                  <a:close/>
                  <a:moveTo>
                    <a:pt x="6740" y="2239"/>
                  </a:moveTo>
                  <a:lnTo>
                    <a:pt x="6740" y="3739"/>
                  </a:lnTo>
                  <a:cubicBezTo>
                    <a:pt x="6740" y="3763"/>
                    <a:pt x="6716" y="3787"/>
                    <a:pt x="6669" y="3787"/>
                  </a:cubicBezTo>
                  <a:lnTo>
                    <a:pt x="5288" y="3787"/>
                  </a:lnTo>
                  <a:cubicBezTo>
                    <a:pt x="5264" y="3787"/>
                    <a:pt x="5240" y="3763"/>
                    <a:pt x="5240" y="3739"/>
                  </a:cubicBezTo>
                  <a:lnTo>
                    <a:pt x="5240" y="2239"/>
                  </a:lnTo>
                  <a:cubicBezTo>
                    <a:pt x="5431" y="2405"/>
                    <a:pt x="5692" y="2501"/>
                    <a:pt x="5978" y="2501"/>
                  </a:cubicBezTo>
                  <a:cubicBezTo>
                    <a:pt x="6264" y="2501"/>
                    <a:pt x="6526" y="2405"/>
                    <a:pt x="6740" y="2239"/>
                  </a:cubicBezTo>
                  <a:close/>
                  <a:moveTo>
                    <a:pt x="2192" y="4049"/>
                  </a:moveTo>
                  <a:lnTo>
                    <a:pt x="2192" y="4882"/>
                  </a:lnTo>
                  <a:cubicBezTo>
                    <a:pt x="2192" y="5049"/>
                    <a:pt x="2073" y="5168"/>
                    <a:pt x="1906" y="5168"/>
                  </a:cubicBezTo>
                  <a:cubicBezTo>
                    <a:pt x="1739" y="5168"/>
                    <a:pt x="1620" y="5049"/>
                    <a:pt x="1620" y="4882"/>
                  </a:cubicBezTo>
                  <a:lnTo>
                    <a:pt x="1620" y="4049"/>
                  </a:lnTo>
                  <a:close/>
                  <a:moveTo>
                    <a:pt x="10336" y="4049"/>
                  </a:moveTo>
                  <a:lnTo>
                    <a:pt x="10336" y="4882"/>
                  </a:lnTo>
                  <a:lnTo>
                    <a:pt x="10360" y="4882"/>
                  </a:lnTo>
                  <a:cubicBezTo>
                    <a:pt x="10360" y="5049"/>
                    <a:pt x="10217" y="5168"/>
                    <a:pt x="10051" y="5168"/>
                  </a:cubicBezTo>
                  <a:cubicBezTo>
                    <a:pt x="9884" y="5168"/>
                    <a:pt x="9765" y="5049"/>
                    <a:pt x="9765" y="4882"/>
                  </a:cubicBezTo>
                  <a:lnTo>
                    <a:pt x="9765" y="4049"/>
                  </a:lnTo>
                  <a:close/>
                  <a:moveTo>
                    <a:pt x="1906" y="5668"/>
                  </a:moveTo>
                  <a:lnTo>
                    <a:pt x="2859" y="7025"/>
                  </a:lnTo>
                  <a:lnTo>
                    <a:pt x="953" y="7025"/>
                  </a:lnTo>
                  <a:lnTo>
                    <a:pt x="1906" y="5668"/>
                  </a:lnTo>
                  <a:close/>
                  <a:moveTo>
                    <a:pt x="3263" y="7383"/>
                  </a:moveTo>
                  <a:cubicBezTo>
                    <a:pt x="3359" y="7383"/>
                    <a:pt x="3454" y="7454"/>
                    <a:pt x="3454" y="7549"/>
                  </a:cubicBezTo>
                  <a:cubicBezTo>
                    <a:pt x="3454" y="7645"/>
                    <a:pt x="3359" y="7716"/>
                    <a:pt x="3263" y="7716"/>
                  </a:cubicBezTo>
                  <a:lnTo>
                    <a:pt x="549" y="7716"/>
                  </a:lnTo>
                  <a:cubicBezTo>
                    <a:pt x="453" y="7716"/>
                    <a:pt x="358" y="7645"/>
                    <a:pt x="358" y="7549"/>
                  </a:cubicBezTo>
                  <a:cubicBezTo>
                    <a:pt x="358" y="7454"/>
                    <a:pt x="453" y="7383"/>
                    <a:pt x="549" y="7383"/>
                  </a:cubicBezTo>
                  <a:close/>
                  <a:moveTo>
                    <a:pt x="10051" y="5644"/>
                  </a:moveTo>
                  <a:lnTo>
                    <a:pt x="11003" y="7025"/>
                  </a:lnTo>
                  <a:lnTo>
                    <a:pt x="10479" y="7025"/>
                  </a:lnTo>
                  <a:cubicBezTo>
                    <a:pt x="10384" y="7025"/>
                    <a:pt x="10312" y="7097"/>
                    <a:pt x="10312" y="7192"/>
                  </a:cubicBezTo>
                  <a:cubicBezTo>
                    <a:pt x="10312" y="7311"/>
                    <a:pt x="10384" y="7383"/>
                    <a:pt x="10479" y="7383"/>
                  </a:cubicBezTo>
                  <a:lnTo>
                    <a:pt x="11408" y="7383"/>
                  </a:lnTo>
                  <a:cubicBezTo>
                    <a:pt x="11527" y="7383"/>
                    <a:pt x="11598" y="7454"/>
                    <a:pt x="11598" y="7549"/>
                  </a:cubicBezTo>
                  <a:cubicBezTo>
                    <a:pt x="11598" y="7645"/>
                    <a:pt x="11527" y="7740"/>
                    <a:pt x="11432" y="7740"/>
                  </a:cubicBezTo>
                  <a:lnTo>
                    <a:pt x="8693" y="7740"/>
                  </a:lnTo>
                  <a:cubicBezTo>
                    <a:pt x="8598" y="7740"/>
                    <a:pt x="8526" y="7645"/>
                    <a:pt x="8526" y="7549"/>
                  </a:cubicBezTo>
                  <a:cubicBezTo>
                    <a:pt x="8526" y="7454"/>
                    <a:pt x="8598" y="7383"/>
                    <a:pt x="8693" y="7383"/>
                  </a:cubicBezTo>
                  <a:lnTo>
                    <a:pt x="9669" y="7383"/>
                  </a:lnTo>
                  <a:cubicBezTo>
                    <a:pt x="9765" y="7383"/>
                    <a:pt x="9860" y="7311"/>
                    <a:pt x="9860" y="7192"/>
                  </a:cubicBezTo>
                  <a:cubicBezTo>
                    <a:pt x="9860" y="7097"/>
                    <a:pt x="9765" y="7025"/>
                    <a:pt x="9669" y="7025"/>
                  </a:cubicBezTo>
                  <a:lnTo>
                    <a:pt x="9098" y="7025"/>
                  </a:lnTo>
                  <a:lnTo>
                    <a:pt x="10051" y="5644"/>
                  </a:lnTo>
                  <a:close/>
                  <a:moveTo>
                    <a:pt x="2954" y="8073"/>
                  </a:moveTo>
                  <a:cubicBezTo>
                    <a:pt x="2692" y="8383"/>
                    <a:pt x="2311" y="8573"/>
                    <a:pt x="1906" y="8573"/>
                  </a:cubicBezTo>
                  <a:cubicBezTo>
                    <a:pt x="1501" y="8573"/>
                    <a:pt x="1120" y="8383"/>
                    <a:pt x="858" y="8073"/>
                  </a:cubicBezTo>
                  <a:close/>
                  <a:moveTo>
                    <a:pt x="11098" y="8073"/>
                  </a:moveTo>
                  <a:cubicBezTo>
                    <a:pt x="10836" y="8383"/>
                    <a:pt x="10455" y="8573"/>
                    <a:pt x="10051" y="8573"/>
                  </a:cubicBezTo>
                  <a:cubicBezTo>
                    <a:pt x="9646" y="8573"/>
                    <a:pt x="9265" y="8383"/>
                    <a:pt x="9026" y="8073"/>
                  </a:cubicBezTo>
                  <a:close/>
                  <a:moveTo>
                    <a:pt x="4930" y="0"/>
                  </a:moveTo>
                  <a:cubicBezTo>
                    <a:pt x="4835" y="0"/>
                    <a:pt x="4740" y="72"/>
                    <a:pt x="4740" y="191"/>
                  </a:cubicBezTo>
                  <a:lnTo>
                    <a:pt x="4740" y="524"/>
                  </a:lnTo>
                  <a:lnTo>
                    <a:pt x="3001" y="524"/>
                  </a:lnTo>
                  <a:lnTo>
                    <a:pt x="3001" y="405"/>
                  </a:lnTo>
                  <a:cubicBezTo>
                    <a:pt x="3001" y="310"/>
                    <a:pt x="2930" y="238"/>
                    <a:pt x="2835" y="238"/>
                  </a:cubicBezTo>
                  <a:cubicBezTo>
                    <a:pt x="2739" y="238"/>
                    <a:pt x="2644" y="310"/>
                    <a:pt x="2644" y="405"/>
                  </a:cubicBezTo>
                  <a:lnTo>
                    <a:pt x="2644" y="524"/>
                  </a:lnTo>
                  <a:lnTo>
                    <a:pt x="1144" y="524"/>
                  </a:lnTo>
                  <a:lnTo>
                    <a:pt x="1144" y="405"/>
                  </a:lnTo>
                  <a:cubicBezTo>
                    <a:pt x="1144" y="310"/>
                    <a:pt x="1049" y="238"/>
                    <a:pt x="953" y="238"/>
                  </a:cubicBezTo>
                  <a:cubicBezTo>
                    <a:pt x="858" y="238"/>
                    <a:pt x="787" y="310"/>
                    <a:pt x="787" y="405"/>
                  </a:cubicBezTo>
                  <a:lnTo>
                    <a:pt x="787" y="2048"/>
                  </a:lnTo>
                  <a:cubicBezTo>
                    <a:pt x="787" y="2263"/>
                    <a:pt x="977" y="2453"/>
                    <a:pt x="1192" y="2453"/>
                  </a:cubicBezTo>
                  <a:lnTo>
                    <a:pt x="1358" y="2453"/>
                  </a:lnTo>
                  <a:lnTo>
                    <a:pt x="1358" y="2858"/>
                  </a:lnTo>
                  <a:cubicBezTo>
                    <a:pt x="1358" y="3096"/>
                    <a:pt x="1501" y="3287"/>
                    <a:pt x="1715" y="3358"/>
                  </a:cubicBezTo>
                  <a:lnTo>
                    <a:pt x="1715" y="3715"/>
                  </a:lnTo>
                  <a:lnTo>
                    <a:pt x="1430" y="3715"/>
                  </a:lnTo>
                  <a:cubicBezTo>
                    <a:pt x="1334" y="3715"/>
                    <a:pt x="1239" y="3787"/>
                    <a:pt x="1239" y="3882"/>
                  </a:cubicBezTo>
                  <a:lnTo>
                    <a:pt x="1239" y="4882"/>
                  </a:lnTo>
                  <a:cubicBezTo>
                    <a:pt x="1239" y="5144"/>
                    <a:pt x="1382" y="5358"/>
                    <a:pt x="1596" y="5454"/>
                  </a:cubicBezTo>
                  <a:lnTo>
                    <a:pt x="501" y="7025"/>
                  </a:lnTo>
                  <a:cubicBezTo>
                    <a:pt x="215" y="7049"/>
                    <a:pt x="1" y="7264"/>
                    <a:pt x="1" y="7549"/>
                  </a:cubicBezTo>
                  <a:cubicBezTo>
                    <a:pt x="25" y="7811"/>
                    <a:pt x="191" y="8026"/>
                    <a:pt x="429" y="8073"/>
                  </a:cubicBezTo>
                  <a:cubicBezTo>
                    <a:pt x="739" y="8597"/>
                    <a:pt x="1287" y="8907"/>
                    <a:pt x="1906" y="8907"/>
                  </a:cubicBezTo>
                  <a:cubicBezTo>
                    <a:pt x="2501" y="8907"/>
                    <a:pt x="3073" y="8597"/>
                    <a:pt x="3382" y="8073"/>
                  </a:cubicBezTo>
                  <a:cubicBezTo>
                    <a:pt x="3621" y="8026"/>
                    <a:pt x="3787" y="7811"/>
                    <a:pt x="3787" y="7549"/>
                  </a:cubicBezTo>
                  <a:cubicBezTo>
                    <a:pt x="3787" y="7264"/>
                    <a:pt x="3573" y="7025"/>
                    <a:pt x="3287" y="7025"/>
                  </a:cubicBezTo>
                  <a:lnTo>
                    <a:pt x="2192" y="5454"/>
                  </a:lnTo>
                  <a:cubicBezTo>
                    <a:pt x="2406" y="5358"/>
                    <a:pt x="2549" y="5144"/>
                    <a:pt x="2549" y="4882"/>
                  </a:cubicBezTo>
                  <a:lnTo>
                    <a:pt x="2549" y="3882"/>
                  </a:lnTo>
                  <a:cubicBezTo>
                    <a:pt x="2549" y="3787"/>
                    <a:pt x="2478" y="3715"/>
                    <a:pt x="2358" y="3715"/>
                  </a:cubicBezTo>
                  <a:lnTo>
                    <a:pt x="2073" y="3715"/>
                  </a:lnTo>
                  <a:lnTo>
                    <a:pt x="2073" y="3358"/>
                  </a:lnTo>
                  <a:cubicBezTo>
                    <a:pt x="2287" y="3287"/>
                    <a:pt x="2430" y="3096"/>
                    <a:pt x="2430" y="2858"/>
                  </a:cubicBezTo>
                  <a:lnTo>
                    <a:pt x="2430" y="2453"/>
                  </a:lnTo>
                  <a:lnTo>
                    <a:pt x="2597" y="2453"/>
                  </a:lnTo>
                  <a:cubicBezTo>
                    <a:pt x="2835" y="2453"/>
                    <a:pt x="3001" y="2263"/>
                    <a:pt x="3001" y="2048"/>
                  </a:cubicBezTo>
                  <a:lnTo>
                    <a:pt x="3001" y="1786"/>
                  </a:lnTo>
                  <a:lnTo>
                    <a:pt x="4168" y="1786"/>
                  </a:lnTo>
                  <a:lnTo>
                    <a:pt x="4168" y="5835"/>
                  </a:lnTo>
                  <a:cubicBezTo>
                    <a:pt x="4168" y="5930"/>
                    <a:pt x="4264" y="6001"/>
                    <a:pt x="4359" y="6001"/>
                  </a:cubicBezTo>
                  <a:cubicBezTo>
                    <a:pt x="4454" y="6001"/>
                    <a:pt x="4526" y="5930"/>
                    <a:pt x="4526" y="5835"/>
                  </a:cubicBezTo>
                  <a:lnTo>
                    <a:pt x="4526" y="1810"/>
                  </a:lnTo>
                  <a:lnTo>
                    <a:pt x="4883" y="1810"/>
                  </a:lnTo>
                  <a:lnTo>
                    <a:pt x="4883" y="3739"/>
                  </a:lnTo>
                  <a:cubicBezTo>
                    <a:pt x="4883" y="3953"/>
                    <a:pt x="5049" y="4144"/>
                    <a:pt x="5288" y="4144"/>
                  </a:cubicBezTo>
                  <a:lnTo>
                    <a:pt x="6669" y="4144"/>
                  </a:lnTo>
                  <a:cubicBezTo>
                    <a:pt x="6907" y="4144"/>
                    <a:pt x="7074" y="3953"/>
                    <a:pt x="7074" y="3739"/>
                  </a:cubicBezTo>
                  <a:lnTo>
                    <a:pt x="7074" y="1810"/>
                  </a:lnTo>
                  <a:lnTo>
                    <a:pt x="7431" y="1810"/>
                  </a:lnTo>
                  <a:lnTo>
                    <a:pt x="7431" y="2929"/>
                  </a:lnTo>
                  <a:cubicBezTo>
                    <a:pt x="7431" y="3001"/>
                    <a:pt x="7502" y="3096"/>
                    <a:pt x="7598" y="3096"/>
                  </a:cubicBezTo>
                  <a:cubicBezTo>
                    <a:pt x="7693" y="3096"/>
                    <a:pt x="7788" y="3025"/>
                    <a:pt x="7788" y="2929"/>
                  </a:cubicBezTo>
                  <a:lnTo>
                    <a:pt x="7788" y="1810"/>
                  </a:lnTo>
                  <a:lnTo>
                    <a:pt x="8955" y="1810"/>
                  </a:lnTo>
                  <a:lnTo>
                    <a:pt x="8955" y="2048"/>
                  </a:lnTo>
                  <a:cubicBezTo>
                    <a:pt x="8955" y="2263"/>
                    <a:pt x="9122" y="2453"/>
                    <a:pt x="9360" y="2453"/>
                  </a:cubicBezTo>
                  <a:lnTo>
                    <a:pt x="9527" y="2453"/>
                  </a:lnTo>
                  <a:lnTo>
                    <a:pt x="9527" y="2858"/>
                  </a:lnTo>
                  <a:cubicBezTo>
                    <a:pt x="9527" y="3096"/>
                    <a:pt x="9669" y="3287"/>
                    <a:pt x="9884" y="3358"/>
                  </a:cubicBezTo>
                  <a:lnTo>
                    <a:pt x="9884" y="3715"/>
                  </a:lnTo>
                  <a:lnTo>
                    <a:pt x="9598" y="3715"/>
                  </a:lnTo>
                  <a:cubicBezTo>
                    <a:pt x="9503" y="3715"/>
                    <a:pt x="9408" y="3787"/>
                    <a:pt x="9408" y="3882"/>
                  </a:cubicBezTo>
                  <a:lnTo>
                    <a:pt x="9408" y="4882"/>
                  </a:lnTo>
                  <a:cubicBezTo>
                    <a:pt x="9408" y="5144"/>
                    <a:pt x="9550" y="5358"/>
                    <a:pt x="9765" y="5454"/>
                  </a:cubicBezTo>
                  <a:lnTo>
                    <a:pt x="8669" y="7025"/>
                  </a:lnTo>
                  <a:cubicBezTo>
                    <a:pt x="8383" y="7049"/>
                    <a:pt x="8169" y="7264"/>
                    <a:pt x="8169" y="7549"/>
                  </a:cubicBezTo>
                  <a:cubicBezTo>
                    <a:pt x="8169" y="7811"/>
                    <a:pt x="8336" y="8026"/>
                    <a:pt x="8574" y="8073"/>
                  </a:cubicBezTo>
                  <a:cubicBezTo>
                    <a:pt x="8884" y="8597"/>
                    <a:pt x="9455" y="8931"/>
                    <a:pt x="10051" y="8931"/>
                  </a:cubicBezTo>
                  <a:cubicBezTo>
                    <a:pt x="10670" y="8931"/>
                    <a:pt x="11217" y="8597"/>
                    <a:pt x="11527" y="8073"/>
                  </a:cubicBezTo>
                  <a:cubicBezTo>
                    <a:pt x="11765" y="8026"/>
                    <a:pt x="11932" y="7811"/>
                    <a:pt x="11932" y="7549"/>
                  </a:cubicBezTo>
                  <a:cubicBezTo>
                    <a:pt x="11932" y="7264"/>
                    <a:pt x="11718" y="7049"/>
                    <a:pt x="11432" y="7025"/>
                  </a:cubicBezTo>
                  <a:lnTo>
                    <a:pt x="10336" y="5454"/>
                  </a:lnTo>
                  <a:cubicBezTo>
                    <a:pt x="10551" y="5358"/>
                    <a:pt x="10694" y="5144"/>
                    <a:pt x="10694" y="4882"/>
                  </a:cubicBezTo>
                  <a:lnTo>
                    <a:pt x="10694" y="3882"/>
                  </a:lnTo>
                  <a:cubicBezTo>
                    <a:pt x="10694" y="3787"/>
                    <a:pt x="10622" y="3715"/>
                    <a:pt x="10527" y="3715"/>
                  </a:cubicBezTo>
                  <a:lnTo>
                    <a:pt x="10217" y="3715"/>
                  </a:lnTo>
                  <a:lnTo>
                    <a:pt x="10217" y="3358"/>
                  </a:lnTo>
                  <a:cubicBezTo>
                    <a:pt x="10432" y="3287"/>
                    <a:pt x="10574" y="3096"/>
                    <a:pt x="10574" y="2858"/>
                  </a:cubicBezTo>
                  <a:lnTo>
                    <a:pt x="10574" y="2453"/>
                  </a:lnTo>
                  <a:lnTo>
                    <a:pt x="10741" y="2453"/>
                  </a:lnTo>
                  <a:cubicBezTo>
                    <a:pt x="10979" y="2453"/>
                    <a:pt x="11146" y="2263"/>
                    <a:pt x="11146" y="2048"/>
                  </a:cubicBezTo>
                  <a:lnTo>
                    <a:pt x="11146" y="405"/>
                  </a:lnTo>
                  <a:cubicBezTo>
                    <a:pt x="11146" y="310"/>
                    <a:pt x="11075" y="238"/>
                    <a:pt x="10979" y="238"/>
                  </a:cubicBezTo>
                  <a:cubicBezTo>
                    <a:pt x="10884" y="238"/>
                    <a:pt x="10813" y="310"/>
                    <a:pt x="10813" y="405"/>
                  </a:cubicBezTo>
                  <a:lnTo>
                    <a:pt x="10813" y="524"/>
                  </a:lnTo>
                  <a:lnTo>
                    <a:pt x="9288" y="524"/>
                  </a:lnTo>
                  <a:lnTo>
                    <a:pt x="9288" y="405"/>
                  </a:lnTo>
                  <a:cubicBezTo>
                    <a:pt x="9288" y="310"/>
                    <a:pt x="9217" y="238"/>
                    <a:pt x="9122" y="238"/>
                  </a:cubicBezTo>
                  <a:cubicBezTo>
                    <a:pt x="9026" y="238"/>
                    <a:pt x="8931" y="310"/>
                    <a:pt x="8931" y="405"/>
                  </a:cubicBezTo>
                  <a:lnTo>
                    <a:pt x="8931" y="524"/>
                  </a:lnTo>
                  <a:lnTo>
                    <a:pt x="7193" y="524"/>
                  </a:lnTo>
                  <a:lnTo>
                    <a:pt x="7193" y="191"/>
                  </a:lnTo>
                  <a:cubicBezTo>
                    <a:pt x="7193" y="95"/>
                    <a:pt x="7121" y="0"/>
                    <a:pt x="70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4"/>
            <p:cNvSpPr/>
            <p:nvPr/>
          </p:nvSpPr>
          <p:spPr>
            <a:xfrm>
              <a:off x="4160208" y="3527439"/>
              <a:ext cx="77427" cy="85834"/>
            </a:xfrm>
            <a:custGeom>
              <a:rect b="b" l="l" r="r" t="t"/>
              <a:pathLst>
                <a:path extrusionOk="0" h="2430" w="2192">
                  <a:moveTo>
                    <a:pt x="1787" y="334"/>
                  </a:moveTo>
                  <a:cubicBezTo>
                    <a:pt x="1834" y="334"/>
                    <a:pt x="1858" y="357"/>
                    <a:pt x="1858" y="405"/>
                  </a:cubicBezTo>
                  <a:lnTo>
                    <a:pt x="1858" y="2024"/>
                  </a:lnTo>
                  <a:cubicBezTo>
                    <a:pt x="1858" y="2072"/>
                    <a:pt x="1834" y="2096"/>
                    <a:pt x="1787" y="2096"/>
                  </a:cubicBezTo>
                  <a:lnTo>
                    <a:pt x="406" y="2096"/>
                  </a:lnTo>
                  <a:cubicBezTo>
                    <a:pt x="382" y="2096"/>
                    <a:pt x="334" y="2072"/>
                    <a:pt x="334" y="2024"/>
                  </a:cubicBezTo>
                  <a:lnTo>
                    <a:pt x="334" y="405"/>
                  </a:lnTo>
                  <a:cubicBezTo>
                    <a:pt x="334" y="357"/>
                    <a:pt x="382" y="334"/>
                    <a:pt x="406" y="334"/>
                  </a:cubicBezTo>
                  <a:close/>
                  <a:moveTo>
                    <a:pt x="406" y="0"/>
                  </a:moveTo>
                  <a:cubicBezTo>
                    <a:pt x="191" y="0"/>
                    <a:pt x="1" y="167"/>
                    <a:pt x="1" y="405"/>
                  </a:cubicBezTo>
                  <a:lnTo>
                    <a:pt x="1" y="2024"/>
                  </a:lnTo>
                  <a:cubicBezTo>
                    <a:pt x="1" y="2262"/>
                    <a:pt x="191" y="2429"/>
                    <a:pt x="406" y="2429"/>
                  </a:cubicBezTo>
                  <a:lnTo>
                    <a:pt x="1787" y="2429"/>
                  </a:lnTo>
                  <a:cubicBezTo>
                    <a:pt x="2025" y="2429"/>
                    <a:pt x="2192" y="2262"/>
                    <a:pt x="2192" y="2024"/>
                  </a:cubicBezTo>
                  <a:lnTo>
                    <a:pt x="2192" y="405"/>
                  </a:lnTo>
                  <a:cubicBezTo>
                    <a:pt x="2192" y="167"/>
                    <a:pt x="2025" y="0"/>
                    <a:pt x="1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4"/>
            <p:cNvSpPr/>
            <p:nvPr/>
          </p:nvSpPr>
          <p:spPr>
            <a:xfrm>
              <a:off x="4180413" y="3394521"/>
              <a:ext cx="37053" cy="37053"/>
            </a:xfrm>
            <a:custGeom>
              <a:rect b="b" l="l" r="r" t="t"/>
              <a:pathLst>
                <a:path extrusionOk="0" h="1049" w="1049">
                  <a:moveTo>
                    <a:pt x="524" y="334"/>
                  </a:moveTo>
                  <a:cubicBezTo>
                    <a:pt x="619" y="334"/>
                    <a:pt x="691" y="405"/>
                    <a:pt x="691" y="524"/>
                  </a:cubicBezTo>
                  <a:cubicBezTo>
                    <a:pt x="691" y="620"/>
                    <a:pt x="619" y="691"/>
                    <a:pt x="524" y="691"/>
                  </a:cubicBezTo>
                  <a:cubicBezTo>
                    <a:pt x="429" y="691"/>
                    <a:pt x="358" y="620"/>
                    <a:pt x="358" y="524"/>
                  </a:cubicBezTo>
                  <a:cubicBezTo>
                    <a:pt x="358" y="405"/>
                    <a:pt x="429" y="334"/>
                    <a:pt x="524" y="334"/>
                  </a:cubicBezTo>
                  <a:close/>
                  <a:moveTo>
                    <a:pt x="524" y="0"/>
                  </a:moveTo>
                  <a:cubicBezTo>
                    <a:pt x="238" y="0"/>
                    <a:pt x="0" y="215"/>
                    <a:pt x="0" y="524"/>
                  </a:cubicBezTo>
                  <a:cubicBezTo>
                    <a:pt x="0" y="810"/>
                    <a:pt x="238" y="1048"/>
                    <a:pt x="524" y="1048"/>
                  </a:cubicBezTo>
                  <a:cubicBezTo>
                    <a:pt x="810" y="1048"/>
                    <a:pt x="1048" y="810"/>
                    <a:pt x="1048" y="524"/>
                  </a:cubicBezTo>
                  <a:cubicBezTo>
                    <a:pt x="1048" y="215"/>
                    <a:pt x="810" y="0"/>
                    <a:pt x="5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34"/>
          <p:cNvGrpSpPr/>
          <p:nvPr/>
        </p:nvGrpSpPr>
        <p:grpSpPr>
          <a:xfrm rot="4724224">
            <a:off x="-17785" y="-289338"/>
            <a:ext cx="953199" cy="1234923"/>
            <a:chOff x="2946350" y="614000"/>
            <a:chExt cx="387050" cy="501425"/>
          </a:xfrm>
        </p:grpSpPr>
        <p:sp>
          <p:nvSpPr>
            <p:cNvPr id="868" name="Google Shape;868;p34"/>
            <p:cNvSpPr/>
            <p:nvPr/>
          </p:nvSpPr>
          <p:spPr>
            <a:xfrm>
              <a:off x="2946350" y="681450"/>
              <a:ext cx="363700" cy="408625"/>
            </a:xfrm>
            <a:custGeom>
              <a:rect b="b" l="l" r="r" t="t"/>
              <a:pathLst>
                <a:path extrusionOk="0" h="16345" w="14548">
                  <a:moveTo>
                    <a:pt x="7804" y="0"/>
                  </a:moveTo>
                  <a:cubicBezTo>
                    <a:pt x="7718" y="0"/>
                    <a:pt x="7631" y="45"/>
                    <a:pt x="7604" y="143"/>
                  </a:cubicBezTo>
                  <a:cubicBezTo>
                    <a:pt x="7203" y="1944"/>
                    <a:pt x="7103" y="3812"/>
                    <a:pt x="7303" y="5647"/>
                  </a:cubicBezTo>
                  <a:cubicBezTo>
                    <a:pt x="7303" y="5680"/>
                    <a:pt x="7303" y="5680"/>
                    <a:pt x="7303" y="5680"/>
                  </a:cubicBezTo>
                  <a:cubicBezTo>
                    <a:pt x="6369" y="6848"/>
                    <a:pt x="5569" y="8115"/>
                    <a:pt x="4935" y="9483"/>
                  </a:cubicBezTo>
                  <a:cubicBezTo>
                    <a:pt x="4935" y="9516"/>
                    <a:pt x="4902" y="9550"/>
                    <a:pt x="4902" y="9583"/>
                  </a:cubicBezTo>
                  <a:cubicBezTo>
                    <a:pt x="4168" y="9950"/>
                    <a:pt x="3434" y="10350"/>
                    <a:pt x="2733" y="10784"/>
                  </a:cubicBezTo>
                  <a:cubicBezTo>
                    <a:pt x="1833" y="11318"/>
                    <a:pt x="966" y="11951"/>
                    <a:pt x="165" y="12585"/>
                  </a:cubicBezTo>
                  <a:cubicBezTo>
                    <a:pt x="0" y="12722"/>
                    <a:pt x="129" y="12995"/>
                    <a:pt x="291" y="12995"/>
                  </a:cubicBezTo>
                  <a:cubicBezTo>
                    <a:pt x="326" y="12995"/>
                    <a:pt x="363" y="12982"/>
                    <a:pt x="398" y="12952"/>
                  </a:cubicBezTo>
                  <a:cubicBezTo>
                    <a:pt x="2567" y="11184"/>
                    <a:pt x="5002" y="9816"/>
                    <a:pt x="7604" y="8882"/>
                  </a:cubicBezTo>
                  <a:cubicBezTo>
                    <a:pt x="8304" y="9383"/>
                    <a:pt x="9038" y="9850"/>
                    <a:pt x="9772" y="10250"/>
                  </a:cubicBezTo>
                  <a:cubicBezTo>
                    <a:pt x="9772" y="10283"/>
                    <a:pt x="9772" y="10283"/>
                    <a:pt x="9772" y="10283"/>
                  </a:cubicBezTo>
                  <a:cubicBezTo>
                    <a:pt x="10172" y="12385"/>
                    <a:pt x="10906" y="14386"/>
                    <a:pt x="11973" y="16254"/>
                  </a:cubicBezTo>
                  <a:cubicBezTo>
                    <a:pt x="12010" y="16318"/>
                    <a:pt x="12061" y="16345"/>
                    <a:pt x="12114" y="16345"/>
                  </a:cubicBezTo>
                  <a:cubicBezTo>
                    <a:pt x="12254" y="16345"/>
                    <a:pt x="12404" y="16157"/>
                    <a:pt x="12307" y="15988"/>
                  </a:cubicBezTo>
                  <a:cubicBezTo>
                    <a:pt x="11306" y="14286"/>
                    <a:pt x="10639" y="12452"/>
                    <a:pt x="10239" y="10517"/>
                  </a:cubicBezTo>
                  <a:lnTo>
                    <a:pt x="10239" y="10517"/>
                  </a:lnTo>
                  <a:cubicBezTo>
                    <a:pt x="11506" y="11217"/>
                    <a:pt x="12807" y="11818"/>
                    <a:pt x="14175" y="12285"/>
                  </a:cubicBezTo>
                  <a:cubicBezTo>
                    <a:pt x="14203" y="12297"/>
                    <a:pt x="14229" y="12302"/>
                    <a:pt x="14254" y="12302"/>
                  </a:cubicBezTo>
                  <a:cubicBezTo>
                    <a:pt x="14442" y="12302"/>
                    <a:pt x="14548" y="12006"/>
                    <a:pt x="14342" y="11918"/>
                  </a:cubicBezTo>
                  <a:cubicBezTo>
                    <a:pt x="12140" y="11117"/>
                    <a:pt x="10039" y="10050"/>
                    <a:pt x="8104" y="8716"/>
                  </a:cubicBezTo>
                  <a:cubicBezTo>
                    <a:pt x="8704" y="8516"/>
                    <a:pt x="9305" y="8349"/>
                    <a:pt x="9905" y="8182"/>
                  </a:cubicBezTo>
                  <a:cubicBezTo>
                    <a:pt x="10906" y="7915"/>
                    <a:pt x="11907" y="7715"/>
                    <a:pt x="12941" y="7615"/>
                  </a:cubicBezTo>
                  <a:cubicBezTo>
                    <a:pt x="13198" y="7583"/>
                    <a:pt x="13176" y="7179"/>
                    <a:pt x="12936" y="7179"/>
                  </a:cubicBezTo>
                  <a:cubicBezTo>
                    <a:pt x="12927" y="7179"/>
                    <a:pt x="12917" y="7180"/>
                    <a:pt x="12907" y="7181"/>
                  </a:cubicBezTo>
                  <a:cubicBezTo>
                    <a:pt x="12174" y="7281"/>
                    <a:pt x="11440" y="7415"/>
                    <a:pt x="10706" y="7582"/>
                  </a:cubicBezTo>
                  <a:cubicBezTo>
                    <a:pt x="11373" y="6281"/>
                    <a:pt x="12440" y="5213"/>
                    <a:pt x="13741" y="4546"/>
                  </a:cubicBezTo>
                  <a:cubicBezTo>
                    <a:pt x="13971" y="4431"/>
                    <a:pt x="13880" y="4119"/>
                    <a:pt x="13701" y="4119"/>
                  </a:cubicBezTo>
                  <a:cubicBezTo>
                    <a:pt x="13672" y="4119"/>
                    <a:pt x="13640" y="4127"/>
                    <a:pt x="13608" y="4146"/>
                  </a:cubicBezTo>
                  <a:cubicBezTo>
                    <a:pt x="12107" y="4913"/>
                    <a:pt x="10873" y="6147"/>
                    <a:pt x="10172" y="7682"/>
                  </a:cubicBezTo>
                  <a:cubicBezTo>
                    <a:pt x="8571" y="8082"/>
                    <a:pt x="7003" y="8616"/>
                    <a:pt x="5502" y="9316"/>
                  </a:cubicBezTo>
                  <a:cubicBezTo>
                    <a:pt x="6936" y="6381"/>
                    <a:pt x="9171" y="3846"/>
                    <a:pt x="11940" y="2078"/>
                  </a:cubicBezTo>
                  <a:cubicBezTo>
                    <a:pt x="12108" y="1966"/>
                    <a:pt x="11971" y="1713"/>
                    <a:pt x="11784" y="1713"/>
                  </a:cubicBezTo>
                  <a:cubicBezTo>
                    <a:pt x="11749" y="1713"/>
                    <a:pt x="11711" y="1722"/>
                    <a:pt x="11673" y="1744"/>
                  </a:cubicBezTo>
                  <a:cubicBezTo>
                    <a:pt x="10172" y="2711"/>
                    <a:pt x="8838" y="3879"/>
                    <a:pt x="7670" y="5247"/>
                  </a:cubicBezTo>
                  <a:cubicBezTo>
                    <a:pt x="7537" y="3579"/>
                    <a:pt x="7637" y="1877"/>
                    <a:pt x="8004" y="243"/>
                  </a:cubicBezTo>
                  <a:cubicBezTo>
                    <a:pt x="8043" y="88"/>
                    <a:pt x="7923" y="0"/>
                    <a:pt x="7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4"/>
            <p:cNvSpPr/>
            <p:nvPr/>
          </p:nvSpPr>
          <p:spPr>
            <a:xfrm>
              <a:off x="3196625" y="1036425"/>
              <a:ext cx="76750" cy="67800"/>
            </a:xfrm>
            <a:custGeom>
              <a:rect b="b" l="l" r="r" t="t"/>
              <a:pathLst>
                <a:path extrusionOk="0" h="2712" w="3070">
                  <a:moveTo>
                    <a:pt x="1600" y="1"/>
                  </a:moveTo>
                  <a:cubicBezTo>
                    <a:pt x="1276" y="1"/>
                    <a:pt x="943" y="110"/>
                    <a:pt x="667" y="324"/>
                  </a:cubicBezTo>
                  <a:cubicBezTo>
                    <a:pt x="100" y="825"/>
                    <a:pt x="0" y="1692"/>
                    <a:pt x="501" y="2259"/>
                  </a:cubicBezTo>
                  <a:cubicBezTo>
                    <a:pt x="749" y="2560"/>
                    <a:pt x="1100" y="2711"/>
                    <a:pt x="1466" y="2711"/>
                  </a:cubicBezTo>
                  <a:cubicBezTo>
                    <a:pt x="1788" y="2711"/>
                    <a:pt x="2121" y="2594"/>
                    <a:pt x="2402" y="2359"/>
                  </a:cubicBezTo>
                  <a:cubicBezTo>
                    <a:pt x="3002" y="1892"/>
                    <a:pt x="3069" y="1025"/>
                    <a:pt x="2602" y="458"/>
                  </a:cubicBezTo>
                  <a:cubicBezTo>
                    <a:pt x="2350" y="151"/>
                    <a:pt x="1981" y="1"/>
                    <a:pt x="16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4"/>
            <p:cNvSpPr/>
            <p:nvPr/>
          </p:nvSpPr>
          <p:spPr>
            <a:xfrm>
              <a:off x="3238325" y="1072500"/>
              <a:ext cx="46725" cy="42925"/>
            </a:xfrm>
            <a:custGeom>
              <a:rect b="b" l="l" r="r" t="t"/>
              <a:pathLst>
                <a:path extrusionOk="0" h="1717" w="1869">
                  <a:moveTo>
                    <a:pt x="991" y="1"/>
                  </a:moveTo>
                  <a:cubicBezTo>
                    <a:pt x="934" y="1"/>
                    <a:pt x="867" y="16"/>
                    <a:pt x="801" y="16"/>
                  </a:cubicBezTo>
                  <a:cubicBezTo>
                    <a:pt x="501" y="82"/>
                    <a:pt x="267" y="282"/>
                    <a:pt x="134" y="549"/>
                  </a:cubicBezTo>
                  <a:cubicBezTo>
                    <a:pt x="0" y="850"/>
                    <a:pt x="0" y="1183"/>
                    <a:pt x="134" y="1450"/>
                  </a:cubicBezTo>
                  <a:cubicBezTo>
                    <a:pt x="200" y="1550"/>
                    <a:pt x="300" y="1650"/>
                    <a:pt x="434" y="1683"/>
                  </a:cubicBezTo>
                  <a:cubicBezTo>
                    <a:pt x="478" y="1706"/>
                    <a:pt x="534" y="1717"/>
                    <a:pt x="592" y="1717"/>
                  </a:cubicBezTo>
                  <a:cubicBezTo>
                    <a:pt x="708" y="1717"/>
                    <a:pt x="834" y="1672"/>
                    <a:pt x="901" y="1583"/>
                  </a:cubicBezTo>
                  <a:cubicBezTo>
                    <a:pt x="1001" y="1417"/>
                    <a:pt x="1001" y="1216"/>
                    <a:pt x="901" y="1083"/>
                  </a:cubicBezTo>
                  <a:lnTo>
                    <a:pt x="901" y="1083"/>
                  </a:lnTo>
                  <a:cubicBezTo>
                    <a:pt x="946" y="1113"/>
                    <a:pt x="1004" y="1129"/>
                    <a:pt x="1061" y="1129"/>
                  </a:cubicBezTo>
                  <a:cubicBezTo>
                    <a:pt x="1131" y="1129"/>
                    <a:pt x="1198" y="1105"/>
                    <a:pt x="1234" y="1050"/>
                  </a:cubicBezTo>
                  <a:cubicBezTo>
                    <a:pt x="1334" y="950"/>
                    <a:pt x="1301" y="783"/>
                    <a:pt x="1201" y="683"/>
                  </a:cubicBezTo>
                  <a:lnTo>
                    <a:pt x="1201" y="683"/>
                  </a:lnTo>
                  <a:cubicBezTo>
                    <a:pt x="1301" y="749"/>
                    <a:pt x="1401" y="816"/>
                    <a:pt x="1535" y="816"/>
                  </a:cubicBezTo>
                  <a:cubicBezTo>
                    <a:pt x="1635" y="816"/>
                    <a:pt x="1768" y="783"/>
                    <a:pt x="1835" y="683"/>
                  </a:cubicBezTo>
                  <a:cubicBezTo>
                    <a:pt x="1868" y="616"/>
                    <a:pt x="1868" y="516"/>
                    <a:pt x="1835" y="449"/>
                  </a:cubicBezTo>
                  <a:cubicBezTo>
                    <a:pt x="1701" y="149"/>
                    <a:pt x="1368" y="16"/>
                    <a:pt x="1068" y="16"/>
                  </a:cubicBezTo>
                  <a:cubicBezTo>
                    <a:pt x="1045" y="4"/>
                    <a:pt x="1019" y="1"/>
                    <a:pt x="9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4"/>
            <p:cNvSpPr/>
            <p:nvPr/>
          </p:nvSpPr>
          <p:spPr>
            <a:xfrm>
              <a:off x="3250825" y="932750"/>
              <a:ext cx="67575" cy="68475"/>
            </a:xfrm>
            <a:custGeom>
              <a:rect b="b" l="l" r="r" t="t"/>
              <a:pathLst>
                <a:path extrusionOk="0" h="2739" w="2703">
                  <a:moveTo>
                    <a:pt x="1310" y="0"/>
                  </a:moveTo>
                  <a:cubicBezTo>
                    <a:pt x="603" y="0"/>
                    <a:pt x="34" y="589"/>
                    <a:pt x="34" y="1336"/>
                  </a:cubicBezTo>
                  <a:cubicBezTo>
                    <a:pt x="1" y="2103"/>
                    <a:pt x="601" y="2737"/>
                    <a:pt x="1335" y="2737"/>
                  </a:cubicBezTo>
                  <a:cubicBezTo>
                    <a:pt x="1354" y="2738"/>
                    <a:pt x="1374" y="2738"/>
                    <a:pt x="1393" y="2738"/>
                  </a:cubicBezTo>
                  <a:cubicBezTo>
                    <a:pt x="2100" y="2738"/>
                    <a:pt x="2669" y="2149"/>
                    <a:pt x="2669" y="1403"/>
                  </a:cubicBezTo>
                  <a:cubicBezTo>
                    <a:pt x="2702" y="635"/>
                    <a:pt x="2102" y="2"/>
                    <a:pt x="1368" y="2"/>
                  </a:cubicBezTo>
                  <a:cubicBezTo>
                    <a:pt x="1349" y="1"/>
                    <a:pt x="1329" y="0"/>
                    <a:pt x="1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4"/>
            <p:cNvSpPr/>
            <p:nvPr/>
          </p:nvSpPr>
          <p:spPr>
            <a:xfrm>
              <a:off x="3297525" y="937875"/>
              <a:ext cx="35875" cy="49675"/>
            </a:xfrm>
            <a:custGeom>
              <a:rect b="b" l="l" r="r" t="t"/>
              <a:pathLst>
                <a:path extrusionOk="0" h="1987" w="1435">
                  <a:moveTo>
                    <a:pt x="983" y="0"/>
                  </a:moveTo>
                  <a:cubicBezTo>
                    <a:pt x="738" y="0"/>
                    <a:pt x="494" y="144"/>
                    <a:pt x="334" y="330"/>
                  </a:cubicBezTo>
                  <a:cubicBezTo>
                    <a:pt x="267" y="397"/>
                    <a:pt x="234" y="464"/>
                    <a:pt x="167" y="530"/>
                  </a:cubicBezTo>
                  <a:cubicBezTo>
                    <a:pt x="34" y="797"/>
                    <a:pt x="1" y="1131"/>
                    <a:pt x="134" y="1398"/>
                  </a:cubicBezTo>
                  <a:cubicBezTo>
                    <a:pt x="234" y="1698"/>
                    <a:pt x="501" y="1898"/>
                    <a:pt x="801" y="1965"/>
                  </a:cubicBezTo>
                  <a:cubicBezTo>
                    <a:pt x="856" y="1979"/>
                    <a:pt x="912" y="1987"/>
                    <a:pt x="965" y="1987"/>
                  </a:cubicBezTo>
                  <a:cubicBezTo>
                    <a:pt x="1039" y="1987"/>
                    <a:pt x="1109" y="1971"/>
                    <a:pt x="1168" y="1931"/>
                  </a:cubicBezTo>
                  <a:cubicBezTo>
                    <a:pt x="1335" y="1865"/>
                    <a:pt x="1435" y="1665"/>
                    <a:pt x="1402" y="1498"/>
                  </a:cubicBezTo>
                  <a:cubicBezTo>
                    <a:pt x="1368" y="1331"/>
                    <a:pt x="1201" y="1198"/>
                    <a:pt x="1035" y="1164"/>
                  </a:cubicBezTo>
                  <a:cubicBezTo>
                    <a:pt x="1168" y="1131"/>
                    <a:pt x="1235" y="997"/>
                    <a:pt x="1235" y="864"/>
                  </a:cubicBezTo>
                  <a:cubicBezTo>
                    <a:pt x="1201" y="764"/>
                    <a:pt x="1068" y="664"/>
                    <a:pt x="935" y="664"/>
                  </a:cubicBezTo>
                  <a:cubicBezTo>
                    <a:pt x="1035" y="630"/>
                    <a:pt x="1168" y="597"/>
                    <a:pt x="1235" y="530"/>
                  </a:cubicBezTo>
                  <a:cubicBezTo>
                    <a:pt x="1335" y="464"/>
                    <a:pt x="1368" y="330"/>
                    <a:pt x="1335" y="230"/>
                  </a:cubicBezTo>
                  <a:cubicBezTo>
                    <a:pt x="1335" y="130"/>
                    <a:pt x="1235" y="63"/>
                    <a:pt x="1168" y="30"/>
                  </a:cubicBezTo>
                  <a:cubicBezTo>
                    <a:pt x="1107" y="10"/>
                    <a:pt x="1045" y="0"/>
                    <a:pt x="9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4"/>
            <p:cNvSpPr/>
            <p:nvPr/>
          </p:nvSpPr>
          <p:spPr>
            <a:xfrm>
              <a:off x="3228300" y="815200"/>
              <a:ext cx="67575" cy="69275"/>
            </a:xfrm>
            <a:custGeom>
              <a:rect b="b" l="l" r="r" t="t"/>
              <a:pathLst>
                <a:path extrusionOk="0" h="2771" w="2703">
                  <a:moveTo>
                    <a:pt x="1369" y="0"/>
                  </a:moveTo>
                  <a:cubicBezTo>
                    <a:pt x="635" y="0"/>
                    <a:pt x="34" y="601"/>
                    <a:pt x="34" y="1368"/>
                  </a:cubicBezTo>
                  <a:cubicBezTo>
                    <a:pt x="1" y="2135"/>
                    <a:pt x="601" y="2769"/>
                    <a:pt x="1335" y="2769"/>
                  </a:cubicBezTo>
                  <a:cubicBezTo>
                    <a:pt x="1354" y="2770"/>
                    <a:pt x="1372" y="2770"/>
                    <a:pt x="1391" y="2770"/>
                  </a:cubicBezTo>
                  <a:cubicBezTo>
                    <a:pt x="2099" y="2770"/>
                    <a:pt x="2669" y="2149"/>
                    <a:pt x="2669" y="1401"/>
                  </a:cubicBezTo>
                  <a:cubicBezTo>
                    <a:pt x="2703" y="667"/>
                    <a:pt x="2102" y="34"/>
                    <a:pt x="13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4"/>
            <p:cNvSpPr/>
            <p:nvPr/>
          </p:nvSpPr>
          <p:spPr>
            <a:xfrm>
              <a:off x="3275000" y="821125"/>
              <a:ext cx="35050" cy="49475"/>
            </a:xfrm>
            <a:custGeom>
              <a:rect b="b" l="l" r="r" t="t"/>
              <a:pathLst>
                <a:path extrusionOk="0" h="1979" w="1402">
                  <a:moveTo>
                    <a:pt x="980" y="0"/>
                  </a:moveTo>
                  <a:cubicBezTo>
                    <a:pt x="736" y="0"/>
                    <a:pt x="493" y="138"/>
                    <a:pt x="334" y="297"/>
                  </a:cubicBezTo>
                  <a:cubicBezTo>
                    <a:pt x="268" y="364"/>
                    <a:pt x="234" y="430"/>
                    <a:pt x="168" y="530"/>
                  </a:cubicBezTo>
                  <a:cubicBezTo>
                    <a:pt x="34" y="797"/>
                    <a:pt x="1" y="1131"/>
                    <a:pt x="134" y="1398"/>
                  </a:cubicBezTo>
                  <a:cubicBezTo>
                    <a:pt x="234" y="1665"/>
                    <a:pt x="501" y="1898"/>
                    <a:pt x="801" y="1965"/>
                  </a:cubicBezTo>
                  <a:cubicBezTo>
                    <a:pt x="841" y="1975"/>
                    <a:pt x="880" y="1979"/>
                    <a:pt x="918" y="1979"/>
                  </a:cubicBezTo>
                  <a:cubicBezTo>
                    <a:pt x="1010" y="1979"/>
                    <a:pt x="1098" y="1955"/>
                    <a:pt x="1168" y="1931"/>
                  </a:cubicBezTo>
                  <a:cubicBezTo>
                    <a:pt x="1335" y="1831"/>
                    <a:pt x="1402" y="1665"/>
                    <a:pt x="1369" y="1498"/>
                  </a:cubicBezTo>
                  <a:cubicBezTo>
                    <a:pt x="1335" y="1298"/>
                    <a:pt x="1202" y="1164"/>
                    <a:pt x="1035" y="1164"/>
                  </a:cubicBezTo>
                  <a:cubicBezTo>
                    <a:pt x="1135" y="1131"/>
                    <a:pt x="1235" y="997"/>
                    <a:pt x="1202" y="864"/>
                  </a:cubicBezTo>
                  <a:cubicBezTo>
                    <a:pt x="1202" y="748"/>
                    <a:pt x="1101" y="657"/>
                    <a:pt x="987" y="657"/>
                  </a:cubicBezTo>
                  <a:cubicBezTo>
                    <a:pt x="970" y="657"/>
                    <a:pt x="952" y="659"/>
                    <a:pt x="935" y="664"/>
                  </a:cubicBezTo>
                  <a:cubicBezTo>
                    <a:pt x="1035" y="630"/>
                    <a:pt x="1135" y="597"/>
                    <a:pt x="1235" y="497"/>
                  </a:cubicBezTo>
                  <a:cubicBezTo>
                    <a:pt x="1335" y="430"/>
                    <a:pt x="1369" y="297"/>
                    <a:pt x="1335" y="197"/>
                  </a:cubicBezTo>
                  <a:cubicBezTo>
                    <a:pt x="1302" y="130"/>
                    <a:pt x="1235" y="63"/>
                    <a:pt x="1168" y="30"/>
                  </a:cubicBezTo>
                  <a:cubicBezTo>
                    <a:pt x="1107" y="9"/>
                    <a:pt x="1043" y="0"/>
                    <a:pt x="9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4"/>
            <p:cNvSpPr/>
            <p:nvPr/>
          </p:nvSpPr>
          <p:spPr>
            <a:xfrm>
              <a:off x="3245000" y="744150"/>
              <a:ext cx="76725" cy="68725"/>
            </a:xfrm>
            <a:custGeom>
              <a:rect b="b" l="l" r="r" t="t"/>
              <a:pathLst>
                <a:path extrusionOk="0" h="2749" w="3069">
                  <a:moveTo>
                    <a:pt x="1482" y="0"/>
                  </a:moveTo>
                  <a:cubicBezTo>
                    <a:pt x="1260" y="0"/>
                    <a:pt x="1037" y="56"/>
                    <a:pt x="834" y="174"/>
                  </a:cubicBezTo>
                  <a:cubicBezTo>
                    <a:pt x="200" y="541"/>
                    <a:pt x="0" y="1374"/>
                    <a:pt x="400" y="2042"/>
                  </a:cubicBezTo>
                  <a:cubicBezTo>
                    <a:pt x="650" y="2495"/>
                    <a:pt x="1116" y="2749"/>
                    <a:pt x="1587" y="2749"/>
                  </a:cubicBezTo>
                  <a:cubicBezTo>
                    <a:pt x="1809" y="2749"/>
                    <a:pt x="2032" y="2693"/>
                    <a:pt x="2235" y="2575"/>
                  </a:cubicBezTo>
                  <a:cubicBezTo>
                    <a:pt x="2869" y="2175"/>
                    <a:pt x="3069" y="1341"/>
                    <a:pt x="2669" y="707"/>
                  </a:cubicBezTo>
                  <a:cubicBezTo>
                    <a:pt x="2419" y="254"/>
                    <a:pt x="1953" y="0"/>
                    <a:pt x="14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4"/>
            <p:cNvSpPr/>
            <p:nvPr/>
          </p:nvSpPr>
          <p:spPr>
            <a:xfrm>
              <a:off x="3290025" y="731800"/>
              <a:ext cx="41725" cy="47900"/>
            </a:xfrm>
            <a:custGeom>
              <a:rect b="b" l="l" r="r" t="t"/>
              <a:pathLst>
                <a:path extrusionOk="0" h="1916" w="1669">
                  <a:moveTo>
                    <a:pt x="567" y="0"/>
                  </a:moveTo>
                  <a:cubicBezTo>
                    <a:pt x="267" y="67"/>
                    <a:pt x="67" y="401"/>
                    <a:pt x="0" y="701"/>
                  </a:cubicBezTo>
                  <a:cubicBezTo>
                    <a:pt x="0" y="768"/>
                    <a:pt x="0" y="868"/>
                    <a:pt x="0" y="968"/>
                  </a:cubicBezTo>
                  <a:cubicBezTo>
                    <a:pt x="0" y="1268"/>
                    <a:pt x="167" y="1568"/>
                    <a:pt x="401" y="1735"/>
                  </a:cubicBezTo>
                  <a:cubicBezTo>
                    <a:pt x="582" y="1848"/>
                    <a:pt x="794" y="1915"/>
                    <a:pt x="995" y="1915"/>
                  </a:cubicBezTo>
                  <a:cubicBezTo>
                    <a:pt x="1090" y="1915"/>
                    <a:pt x="1182" y="1901"/>
                    <a:pt x="1268" y="1868"/>
                  </a:cubicBezTo>
                  <a:cubicBezTo>
                    <a:pt x="1401" y="1802"/>
                    <a:pt x="1501" y="1735"/>
                    <a:pt x="1568" y="1635"/>
                  </a:cubicBezTo>
                  <a:cubicBezTo>
                    <a:pt x="1668" y="1468"/>
                    <a:pt x="1635" y="1268"/>
                    <a:pt x="1535" y="1135"/>
                  </a:cubicBezTo>
                  <a:cubicBezTo>
                    <a:pt x="1446" y="1046"/>
                    <a:pt x="1327" y="1001"/>
                    <a:pt x="1209" y="1001"/>
                  </a:cubicBezTo>
                  <a:cubicBezTo>
                    <a:pt x="1149" y="1001"/>
                    <a:pt x="1090" y="1012"/>
                    <a:pt x="1034" y="1035"/>
                  </a:cubicBezTo>
                  <a:cubicBezTo>
                    <a:pt x="1134" y="968"/>
                    <a:pt x="1134" y="801"/>
                    <a:pt x="1068" y="701"/>
                  </a:cubicBezTo>
                  <a:cubicBezTo>
                    <a:pt x="1013" y="646"/>
                    <a:pt x="937" y="621"/>
                    <a:pt x="864" y="621"/>
                  </a:cubicBezTo>
                  <a:cubicBezTo>
                    <a:pt x="804" y="621"/>
                    <a:pt x="746" y="638"/>
                    <a:pt x="701" y="668"/>
                  </a:cubicBezTo>
                  <a:cubicBezTo>
                    <a:pt x="768" y="601"/>
                    <a:pt x="868" y="501"/>
                    <a:pt x="901" y="401"/>
                  </a:cubicBezTo>
                  <a:cubicBezTo>
                    <a:pt x="934" y="267"/>
                    <a:pt x="901" y="134"/>
                    <a:pt x="801" y="67"/>
                  </a:cubicBezTo>
                  <a:cubicBezTo>
                    <a:pt x="734" y="0"/>
                    <a:pt x="66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4"/>
            <p:cNvSpPr/>
            <p:nvPr/>
          </p:nvSpPr>
          <p:spPr>
            <a:xfrm>
              <a:off x="3187450" y="684925"/>
              <a:ext cx="76750" cy="68750"/>
            </a:xfrm>
            <a:custGeom>
              <a:rect b="b" l="l" r="r" t="t"/>
              <a:pathLst>
                <a:path extrusionOk="0" h="2750" w="3070">
                  <a:moveTo>
                    <a:pt x="1482" y="1"/>
                  </a:moveTo>
                  <a:cubicBezTo>
                    <a:pt x="1260" y="1"/>
                    <a:pt x="1037" y="57"/>
                    <a:pt x="834" y="174"/>
                  </a:cubicBezTo>
                  <a:cubicBezTo>
                    <a:pt x="201" y="541"/>
                    <a:pt x="0" y="1408"/>
                    <a:pt x="401" y="2042"/>
                  </a:cubicBezTo>
                  <a:cubicBezTo>
                    <a:pt x="650" y="2496"/>
                    <a:pt x="1116" y="2749"/>
                    <a:pt x="1588" y="2749"/>
                  </a:cubicBezTo>
                  <a:cubicBezTo>
                    <a:pt x="1810" y="2749"/>
                    <a:pt x="2033" y="2693"/>
                    <a:pt x="2235" y="2576"/>
                  </a:cubicBezTo>
                  <a:cubicBezTo>
                    <a:pt x="2869" y="2209"/>
                    <a:pt x="3069" y="1375"/>
                    <a:pt x="2669" y="708"/>
                  </a:cubicBezTo>
                  <a:cubicBezTo>
                    <a:pt x="2419" y="254"/>
                    <a:pt x="1954" y="1"/>
                    <a:pt x="1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4"/>
            <p:cNvSpPr/>
            <p:nvPr/>
          </p:nvSpPr>
          <p:spPr>
            <a:xfrm>
              <a:off x="3232475" y="673075"/>
              <a:ext cx="41725" cy="47425"/>
            </a:xfrm>
            <a:custGeom>
              <a:rect b="b" l="l" r="r" t="t"/>
              <a:pathLst>
                <a:path extrusionOk="0" h="1897" w="1669">
                  <a:moveTo>
                    <a:pt x="655" y="1"/>
                  </a:moveTo>
                  <a:cubicBezTo>
                    <a:pt x="626" y="1"/>
                    <a:pt x="597" y="5"/>
                    <a:pt x="568" y="14"/>
                  </a:cubicBezTo>
                  <a:cubicBezTo>
                    <a:pt x="268" y="81"/>
                    <a:pt x="67" y="381"/>
                    <a:pt x="1" y="682"/>
                  </a:cubicBezTo>
                  <a:cubicBezTo>
                    <a:pt x="1" y="748"/>
                    <a:pt x="1" y="848"/>
                    <a:pt x="1" y="948"/>
                  </a:cubicBezTo>
                  <a:cubicBezTo>
                    <a:pt x="1" y="1249"/>
                    <a:pt x="167" y="1549"/>
                    <a:pt x="401" y="1716"/>
                  </a:cubicBezTo>
                  <a:cubicBezTo>
                    <a:pt x="582" y="1829"/>
                    <a:pt x="794" y="1896"/>
                    <a:pt x="995" y="1896"/>
                  </a:cubicBezTo>
                  <a:cubicBezTo>
                    <a:pt x="1090" y="1896"/>
                    <a:pt x="1183" y="1881"/>
                    <a:pt x="1268" y="1849"/>
                  </a:cubicBezTo>
                  <a:cubicBezTo>
                    <a:pt x="1402" y="1816"/>
                    <a:pt x="1502" y="1716"/>
                    <a:pt x="1568" y="1616"/>
                  </a:cubicBezTo>
                  <a:cubicBezTo>
                    <a:pt x="1669" y="1449"/>
                    <a:pt x="1635" y="1249"/>
                    <a:pt x="1535" y="1115"/>
                  </a:cubicBezTo>
                  <a:cubicBezTo>
                    <a:pt x="1448" y="1050"/>
                    <a:pt x="1333" y="999"/>
                    <a:pt x="1217" y="999"/>
                  </a:cubicBezTo>
                  <a:cubicBezTo>
                    <a:pt x="1155" y="999"/>
                    <a:pt x="1093" y="1014"/>
                    <a:pt x="1035" y="1049"/>
                  </a:cubicBezTo>
                  <a:cubicBezTo>
                    <a:pt x="1135" y="948"/>
                    <a:pt x="1135" y="782"/>
                    <a:pt x="1068" y="682"/>
                  </a:cubicBezTo>
                  <a:cubicBezTo>
                    <a:pt x="1018" y="632"/>
                    <a:pt x="951" y="607"/>
                    <a:pt x="885" y="607"/>
                  </a:cubicBezTo>
                  <a:cubicBezTo>
                    <a:pt x="818" y="607"/>
                    <a:pt x="751" y="632"/>
                    <a:pt x="701" y="682"/>
                  </a:cubicBezTo>
                  <a:cubicBezTo>
                    <a:pt x="801" y="582"/>
                    <a:pt x="868" y="481"/>
                    <a:pt x="901" y="381"/>
                  </a:cubicBezTo>
                  <a:cubicBezTo>
                    <a:pt x="935" y="281"/>
                    <a:pt x="901" y="148"/>
                    <a:pt x="835" y="48"/>
                  </a:cubicBezTo>
                  <a:cubicBezTo>
                    <a:pt x="787" y="24"/>
                    <a:pt x="724" y="1"/>
                    <a:pt x="6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4"/>
            <p:cNvSpPr/>
            <p:nvPr/>
          </p:nvSpPr>
          <p:spPr>
            <a:xfrm>
              <a:off x="3093225" y="633200"/>
              <a:ext cx="78400" cy="67125"/>
            </a:xfrm>
            <a:custGeom>
              <a:rect b="b" l="l" r="r" t="t"/>
              <a:pathLst>
                <a:path extrusionOk="0" h="2685" w="3136">
                  <a:moveTo>
                    <a:pt x="1524" y="1"/>
                  </a:moveTo>
                  <a:cubicBezTo>
                    <a:pt x="1045" y="1"/>
                    <a:pt x="582" y="246"/>
                    <a:pt x="334" y="675"/>
                  </a:cubicBezTo>
                  <a:cubicBezTo>
                    <a:pt x="0" y="1309"/>
                    <a:pt x="234" y="2143"/>
                    <a:pt x="901" y="2510"/>
                  </a:cubicBezTo>
                  <a:cubicBezTo>
                    <a:pt x="1127" y="2629"/>
                    <a:pt x="1364" y="2684"/>
                    <a:pt x="1593" y="2684"/>
                  </a:cubicBezTo>
                  <a:cubicBezTo>
                    <a:pt x="2073" y="2684"/>
                    <a:pt x="2520" y="2439"/>
                    <a:pt x="2769" y="2010"/>
                  </a:cubicBezTo>
                  <a:cubicBezTo>
                    <a:pt x="3136" y="1376"/>
                    <a:pt x="2869" y="542"/>
                    <a:pt x="2202" y="175"/>
                  </a:cubicBezTo>
                  <a:cubicBezTo>
                    <a:pt x="1986" y="57"/>
                    <a:pt x="1753" y="1"/>
                    <a:pt x="1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4"/>
            <p:cNvSpPr/>
            <p:nvPr/>
          </p:nvSpPr>
          <p:spPr>
            <a:xfrm>
              <a:off x="3120725" y="614000"/>
              <a:ext cx="47575" cy="41225"/>
            </a:xfrm>
            <a:custGeom>
              <a:rect b="b" l="l" r="r" t="t"/>
              <a:pathLst>
                <a:path extrusionOk="0" h="1649" w="1903">
                  <a:moveTo>
                    <a:pt x="414" y="0"/>
                  </a:moveTo>
                  <a:cubicBezTo>
                    <a:pt x="342" y="0"/>
                    <a:pt x="288" y="49"/>
                    <a:pt x="234" y="76"/>
                  </a:cubicBezTo>
                  <a:cubicBezTo>
                    <a:pt x="1" y="309"/>
                    <a:pt x="1" y="676"/>
                    <a:pt x="101" y="943"/>
                  </a:cubicBezTo>
                  <a:cubicBezTo>
                    <a:pt x="134" y="1043"/>
                    <a:pt x="168" y="1110"/>
                    <a:pt x="201" y="1210"/>
                  </a:cubicBezTo>
                  <a:cubicBezTo>
                    <a:pt x="368" y="1443"/>
                    <a:pt x="668" y="1610"/>
                    <a:pt x="968" y="1644"/>
                  </a:cubicBezTo>
                  <a:cubicBezTo>
                    <a:pt x="999" y="1647"/>
                    <a:pt x="1029" y="1649"/>
                    <a:pt x="1060" y="1649"/>
                  </a:cubicBezTo>
                  <a:cubicBezTo>
                    <a:pt x="1329" y="1649"/>
                    <a:pt x="1589" y="1520"/>
                    <a:pt x="1769" y="1310"/>
                  </a:cubicBezTo>
                  <a:cubicBezTo>
                    <a:pt x="1869" y="1210"/>
                    <a:pt x="1902" y="1077"/>
                    <a:pt x="1902" y="943"/>
                  </a:cubicBezTo>
                  <a:cubicBezTo>
                    <a:pt x="1902" y="776"/>
                    <a:pt x="1802" y="610"/>
                    <a:pt x="1635" y="576"/>
                  </a:cubicBezTo>
                  <a:cubicBezTo>
                    <a:pt x="1592" y="559"/>
                    <a:pt x="1547" y="551"/>
                    <a:pt x="1502" y="551"/>
                  </a:cubicBezTo>
                  <a:cubicBezTo>
                    <a:pt x="1372" y="551"/>
                    <a:pt x="1243" y="619"/>
                    <a:pt x="1168" y="743"/>
                  </a:cubicBezTo>
                  <a:cubicBezTo>
                    <a:pt x="1202" y="610"/>
                    <a:pt x="1135" y="476"/>
                    <a:pt x="1002" y="443"/>
                  </a:cubicBezTo>
                  <a:cubicBezTo>
                    <a:pt x="971" y="428"/>
                    <a:pt x="941" y="421"/>
                    <a:pt x="912" y="421"/>
                  </a:cubicBezTo>
                  <a:cubicBezTo>
                    <a:pt x="813" y="421"/>
                    <a:pt x="727" y="499"/>
                    <a:pt x="701" y="576"/>
                  </a:cubicBezTo>
                  <a:cubicBezTo>
                    <a:pt x="701" y="476"/>
                    <a:pt x="735" y="343"/>
                    <a:pt x="701" y="243"/>
                  </a:cubicBezTo>
                  <a:cubicBezTo>
                    <a:pt x="668" y="143"/>
                    <a:pt x="568" y="42"/>
                    <a:pt x="468" y="9"/>
                  </a:cubicBezTo>
                  <a:cubicBezTo>
                    <a:pt x="449" y="3"/>
                    <a:pt x="431" y="0"/>
                    <a:pt x="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34"/>
          <p:cNvGrpSpPr/>
          <p:nvPr/>
        </p:nvGrpSpPr>
        <p:grpSpPr>
          <a:xfrm rot="-6405658">
            <a:off x="8210241" y="4258880"/>
            <a:ext cx="953198" cy="1234920"/>
            <a:chOff x="2946350" y="614000"/>
            <a:chExt cx="387050" cy="501425"/>
          </a:xfrm>
        </p:grpSpPr>
        <p:sp>
          <p:nvSpPr>
            <p:cNvPr id="882" name="Google Shape;882;p34"/>
            <p:cNvSpPr/>
            <p:nvPr/>
          </p:nvSpPr>
          <p:spPr>
            <a:xfrm>
              <a:off x="2946350" y="681450"/>
              <a:ext cx="363700" cy="408625"/>
            </a:xfrm>
            <a:custGeom>
              <a:rect b="b" l="l" r="r" t="t"/>
              <a:pathLst>
                <a:path extrusionOk="0" h="16345" w="14548">
                  <a:moveTo>
                    <a:pt x="7804" y="0"/>
                  </a:moveTo>
                  <a:cubicBezTo>
                    <a:pt x="7718" y="0"/>
                    <a:pt x="7631" y="45"/>
                    <a:pt x="7604" y="143"/>
                  </a:cubicBezTo>
                  <a:cubicBezTo>
                    <a:pt x="7203" y="1944"/>
                    <a:pt x="7103" y="3812"/>
                    <a:pt x="7303" y="5647"/>
                  </a:cubicBezTo>
                  <a:cubicBezTo>
                    <a:pt x="7303" y="5680"/>
                    <a:pt x="7303" y="5680"/>
                    <a:pt x="7303" y="5680"/>
                  </a:cubicBezTo>
                  <a:cubicBezTo>
                    <a:pt x="6369" y="6848"/>
                    <a:pt x="5569" y="8115"/>
                    <a:pt x="4935" y="9483"/>
                  </a:cubicBezTo>
                  <a:cubicBezTo>
                    <a:pt x="4935" y="9516"/>
                    <a:pt x="4902" y="9550"/>
                    <a:pt x="4902" y="9583"/>
                  </a:cubicBezTo>
                  <a:cubicBezTo>
                    <a:pt x="4168" y="9950"/>
                    <a:pt x="3434" y="10350"/>
                    <a:pt x="2733" y="10784"/>
                  </a:cubicBezTo>
                  <a:cubicBezTo>
                    <a:pt x="1833" y="11318"/>
                    <a:pt x="966" y="11951"/>
                    <a:pt x="165" y="12585"/>
                  </a:cubicBezTo>
                  <a:cubicBezTo>
                    <a:pt x="0" y="12722"/>
                    <a:pt x="129" y="12995"/>
                    <a:pt x="291" y="12995"/>
                  </a:cubicBezTo>
                  <a:cubicBezTo>
                    <a:pt x="326" y="12995"/>
                    <a:pt x="363" y="12982"/>
                    <a:pt x="398" y="12952"/>
                  </a:cubicBezTo>
                  <a:cubicBezTo>
                    <a:pt x="2567" y="11184"/>
                    <a:pt x="5002" y="9816"/>
                    <a:pt x="7604" y="8882"/>
                  </a:cubicBezTo>
                  <a:cubicBezTo>
                    <a:pt x="8304" y="9383"/>
                    <a:pt x="9038" y="9850"/>
                    <a:pt x="9772" y="10250"/>
                  </a:cubicBezTo>
                  <a:cubicBezTo>
                    <a:pt x="9772" y="10283"/>
                    <a:pt x="9772" y="10283"/>
                    <a:pt x="9772" y="10283"/>
                  </a:cubicBezTo>
                  <a:cubicBezTo>
                    <a:pt x="10172" y="12385"/>
                    <a:pt x="10906" y="14386"/>
                    <a:pt x="11973" y="16254"/>
                  </a:cubicBezTo>
                  <a:cubicBezTo>
                    <a:pt x="12010" y="16318"/>
                    <a:pt x="12061" y="16345"/>
                    <a:pt x="12114" y="16345"/>
                  </a:cubicBezTo>
                  <a:cubicBezTo>
                    <a:pt x="12254" y="16345"/>
                    <a:pt x="12404" y="16157"/>
                    <a:pt x="12307" y="15988"/>
                  </a:cubicBezTo>
                  <a:cubicBezTo>
                    <a:pt x="11306" y="14286"/>
                    <a:pt x="10639" y="12452"/>
                    <a:pt x="10239" y="10517"/>
                  </a:cubicBezTo>
                  <a:lnTo>
                    <a:pt x="10239" y="10517"/>
                  </a:lnTo>
                  <a:cubicBezTo>
                    <a:pt x="11506" y="11217"/>
                    <a:pt x="12807" y="11818"/>
                    <a:pt x="14175" y="12285"/>
                  </a:cubicBezTo>
                  <a:cubicBezTo>
                    <a:pt x="14203" y="12297"/>
                    <a:pt x="14229" y="12302"/>
                    <a:pt x="14254" y="12302"/>
                  </a:cubicBezTo>
                  <a:cubicBezTo>
                    <a:pt x="14442" y="12302"/>
                    <a:pt x="14548" y="12006"/>
                    <a:pt x="14342" y="11918"/>
                  </a:cubicBezTo>
                  <a:cubicBezTo>
                    <a:pt x="12140" y="11117"/>
                    <a:pt x="10039" y="10050"/>
                    <a:pt x="8104" y="8716"/>
                  </a:cubicBezTo>
                  <a:cubicBezTo>
                    <a:pt x="8704" y="8516"/>
                    <a:pt x="9305" y="8349"/>
                    <a:pt x="9905" y="8182"/>
                  </a:cubicBezTo>
                  <a:cubicBezTo>
                    <a:pt x="10906" y="7915"/>
                    <a:pt x="11907" y="7715"/>
                    <a:pt x="12941" y="7615"/>
                  </a:cubicBezTo>
                  <a:cubicBezTo>
                    <a:pt x="13198" y="7583"/>
                    <a:pt x="13176" y="7179"/>
                    <a:pt x="12936" y="7179"/>
                  </a:cubicBezTo>
                  <a:cubicBezTo>
                    <a:pt x="12927" y="7179"/>
                    <a:pt x="12917" y="7180"/>
                    <a:pt x="12907" y="7181"/>
                  </a:cubicBezTo>
                  <a:cubicBezTo>
                    <a:pt x="12174" y="7281"/>
                    <a:pt x="11440" y="7415"/>
                    <a:pt x="10706" y="7582"/>
                  </a:cubicBezTo>
                  <a:cubicBezTo>
                    <a:pt x="11373" y="6281"/>
                    <a:pt x="12440" y="5213"/>
                    <a:pt x="13741" y="4546"/>
                  </a:cubicBezTo>
                  <a:cubicBezTo>
                    <a:pt x="13971" y="4431"/>
                    <a:pt x="13880" y="4119"/>
                    <a:pt x="13701" y="4119"/>
                  </a:cubicBezTo>
                  <a:cubicBezTo>
                    <a:pt x="13672" y="4119"/>
                    <a:pt x="13640" y="4127"/>
                    <a:pt x="13608" y="4146"/>
                  </a:cubicBezTo>
                  <a:cubicBezTo>
                    <a:pt x="12107" y="4913"/>
                    <a:pt x="10873" y="6147"/>
                    <a:pt x="10172" y="7682"/>
                  </a:cubicBezTo>
                  <a:cubicBezTo>
                    <a:pt x="8571" y="8082"/>
                    <a:pt x="7003" y="8616"/>
                    <a:pt x="5502" y="9316"/>
                  </a:cubicBezTo>
                  <a:cubicBezTo>
                    <a:pt x="6936" y="6381"/>
                    <a:pt x="9171" y="3846"/>
                    <a:pt x="11940" y="2078"/>
                  </a:cubicBezTo>
                  <a:cubicBezTo>
                    <a:pt x="12108" y="1966"/>
                    <a:pt x="11971" y="1713"/>
                    <a:pt x="11784" y="1713"/>
                  </a:cubicBezTo>
                  <a:cubicBezTo>
                    <a:pt x="11749" y="1713"/>
                    <a:pt x="11711" y="1722"/>
                    <a:pt x="11673" y="1744"/>
                  </a:cubicBezTo>
                  <a:cubicBezTo>
                    <a:pt x="10172" y="2711"/>
                    <a:pt x="8838" y="3879"/>
                    <a:pt x="7670" y="5247"/>
                  </a:cubicBezTo>
                  <a:cubicBezTo>
                    <a:pt x="7537" y="3579"/>
                    <a:pt x="7637" y="1877"/>
                    <a:pt x="8004" y="243"/>
                  </a:cubicBezTo>
                  <a:cubicBezTo>
                    <a:pt x="8043" y="88"/>
                    <a:pt x="7923" y="0"/>
                    <a:pt x="7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4"/>
            <p:cNvSpPr/>
            <p:nvPr/>
          </p:nvSpPr>
          <p:spPr>
            <a:xfrm>
              <a:off x="3196625" y="1036425"/>
              <a:ext cx="76750" cy="67800"/>
            </a:xfrm>
            <a:custGeom>
              <a:rect b="b" l="l" r="r" t="t"/>
              <a:pathLst>
                <a:path extrusionOk="0" h="2712" w="3070">
                  <a:moveTo>
                    <a:pt x="1600" y="1"/>
                  </a:moveTo>
                  <a:cubicBezTo>
                    <a:pt x="1276" y="1"/>
                    <a:pt x="943" y="110"/>
                    <a:pt x="667" y="324"/>
                  </a:cubicBezTo>
                  <a:cubicBezTo>
                    <a:pt x="100" y="825"/>
                    <a:pt x="0" y="1692"/>
                    <a:pt x="501" y="2259"/>
                  </a:cubicBezTo>
                  <a:cubicBezTo>
                    <a:pt x="749" y="2560"/>
                    <a:pt x="1100" y="2711"/>
                    <a:pt x="1466" y="2711"/>
                  </a:cubicBezTo>
                  <a:cubicBezTo>
                    <a:pt x="1788" y="2711"/>
                    <a:pt x="2121" y="2594"/>
                    <a:pt x="2402" y="2359"/>
                  </a:cubicBezTo>
                  <a:cubicBezTo>
                    <a:pt x="3002" y="1892"/>
                    <a:pt x="3069" y="1025"/>
                    <a:pt x="2602" y="458"/>
                  </a:cubicBezTo>
                  <a:cubicBezTo>
                    <a:pt x="2350" y="151"/>
                    <a:pt x="1981" y="1"/>
                    <a:pt x="16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4"/>
            <p:cNvSpPr/>
            <p:nvPr/>
          </p:nvSpPr>
          <p:spPr>
            <a:xfrm>
              <a:off x="3238325" y="1072500"/>
              <a:ext cx="46725" cy="42925"/>
            </a:xfrm>
            <a:custGeom>
              <a:rect b="b" l="l" r="r" t="t"/>
              <a:pathLst>
                <a:path extrusionOk="0" h="1717" w="1869">
                  <a:moveTo>
                    <a:pt x="991" y="1"/>
                  </a:moveTo>
                  <a:cubicBezTo>
                    <a:pt x="934" y="1"/>
                    <a:pt x="867" y="16"/>
                    <a:pt x="801" y="16"/>
                  </a:cubicBezTo>
                  <a:cubicBezTo>
                    <a:pt x="501" y="82"/>
                    <a:pt x="267" y="282"/>
                    <a:pt x="134" y="549"/>
                  </a:cubicBezTo>
                  <a:cubicBezTo>
                    <a:pt x="0" y="850"/>
                    <a:pt x="0" y="1183"/>
                    <a:pt x="134" y="1450"/>
                  </a:cubicBezTo>
                  <a:cubicBezTo>
                    <a:pt x="200" y="1550"/>
                    <a:pt x="300" y="1650"/>
                    <a:pt x="434" y="1683"/>
                  </a:cubicBezTo>
                  <a:cubicBezTo>
                    <a:pt x="478" y="1706"/>
                    <a:pt x="534" y="1717"/>
                    <a:pt x="592" y="1717"/>
                  </a:cubicBezTo>
                  <a:cubicBezTo>
                    <a:pt x="708" y="1717"/>
                    <a:pt x="834" y="1672"/>
                    <a:pt x="901" y="1583"/>
                  </a:cubicBezTo>
                  <a:cubicBezTo>
                    <a:pt x="1001" y="1417"/>
                    <a:pt x="1001" y="1216"/>
                    <a:pt x="901" y="1083"/>
                  </a:cubicBezTo>
                  <a:lnTo>
                    <a:pt x="901" y="1083"/>
                  </a:lnTo>
                  <a:cubicBezTo>
                    <a:pt x="946" y="1113"/>
                    <a:pt x="1004" y="1129"/>
                    <a:pt x="1061" y="1129"/>
                  </a:cubicBezTo>
                  <a:cubicBezTo>
                    <a:pt x="1131" y="1129"/>
                    <a:pt x="1198" y="1105"/>
                    <a:pt x="1234" y="1050"/>
                  </a:cubicBezTo>
                  <a:cubicBezTo>
                    <a:pt x="1334" y="950"/>
                    <a:pt x="1301" y="783"/>
                    <a:pt x="1201" y="683"/>
                  </a:cubicBezTo>
                  <a:lnTo>
                    <a:pt x="1201" y="683"/>
                  </a:lnTo>
                  <a:cubicBezTo>
                    <a:pt x="1301" y="749"/>
                    <a:pt x="1401" y="816"/>
                    <a:pt x="1535" y="816"/>
                  </a:cubicBezTo>
                  <a:cubicBezTo>
                    <a:pt x="1635" y="816"/>
                    <a:pt x="1768" y="783"/>
                    <a:pt x="1835" y="683"/>
                  </a:cubicBezTo>
                  <a:cubicBezTo>
                    <a:pt x="1868" y="616"/>
                    <a:pt x="1868" y="516"/>
                    <a:pt x="1835" y="449"/>
                  </a:cubicBezTo>
                  <a:cubicBezTo>
                    <a:pt x="1701" y="149"/>
                    <a:pt x="1368" y="16"/>
                    <a:pt x="1068" y="16"/>
                  </a:cubicBezTo>
                  <a:cubicBezTo>
                    <a:pt x="1045" y="4"/>
                    <a:pt x="1019" y="1"/>
                    <a:pt x="9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4"/>
            <p:cNvSpPr/>
            <p:nvPr/>
          </p:nvSpPr>
          <p:spPr>
            <a:xfrm>
              <a:off x="3250825" y="932750"/>
              <a:ext cx="67575" cy="68475"/>
            </a:xfrm>
            <a:custGeom>
              <a:rect b="b" l="l" r="r" t="t"/>
              <a:pathLst>
                <a:path extrusionOk="0" h="2739" w="2703">
                  <a:moveTo>
                    <a:pt x="1310" y="0"/>
                  </a:moveTo>
                  <a:cubicBezTo>
                    <a:pt x="603" y="0"/>
                    <a:pt x="34" y="589"/>
                    <a:pt x="34" y="1336"/>
                  </a:cubicBezTo>
                  <a:cubicBezTo>
                    <a:pt x="1" y="2103"/>
                    <a:pt x="601" y="2737"/>
                    <a:pt x="1335" y="2737"/>
                  </a:cubicBezTo>
                  <a:cubicBezTo>
                    <a:pt x="1354" y="2738"/>
                    <a:pt x="1374" y="2738"/>
                    <a:pt x="1393" y="2738"/>
                  </a:cubicBezTo>
                  <a:cubicBezTo>
                    <a:pt x="2100" y="2738"/>
                    <a:pt x="2669" y="2149"/>
                    <a:pt x="2669" y="1403"/>
                  </a:cubicBezTo>
                  <a:cubicBezTo>
                    <a:pt x="2702" y="635"/>
                    <a:pt x="2102" y="2"/>
                    <a:pt x="1368" y="2"/>
                  </a:cubicBezTo>
                  <a:cubicBezTo>
                    <a:pt x="1349" y="1"/>
                    <a:pt x="1329" y="0"/>
                    <a:pt x="1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4"/>
            <p:cNvSpPr/>
            <p:nvPr/>
          </p:nvSpPr>
          <p:spPr>
            <a:xfrm>
              <a:off x="3297525" y="937875"/>
              <a:ext cx="35875" cy="49675"/>
            </a:xfrm>
            <a:custGeom>
              <a:rect b="b" l="l" r="r" t="t"/>
              <a:pathLst>
                <a:path extrusionOk="0" h="1987" w="1435">
                  <a:moveTo>
                    <a:pt x="983" y="0"/>
                  </a:moveTo>
                  <a:cubicBezTo>
                    <a:pt x="738" y="0"/>
                    <a:pt x="494" y="144"/>
                    <a:pt x="334" y="330"/>
                  </a:cubicBezTo>
                  <a:cubicBezTo>
                    <a:pt x="267" y="397"/>
                    <a:pt x="234" y="464"/>
                    <a:pt x="167" y="530"/>
                  </a:cubicBezTo>
                  <a:cubicBezTo>
                    <a:pt x="34" y="797"/>
                    <a:pt x="1" y="1131"/>
                    <a:pt x="134" y="1398"/>
                  </a:cubicBezTo>
                  <a:cubicBezTo>
                    <a:pt x="234" y="1698"/>
                    <a:pt x="501" y="1898"/>
                    <a:pt x="801" y="1965"/>
                  </a:cubicBezTo>
                  <a:cubicBezTo>
                    <a:pt x="856" y="1979"/>
                    <a:pt x="912" y="1987"/>
                    <a:pt x="965" y="1987"/>
                  </a:cubicBezTo>
                  <a:cubicBezTo>
                    <a:pt x="1039" y="1987"/>
                    <a:pt x="1109" y="1971"/>
                    <a:pt x="1168" y="1931"/>
                  </a:cubicBezTo>
                  <a:cubicBezTo>
                    <a:pt x="1335" y="1865"/>
                    <a:pt x="1435" y="1665"/>
                    <a:pt x="1402" y="1498"/>
                  </a:cubicBezTo>
                  <a:cubicBezTo>
                    <a:pt x="1368" y="1331"/>
                    <a:pt x="1201" y="1198"/>
                    <a:pt x="1035" y="1164"/>
                  </a:cubicBezTo>
                  <a:cubicBezTo>
                    <a:pt x="1168" y="1131"/>
                    <a:pt x="1235" y="997"/>
                    <a:pt x="1235" y="864"/>
                  </a:cubicBezTo>
                  <a:cubicBezTo>
                    <a:pt x="1201" y="764"/>
                    <a:pt x="1068" y="664"/>
                    <a:pt x="935" y="664"/>
                  </a:cubicBezTo>
                  <a:cubicBezTo>
                    <a:pt x="1035" y="630"/>
                    <a:pt x="1168" y="597"/>
                    <a:pt x="1235" y="530"/>
                  </a:cubicBezTo>
                  <a:cubicBezTo>
                    <a:pt x="1335" y="464"/>
                    <a:pt x="1368" y="330"/>
                    <a:pt x="1335" y="230"/>
                  </a:cubicBezTo>
                  <a:cubicBezTo>
                    <a:pt x="1335" y="130"/>
                    <a:pt x="1235" y="63"/>
                    <a:pt x="1168" y="30"/>
                  </a:cubicBezTo>
                  <a:cubicBezTo>
                    <a:pt x="1107" y="10"/>
                    <a:pt x="1045" y="0"/>
                    <a:pt x="9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4"/>
            <p:cNvSpPr/>
            <p:nvPr/>
          </p:nvSpPr>
          <p:spPr>
            <a:xfrm>
              <a:off x="3228300" y="815200"/>
              <a:ext cx="67575" cy="69275"/>
            </a:xfrm>
            <a:custGeom>
              <a:rect b="b" l="l" r="r" t="t"/>
              <a:pathLst>
                <a:path extrusionOk="0" h="2771" w="2703">
                  <a:moveTo>
                    <a:pt x="1369" y="0"/>
                  </a:moveTo>
                  <a:cubicBezTo>
                    <a:pt x="635" y="0"/>
                    <a:pt x="34" y="601"/>
                    <a:pt x="34" y="1368"/>
                  </a:cubicBezTo>
                  <a:cubicBezTo>
                    <a:pt x="1" y="2135"/>
                    <a:pt x="601" y="2769"/>
                    <a:pt x="1335" y="2769"/>
                  </a:cubicBezTo>
                  <a:cubicBezTo>
                    <a:pt x="1354" y="2770"/>
                    <a:pt x="1372" y="2770"/>
                    <a:pt x="1391" y="2770"/>
                  </a:cubicBezTo>
                  <a:cubicBezTo>
                    <a:pt x="2099" y="2770"/>
                    <a:pt x="2669" y="2149"/>
                    <a:pt x="2669" y="1401"/>
                  </a:cubicBezTo>
                  <a:cubicBezTo>
                    <a:pt x="2703" y="667"/>
                    <a:pt x="2102" y="34"/>
                    <a:pt x="13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4"/>
            <p:cNvSpPr/>
            <p:nvPr/>
          </p:nvSpPr>
          <p:spPr>
            <a:xfrm>
              <a:off x="3275000" y="821125"/>
              <a:ext cx="35050" cy="49475"/>
            </a:xfrm>
            <a:custGeom>
              <a:rect b="b" l="l" r="r" t="t"/>
              <a:pathLst>
                <a:path extrusionOk="0" h="1979" w="1402">
                  <a:moveTo>
                    <a:pt x="980" y="0"/>
                  </a:moveTo>
                  <a:cubicBezTo>
                    <a:pt x="736" y="0"/>
                    <a:pt x="493" y="138"/>
                    <a:pt x="334" y="297"/>
                  </a:cubicBezTo>
                  <a:cubicBezTo>
                    <a:pt x="268" y="364"/>
                    <a:pt x="234" y="430"/>
                    <a:pt x="168" y="530"/>
                  </a:cubicBezTo>
                  <a:cubicBezTo>
                    <a:pt x="34" y="797"/>
                    <a:pt x="1" y="1131"/>
                    <a:pt x="134" y="1398"/>
                  </a:cubicBezTo>
                  <a:cubicBezTo>
                    <a:pt x="234" y="1665"/>
                    <a:pt x="501" y="1898"/>
                    <a:pt x="801" y="1965"/>
                  </a:cubicBezTo>
                  <a:cubicBezTo>
                    <a:pt x="841" y="1975"/>
                    <a:pt x="880" y="1979"/>
                    <a:pt x="918" y="1979"/>
                  </a:cubicBezTo>
                  <a:cubicBezTo>
                    <a:pt x="1010" y="1979"/>
                    <a:pt x="1098" y="1955"/>
                    <a:pt x="1168" y="1931"/>
                  </a:cubicBezTo>
                  <a:cubicBezTo>
                    <a:pt x="1335" y="1831"/>
                    <a:pt x="1402" y="1665"/>
                    <a:pt x="1369" y="1498"/>
                  </a:cubicBezTo>
                  <a:cubicBezTo>
                    <a:pt x="1335" y="1298"/>
                    <a:pt x="1202" y="1164"/>
                    <a:pt x="1035" y="1164"/>
                  </a:cubicBezTo>
                  <a:cubicBezTo>
                    <a:pt x="1135" y="1131"/>
                    <a:pt x="1235" y="997"/>
                    <a:pt x="1202" y="864"/>
                  </a:cubicBezTo>
                  <a:cubicBezTo>
                    <a:pt x="1202" y="748"/>
                    <a:pt x="1101" y="657"/>
                    <a:pt x="987" y="657"/>
                  </a:cubicBezTo>
                  <a:cubicBezTo>
                    <a:pt x="970" y="657"/>
                    <a:pt x="952" y="659"/>
                    <a:pt x="935" y="664"/>
                  </a:cubicBezTo>
                  <a:cubicBezTo>
                    <a:pt x="1035" y="630"/>
                    <a:pt x="1135" y="597"/>
                    <a:pt x="1235" y="497"/>
                  </a:cubicBezTo>
                  <a:cubicBezTo>
                    <a:pt x="1335" y="430"/>
                    <a:pt x="1369" y="297"/>
                    <a:pt x="1335" y="197"/>
                  </a:cubicBezTo>
                  <a:cubicBezTo>
                    <a:pt x="1302" y="130"/>
                    <a:pt x="1235" y="63"/>
                    <a:pt x="1168" y="30"/>
                  </a:cubicBezTo>
                  <a:cubicBezTo>
                    <a:pt x="1107" y="9"/>
                    <a:pt x="1043" y="0"/>
                    <a:pt x="9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4"/>
            <p:cNvSpPr/>
            <p:nvPr/>
          </p:nvSpPr>
          <p:spPr>
            <a:xfrm>
              <a:off x="3245000" y="744150"/>
              <a:ext cx="76725" cy="68725"/>
            </a:xfrm>
            <a:custGeom>
              <a:rect b="b" l="l" r="r" t="t"/>
              <a:pathLst>
                <a:path extrusionOk="0" h="2749" w="3069">
                  <a:moveTo>
                    <a:pt x="1482" y="0"/>
                  </a:moveTo>
                  <a:cubicBezTo>
                    <a:pt x="1260" y="0"/>
                    <a:pt x="1037" y="56"/>
                    <a:pt x="834" y="174"/>
                  </a:cubicBezTo>
                  <a:cubicBezTo>
                    <a:pt x="200" y="541"/>
                    <a:pt x="0" y="1374"/>
                    <a:pt x="400" y="2042"/>
                  </a:cubicBezTo>
                  <a:cubicBezTo>
                    <a:pt x="650" y="2495"/>
                    <a:pt x="1116" y="2749"/>
                    <a:pt x="1587" y="2749"/>
                  </a:cubicBezTo>
                  <a:cubicBezTo>
                    <a:pt x="1809" y="2749"/>
                    <a:pt x="2032" y="2693"/>
                    <a:pt x="2235" y="2575"/>
                  </a:cubicBezTo>
                  <a:cubicBezTo>
                    <a:pt x="2869" y="2175"/>
                    <a:pt x="3069" y="1341"/>
                    <a:pt x="2669" y="707"/>
                  </a:cubicBezTo>
                  <a:cubicBezTo>
                    <a:pt x="2419" y="254"/>
                    <a:pt x="1953" y="0"/>
                    <a:pt x="14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4"/>
            <p:cNvSpPr/>
            <p:nvPr/>
          </p:nvSpPr>
          <p:spPr>
            <a:xfrm>
              <a:off x="3290025" y="731800"/>
              <a:ext cx="41725" cy="47900"/>
            </a:xfrm>
            <a:custGeom>
              <a:rect b="b" l="l" r="r" t="t"/>
              <a:pathLst>
                <a:path extrusionOk="0" h="1916" w="1669">
                  <a:moveTo>
                    <a:pt x="567" y="0"/>
                  </a:moveTo>
                  <a:cubicBezTo>
                    <a:pt x="267" y="67"/>
                    <a:pt x="67" y="401"/>
                    <a:pt x="0" y="701"/>
                  </a:cubicBezTo>
                  <a:cubicBezTo>
                    <a:pt x="0" y="768"/>
                    <a:pt x="0" y="868"/>
                    <a:pt x="0" y="968"/>
                  </a:cubicBezTo>
                  <a:cubicBezTo>
                    <a:pt x="0" y="1268"/>
                    <a:pt x="167" y="1568"/>
                    <a:pt x="401" y="1735"/>
                  </a:cubicBezTo>
                  <a:cubicBezTo>
                    <a:pt x="582" y="1848"/>
                    <a:pt x="794" y="1915"/>
                    <a:pt x="995" y="1915"/>
                  </a:cubicBezTo>
                  <a:cubicBezTo>
                    <a:pt x="1090" y="1915"/>
                    <a:pt x="1182" y="1901"/>
                    <a:pt x="1268" y="1868"/>
                  </a:cubicBezTo>
                  <a:cubicBezTo>
                    <a:pt x="1401" y="1802"/>
                    <a:pt x="1501" y="1735"/>
                    <a:pt x="1568" y="1635"/>
                  </a:cubicBezTo>
                  <a:cubicBezTo>
                    <a:pt x="1668" y="1468"/>
                    <a:pt x="1635" y="1268"/>
                    <a:pt x="1535" y="1135"/>
                  </a:cubicBezTo>
                  <a:cubicBezTo>
                    <a:pt x="1446" y="1046"/>
                    <a:pt x="1327" y="1001"/>
                    <a:pt x="1209" y="1001"/>
                  </a:cubicBezTo>
                  <a:cubicBezTo>
                    <a:pt x="1149" y="1001"/>
                    <a:pt x="1090" y="1012"/>
                    <a:pt x="1034" y="1035"/>
                  </a:cubicBezTo>
                  <a:cubicBezTo>
                    <a:pt x="1134" y="968"/>
                    <a:pt x="1134" y="801"/>
                    <a:pt x="1068" y="701"/>
                  </a:cubicBezTo>
                  <a:cubicBezTo>
                    <a:pt x="1013" y="646"/>
                    <a:pt x="937" y="621"/>
                    <a:pt x="864" y="621"/>
                  </a:cubicBezTo>
                  <a:cubicBezTo>
                    <a:pt x="804" y="621"/>
                    <a:pt x="746" y="638"/>
                    <a:pt x="701" y="668"/>
                  </a:cubicBezTo>
                  <a:cubicBezTo>
                    <a:pt x="768" y="601"/>
                    <a:pt x="868" y="501"/>
                    <a:pt x="901" y="401"/>
                  </a:cubicBezTo>
                  <a:cubicBezTo>
                    <a:pt x="934" y="267"/>
                    <a:pt x="901" y="134"/>
                    <a:pt x="801" y="67"/>
                  </a:cubicBezTo>
                  <a:cubicBezTo>
                    <a:pt x="734" y="0"/>
                    <a:pt x="66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4"/>
            <p:cNvSpPr/>
            <p:nvPr/>
          </p:nvSpPr>
          <p:spPr>
            <a:xfrm>
              <a:off x="3187450" y="684925"/>
              <a:ext cx="76750" cy="68750"/>
            </a:xfrm>
            <a:custGeom>
              <a:rect b="b" l="l" r="r" t="t"/>
              <a:pathLst>
                <a:path extrusionOk="0" h="2750" w="3070">
                  <a:moveTo>
                    <a:pt x="1482" y="1"/>
                  </a:moveTo>
                  <a:cubicBezTo>
                    <a:pt x="1260" y="1"/>
                    <a:pt x="1037" y="57"/>
                    <a:pt x="834" y="174"/>
                  </a:cubicBezTo>
                  <a:cubicBezTo>
                    <a:pt x="201" y="541"/>
                    <a:pt x="0" y="1408"/>
                    <a:pt x="401" y="2042"/>
                  </a:cubicBezTo>
                  <a:cubicBezTo>
                    <a:pt x="650" y="2496"/>
                    <a:pt x="1116" y="2749"/>
                    <a:pt x="1588" y="2749"/>
                  </a:cubicBezTo>
                  <a:cubicBezTo>
                    <a:pt x="1810" y="2749"/>
                    <a:pt x="2033" y="2693"/>
                    <a:pt x="2235" y="2576"/>
                  </a:cubicBezTo>
                  <a:cubicBezTo>
                    <a:pt x="2869" y="2209"/>
                    <a:pt x="3069" y="1375"/>
                    <a:pt x="2669" y="708"/>
                  </a:cubicBezTo>
                  <a:cubicBezTo>
                    <a:pt x="2419" y="254"/>
                    <a:pt x="1954" y="1"/>
                    <a:pt x="1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4"/>
            <p:cNvSpPr/>
            <p:nvPr/>
          </p:nvSpPr>
          <p:spPr>
            <a:xfrm>
              <a:off x="3232475" y="673075"/>
              <a:ext cx="41725" cy="47425"/>
            </a:xfrm>
            <a:custGeom>
              <a:rect b="b" l="l" r="r" t="t"/>
              <a:pathLst>
                <a:path extrusionOk="0" h="1897" w="1669">
                  <a:moveTo>
                    <a:pt x="655" y="1"/>
                  </a:moveTo>
                  <a:cubicBezTo>
                    <a:pt x="626" y="1"/>
                    <a:pt x="597" y="5"/>
                    <a:pt x="568" y="14"/>
                  </a:cubicBezTo>
                  <a:cubicBezTo>
                    <a:pt x="268" y="81"/>
                    <a:pt x="67" y="381"/>
                    <a:pt x="1" y="682"/>
                  </a:cubicBezTo>
                  <a:cubicBezTo>
                    <a:pt x="1" y="748"/>
                    <a:pt x="1" y="848"/>
                    <a:pt x="1" y="948"/>
                  </a:cubicBezTo>
                  <a:cubicBezTo>
                    <a:pt x="1" y="1249"/>
                    <a:pt x="167" y="1549"/>
                    <a:pt x="401" y="1716"/>
                  </a:cubicBezTo>
                  <a:cubicBezTo>
                    <a:pt x="582" y="1829"/>
                    <a:pt x="794" y="1896"/>
                    <a:pt x="995" y="1896"/>
                  </a:cubicBezTo>
                  <a:cubicBezTo>
                    <a:pt x="1090" y="1896"/>
                    <a:pt x="1183" y="1881"/>
                    <a:pt x="1268" y="1849"/>
                  </a:cubicBezTo>
                  <a:cubicBezTo>
                    <a:pt x="1402" y="1816"/>
                    <a:pt x="1502" y="1716"/>
                    <a:pt x="1568" y="1616"/>
                  </a:cubicBezTo>
                  <a:cubicBezTo>
                    <a:pt x="1669" y="1449"/>
                    <a:pt x="1635" y="1249"/>
                    <a:pt x="1535" y="1115"/>
                  </a:cubicBezTo>
                  <a:cubicBezTo>
                    <a:pt x="1448" y="1050"/>
                    <a:pt x="1333" y="999"/>
                    <a:pt x="1217" y="999"/>
                  </a:cubicBezTo>
                  <a:cubicBezTo>
                    <a:pt x="1155" y="999"/>
                    <a:pt x="1093" y="1014"/>
                    <a:pt x="1035" y="1049"/>
                  </a:cubicBezTo>
                  <a:cubicBezTo>
                    <a:pt x="1135" y="948"/>
                    <a:pt x="1135" y="782"/>
                    <a:pt x="1068" y="682"/>
                  </a:cubicBezTo>
                  <a:cubicBezTo>
                    <a:pt x="1018" y="632"/>
                    <a:pt x="951" y="607"/>
                    <a:pt x="885" y="607"/>
                  </a:cubicBezTo>
                  <a:cubicBezTo>
                    <a:pt x="818" y="607"/>
                    <a:pt x="751" y="632"/>
                    <a:pt x="701" y="682"/>
                  </a:cubicBezTo>
                  <a:cubicBezTo>
                    <a:pt x="801" y="582"/>
                    <a:pt x="868" y="481"/>
                    <a:pt x="901" y="381"/>
                  </a:cubicBezTo>
                  <a:cubicBezTo>
                    <a:pt x="935" y="281"/>
                    <a:pt x="901" y="148"/>
                    <a:pt x="835" y="48"/>
                  </a:cubicBezTo>
                  <a:cubicBezTo>
                    <a:pt x="787" y="24"/>
                    <a:pt x="724" y="1"/>
                    <a:pt x="6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4"/>
            <p:cNvSpPr/>
            <p:nvPr/>
          </p:nvSpPr>
          <p:spPr>
            <a:xfrm>
              <a:off x="3093225" y="633200"/>
              <a:ext cx="78400" cy="67125"/>
            </a:xfrm>
            <a:custGeom>
              <a:rect b="b" l="l" r="r" t="t"/>
              <a:pathLst>
                <a:path extrusionOk="0" h="2685" w="3136">
                  <a:moveTo>
                    <a:pt x="1524" y="1"/>
                  </a:moveTo>
                  <a:cubicBezTo>
                    <a:pt x="1045" y="1"/>
                    <a:pt x="582" y="246"/>
                    <a:pt x="334" y="675"/>
                  </a:cubicBezTo>
                  <a:cubicBezTo>
                    <a:pt x="0" y="1309"/>
                    <a:pt x="234" y="2143"/>
                    <a:pt x="901" y="2510"/>
                  </a:cubicBezTo>
                  <a:cubicBezTo>
                    <a:pt x="1127" y="2629"/>
                    <a:pt x="1364" y="2684"/>
                    <a:pt x="1593" y="2684"/>
                  </a:cubicBezTo>
                  <a:cubicBezTo>
                    <a:pt x="2073" y="2684"/>
                    <a:pt x="2520" y="2439"/>
                    <a:pt x="2769" y="2010"/>
                  </a:cubicBezTo>
                  <a:cubicBezTo>
                    <a:pt x="3136" y="1376"/>
                    <a:pt x="2869" y="542"/>
                    <a:pt x="2202" y="175"/>
                  </a:cubicBezTo>
                  <a:cubicBezTo>
                    <a:pt x="1986" y="57"/>
                    <a:pt x="1753" y="1"/>
                    <a:pt x="1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4"/>
            <p:cNvSpPr/>
            <p:nvPr/>
          </p:nvSpPr>
          <p:spPr>
            <a:xfrm>
              <a:off x="3120725" y="614000"/>
              <a:ext cx="47575" cy="41225"/>
            </a:xfrm>
            <a:custGeom>
              <a:rect b="b" l="l" r="r" t="t"/>
              <a:pathLst>
                <a:path extrusionOk="0" h="1649" w="1903">
                  <a:moveTo>
                    <a:pt x="414" y="0"/>
                  </a:moveTo>
                  <a:cubicBezTo>
                    <a:pt x="342" y="0"/>
                    <a:pt x="288" y="49"/>
                    <a:pt x="234" y="76"/>
                  </a:cubicBezTo>
                  <a:cubicBezTo>
                    <a:pt x="1" y="309"/>
                    <a:pt x="1" y="676"/>
                    <a:pt x="101" y="943"/>
                  </a:cubicBezTo>
                  <a:cubicBezTo>
                    <a:pt x="134" y="1043"/>
                    <a:pt x="168" y="1110"/>
                    <a:pt x="201" y="1210"/>
                  </a:cubicBezTo>
                  <a:cubicBezTo>
                    <a:pt x="368" y="1443"/>
                    <a:pt x="668" y="1610"/>
                    <a:pt x="968" y="1644"/>
                  </a:cubicBezTo>
                  <a:cubicBezTo>
                    <a:pt x="999" y="1647"/>
                    <a:pt x="1029" y="1649"/>
                    <a:pt x="1060" y="1649"/>
                  </a:cubicBezTo>
                  <a:cubicBezTo>
                    <a:pt x="1329" y="1649"/>
                    <a:pt x="1589" y="1520"/>
                    <a:pt x="1769" y="1310"/>
                  </a:cubicBezTo>
                  <a:cubicBezTo>
                    <a:pt x="1869" y="1210"/>
                    <a:pt x="1902" y="1077"/>
                    <a:pt x="1902" y="943"/>
                  </a:cubicBezTo>
                  <a:cubicBezTo>
                    <a:pt x="1902" y="776"/>
                    <a:pt x="1802" y="610"/>
                    <a:pt x="1635" y="576"/>
                  </a:cubicBezTo>
                  <a:cubicBezTo>
                    <a:pt x="1592" y="559"/>
                    <a:pt x="1547" y="551"/>
                    <a:pt x="1502" y="551"/>
                  </a:cubicBezTo>
                  <a:cubicBezTo>
                    <a:pt x="1372" y="551"/>
                    <a:pt x="1243" y="619"/>
                    <a:pt x="1168" y="743"/>
                  </a:cubicBezTo>
                  <a:cubicBezTo>
                    <a:pt x="1202" y="610"/>
                    <a:pt x="1135" y="476"/>
                    <a:pt x="1002" y="443"/>
                  </a:cubicBezTo>
                  <a:cubicBezTo>
                    <a:pt x="971" y="428"/>
                    <a:pt x="941" y="421"/>
                    <a:pt x="912" y="421"/>
                  </a:cubicBezTo>
                  <a:cubicBezTo>
                    <a:pt x="813" y="421"/>
                    <a:pt x="727" y="499"/>
                    <a:pt x="701" y="576"/>
                  </a:cubicBezTo>
                  <a:cubicBezTo>
                    <a:pt x="701" y="476"/>
                    <a:pt x="735" y="343"/>
                    <a:pt x="701" y="243"/>
                  </a:cubicBezTo>
                  <a:cubicBezTo>
                    <a:pt x="668" y="143"/>
                    <a:pt x="568" y="42"/>
                    <a:pt x="468" y="9"/>
                  </a:cubicBezTo>
                  <a:cubicBezTo>
                    <a:pt x="449" y="3"/>
                    <a:pt x="431" y="0"/>
                    <a:pt x="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 name="Google Shape;895;p34"/>
          <p:cNvSpPr/>
          <p:nvPr/>
        </p:nvSpPr>
        <p:spPr>
          <a:xfrm>
            <a:off x="-233775" y="3668163"/>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4"/>
          <p:cNvSpPr/>
          <p:nvPr/>
        </p:nvSpPr>
        <p:spPr>
          <a:xfrm>
            <a:off x="7925350" y="322550"/>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 name="Shape 900"/>
        <p:cNvGrpSpPr/>
        <p:nvPr/>
      </p:nvGrpSpPr>
      <p:grpSpPr>
        <a:xfrm>
          <a:off x="0" y="0"/>
          <a:ext cx="0" cy="0"/>
          <a:chOff x="0" y="0"/>
          <a:chExt cx="0" cy="0"/>
        </a:xfrm>
      </p:grpSpPr>
      <p:sp>
        <p:nvSpPr>
          <p:cNvPr id="901" name="Google Shape;901;p35"/>
          <p:cNvSpPr txBox="1"/>
          <p:nvPr>
            <p:ph idx="3" type="subTitle"/>
          </p:nvPr>
        </p:nvSpPr>
        <p:spPr>
          <a:xfrm>
            <a:off x="719975" y="4031300"/>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902" name="Google Shape;902;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Gender roles and education </a:t>
            </a:r>
            <a:endParaRPr/>
          </a:p>
        </p:txBody>
      </p:sp>
      <p:sp>
        <p:nvSpPr>
          <p:cNvPr id="903" name="Google Shape;903;p35"/>
          <p:cNvSpPr txBox="1"/>
          <p:nvPr>
            <p:ph idx="1" type="subTitle"/>
          </p:nvPr>
        </p:nvSpPr>
        <p:spPr>
          <a:xfrm>
            <a:off x="719975" y="22102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904" name="Google Shape;904;p35"/>
          <p:cNvSpPr txBox="1"/>
          <p:nvPr>
            <p:ph idx="2" type="subTitle"/>
          </p:nvPr>
        </p:nvSpPr>
        <p:spPr>
          <a:xfrm>
            <a:off x="3419246" y="22102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905" name="Google Shape;905;p35"/>
          <p:cNvSpPr txBox="1"/>
          <p:nvPr>
            <p:ph idx="4" type="subTitle"/>
          </p:nvPr>
        </p:nvSpPr>
        <p:spPr>
          <a:xfrm>
            <a:off x="3419246" y="4031300"/>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906" name="Google Shape;906;p35"/>
          <p:cNvSpPr txBox="1"/>
          <p:nvPr>
            <p:ph idx="5" type="subTitle"/>
          </p:nvPr>
        </p:nvSpPr>
        <p:spPr>
          <a:xfrm>
            <a:off x="6118524" y="22102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907" name="Google Shape;907;p35"/>
          <p:cNvSpPr txBox="1"/>
          <p:nvPr>
            <p:ph idx="6" type="subTitle"/>
          </p:nvPr>
        </p:nvSpPr>
        <p:spPr>
          <a:xfrm>
            <a:off x="6118524" y="4031300"/>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908" name="Google Shape;908;p35"/>
          <p:cNvSpPr/>
          <p:nvPr/>
        </p:nvSpPr>
        <p:spPr>
          <a:xfrm>
            <a:off x="1561625" y="1189675"/>
            <a:ext cx="622200" cy="6222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5"/>
          <p:cNvSpPr/>
          <p:nvPr/>
        </p:nvSpPr>
        <p:spPr>
          <a:xfrm>
            <a:off x="6960175" y="1189675"/>
            <a:ext cx="622200" cy="6222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5"/>
          <p:cNvSpPr/>
          <p:nvPr/>
        </p:nvSpPr>
        <p:spPr>
          <a:xfrm>
            <a:off x="4260900" y="1189675"/>
            <a:ext cx="622200" cy="6222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5"/>
          <p:cNvSpPr/>
          <p:nvPr/>
        </p:nvSpPr>
        <p:spPr>
          <a:xfrm>
            <a:off x="1561625" y="3017825"/>
            <a:ext cx="622200" cy="6222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5"/>
          <p:cNvSpPr/>
          <p:nvPr/>
        </p:nvSpPr>
        <p:spPr>
          <a:xfrm>
            <a:off x="6960175" y="3017825"/>
            <a:ext cx="622200" cy="6222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5"/>
          <p:cNvSpPr/>
          <p:nvPr/>
        </p:nvSpPr>
        <p:spPr>
          <a:xfrm>
            <a:off x="4260900" y="3017825"/>
            <a:ext cx="622200" cy="6222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5"/>
          <p:cNvSpPr txBox="1"/>
          <p:nvPr>
            <p:ph idx="7" type="subTitle"/>
          </p:nvPr>
        </p:nvSpPr>
        <p:spPr>
          <a:xfrm>
            <a:off x="719975" y="1888075"/>
            <a:ext cx="2305500" cy="47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915" name="Google Shape;915;p35"/>
          <p:cNvSpPr txBox="1"/>
          <p:nvPr>
            <p:ph idx="8" type="subTitle"/>
          </p:nvPr>
        </p:nvSpPr>
        <p:spPr>
          <a:xfrm>
            <a:off x="3419246" y="1888075"/>
            <a:ext cx="2305500" cy="47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916" name="Google Shape;916;p35"/>
          <p:cNvSpPr txBox="1"/>
          <p:nvPr>
            <p:ph idx="9" type="subTitle"/>
          </p:nvPr>
        </p:nvSpPr>
        <p:spPr>
          <a:xfrm>
            <a:off x="6118524" y="1888075"/>
            <a:ext cx="2305500" cy="47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917" name="Google Shape;917;p35"/>
          <p:cNvSpPr txBox="1"/>
          <p:nvPr>
            <p:ph idx="13" type="subTitle"/>
          </p:nvPr>
        </p:nvSpPr>
        <p:spPr>
          <a:xfrm>
            <a:off x="719975" y="3709100"/>
            <a:ext cx="2305500" cy="47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918" name="Google Shape;918;p35"/>
          <p:cNvSpPr txBox="1"/>
          <p:nvPr>
            <p:ph idx="14" type="subTitle"/>
          </p:nvPr>
        </p:nvSpPr>
        <p:spPr>
          <a:xfrm>
            <a:off x="3419250" y="3709100"/>
            <a:ext cx="2305500" cy="47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919" name="Google Shape;919;p35"/>
          <p:cNvSpPr txBox="1"/>
          <p:nvPr>
            <p:ph idx="15" type="subTitle"/>
          </p:nvPr>
        </p:nvSpPr>
        <p:spPr>
          <a:xfrm>
            <a:off x="6118525" y="3709100"/>
            <a:ext cx="2305500" cy="47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grpSp>
        <p:nvGrpSpPr>
          <p:cNvPr id="920" name="Google Shape;920;p35"/>
          <p:cNvGrpSpPr/>
          <p:nvPr/>
        </p:nvGrpSpPr>
        <p:grpSpPr>
          <a:xfrm>
            <a:off x="4385227" y="1290043"/>
            <a:ext cx="373535" cy="421468"/>
            <a:chOff x="6859589" y="4069993"/>
            <a:chExt cx="373535" cy="421468"/>
          </a:xfrm>
        </p:grpSpPr>
        <p:sp>
          <p:nvSpPr>
            <p:cNvPr id="921" name="Google Shape;921;p35"/>
            <p:cNvSpPr/>
            <p:nvPr/>
          </p:nvSpPr>
          <p:spPr>
            <a:xfrm>
              <a:off x="6859589" y="4069993"/>
              <a:ext cx="373535" cy="421468"/>
            </a:xfrm>
            <a:custGeom>
              <a:rect b="b" l="l" r="r" t="t"/>
              <a:pathLst>
                <a:path extrusionOk="0" h="11932" w="10575">
                  <a:moveTo>
                    <a:pt x="5951" y="1154"/>
                  </a:moveTo>
                  <a:cubicBezTo>
                    <a:pt x="6022" y="1154"/>
                    <a:pt x="6094" y="1158"/>
                    <a:pt x="6168" y="1167"/>
                  </a:cubicBezTo>
                  <a:cubicBezTo>
                    <a:pt x="6764" y="1215"/>
                    <a:pt x="7050" y="1548"/>
                    <a:pt x="7216" y="1786"/>
                  </a:cubicBezTo>
                  <a:cubicBezTo>
                    <a:pt x="7264" y="1834"/>
                    <a:pt x="7335" y="1858"/>
                    <a:pt x="7407" y="1858"/>
                  </a:cubicBezTo>
                  <a:cubicBezTo>
                    <a:pt x="7454" y="1834"/>
                    <a:pt x="7502" y="1834"/>
                    <a:pt x="7550" y="1834"/>
                  </a:cubicBezTo>
                  <a:cubicBezTo>
                    <a:pt x="7812" y="1834"/>
                    <a:pt x="8026" y="2048"/>
                    <a:pt x="8026" y="2310"/>
                  </a:cubicBezTo>
                  <a:cubicBezTo>
                    <a:pt x="8026" y="2334"/>
                    <a:pt x="8026" y="2382"/>
                    <a:pt x="8002" y="2429"/>
                  </a:cubicBezTo>
                  <a:cubicBezTo>
                    <a:pt x="8002" y="2501"/>
                    <a:pt x="8026" y="2572"/>
                    <a:pt x="8097" y="2620"/>
                  </a:cubicBezTo>
                  <a:cubicBezTo>
                    <a:pt x="8336" y="2739"/>
                    <a:pt x="8478" y="2977"/>
                    <a:pt x="8478" y="3239"/>
                  </a:cubicBezTo>
                  <a:cubicBezTo>
                    <a:pt x="8478" y="3620"/>
                    <a:pt x="8169" y="3930"/>
                    <a:pt x="7788" y="3930"/>
                  </a:cubicBezTo>
                  <a:cubicBezTo>
                    <a:pt x="7550" y="3930"/>
                    <a:pt x="7359" y="3811"/>
                    <a:pt x="7216" y="3596"/>
                  </a:cubicBezTo>
                  <a:cubicBezTo>
                    <a:pt x="7197" y="3557"/>
                    <a:pt x="7130" y="3519"/>
                    <a:pt x="7067" y="3519"/>
                  </a:cubicBezTo>
                  <a:cubicBezTo>
                    <a:pt x="7053" y="3519"/>
                    <a:pt x="7039" y="3521"/>
                    <a:pt x="7026" y="3525"/>
                  </a:cubicBezTo>
                  <a:lnTo>
                    <a:pt x="6954" y="3525"/>
                  </a:lnTo>
                  <a:cubicBezTo>
                    <a:pt x="6764" y="3525"/>
                    <a:pt x="6597" y="3382"/>
                    <a:pt x="6573" y="3191"/>
                  </a:cubicBezTo>
                  <a:cubicBezTo>
                    <a:pt x="6573" y="3144"/>
                    <a:pt x="6549" y="3096"/>
                    <a:pt x="6502" y="3072"/>
                  </a:cubicBezTo>
                  <a:cubicBezTo>
                    <a:pt x="6478" y="3049"/>
                    <a:pt x="6430" y="3025"/>
                    <a:pt x="6383" y="3025"/>
                  </a:cubicBezTo>
                  <a:cubicBezTo>
                    <a:pt x="6331" y="3033"/>
                    <a:pt x="6265" y="3040"/>
                    <a:pt x="6191" y="3040"/>
                  </a:cubicBezTo>
                  <a:cubicBezTo>
                    <a:pt x="5853" y="3040"/>
                    <a:pt x="5335" y="2911"/>
                    <a:pt x="5121" y="2287"/>
                  </a:cubicBezTo>
                  <a:cubicBezTo>
                    <a:pt x="5121" y="2001"/>
                    <a:pt x="5001" y="1739"/>
                    <a:pt x="4835" y="1524"/>
                  </a:cubicBezTo>
                  <a:cubicBezTo>
                    <a:pt x="5043" y="1358"/>
                    <a:pt x="5453" y="1154"/>
                    <a:pt x="5951" y="1154"/>
                  </a:cubicBezTo>
                  <a:close/>
                  <a:moveTo>
                    <a:pt x="2001" y="4049"/>
                  </a:moveTo>
                  <a:cubicBezTo>
                    <a:pt x="2070" y="4438"/>
                    <a:pt x="2380" y="4717"/>
                    <a:pt x="2785" y="4717"/>
                  </a:cubicBezTo>
                  <a:cubicBezTo>
                    <a:pt x="2801" y="4717"/>
                    <a:pt x="2818" y="4717"/>
                    <a:pt x="2834" y="4716"/>
                  </a:cubicBezTo>
                  <a:lnTo>
                    <a:pt x="2834" y="5430"/>
                  </a:lnTo>
                  <a:cubicBezTo>
                    <a:pt x="2834" y="5859"/>
                    <a:pt x="2953" y="6240"/>
                    <a:pt x="3144" y="6573"/>
                  </a:cubicBezTo>
                  <a:cubicBezTo>
                    <a:pt x="3096" y="6597"/>
                    <a:pt x="3049" y="6597"/>
                    <a:pt x="2977" y="6597"/>
                  </a:cubicBezTo>
                  <a:cubicBezTo>
                    <a:pt x="2715" y="6597"/>
                    <a:pt x="2477" y="6383"/>
                    <a:pt x="2453" y="6097"/>
                  </a:cubicBezTo>
                  <a:cubicBezTo>
                    <a:pt x="2453" y="6049"/>
                    <a:pt x="2406" y="5978"/>
                    <a:pt x="2358" y="5954"/>
                  </a:cubicBezTo>
                  <a:cubicBezTo>
                    <a:pt x="2072" y="5835"/>
                    <a:pt x="1882" y="5573"/>
                    <a:pt x="1882" y="5263"/>
                  </a:cubicBezTo>
                  <a:cubicBezTo>
                    <a:pt x="1882" y="5120"/>
                    <a:pt x="1929" y="4978"/>
                    <a:pt x="2001" y="4858"/>
                  </a:cubicBezTo>
                  <a:cubicBezTo>
                    <a:pt x="2025" y="4811"/>
                    <a:pt x="2025" y="4763"/>
                    <a:pt x="2001" y="4692"/>
                  </a:cubicBezTo>
                  <a:cubicBezTo>
                    <a:pt x="1953" y="4597"/>
                    <a:pt x="1929" y="4477"/>
                    <a:pt x="1929" y="4358"/>
                  </a:cubicBezTo>
                  <a:cubicBezTo>
                    <a:pt x="1929" y="4239"/>
                    <a:pt x="1953" y="4144"/>
                    <a:pt x="2001" y="4049"/>
                  </a:cubicBezTo>
                  <a:close/>
                  <a:moveTo>
                    <a:pt x="8502" y="3977"/>
                  </a:moveTo>
                  <a:cubicBezTo>
                    <a:pt x="8550" y="4025"/>
                    <a:pt x="8574" y="4073"/>
                    <a:pt x="8597" y="4144"/>
                  </a:cubicBezTo>
                  <a:cubicBezTo>
                    <a:pt x="8621" y="4216"/>
                    <a:pt x="8621" y="4287"/>
                    <a:pt x="8621" y="4358"/>
                  </a:cubicBezTo>
                  <a:cubicBezTo>
                    <a:pt x="8621" y="4477"/>
                    <a:pt x="8597" y="4597"/>
                    <a:pt x="8550" y="4692"/>
                  </a:cubicBezTo>
                  <a:cubicBezTo>
                    <a:pt x="8526" y="4739"/>
                    <a:pt x="8526" y="4811"/>
                    <a:pt x="8550" y="4858"/>
                  </a:cubicBezTo>
                  <a:cubicBezTo>
                    <a:pt x="8597" y="4930"/>
                    <a:pt x="8621" y="5001"/>
                    <a:pt x="8645" y="5073"/>
                  </a:cubicBezTo>
                  <a:cubicBezTo>
                    <a:pt x="8764" y="5454"/>
                    <a:pt x="8574" y="5835"/>
                    <a:pt x="8216" y="5954"/>
                  </a:cubicBezTo>
                  <a:cubicBezTo>
                    <a:pt x="8145" y="5978"/>
                    <a:pt x="8121" y="6025"/>
                    <a:pt x="8097" y="6097"/>
                  </a:cubicBezTo>
                  <a:cubicBezTo>
                    <a:pt x="8074" y="6383"/>
                    <a:pt x="7859" y="6597"/>
                    <a:pt x="7573" y="6597"/>
                  </a:cubicBezTo>
                  <a:cubicBezTo>
                    <a:pt x="7502" y="6597"/>
                    <a:pt x="7431" y="6597"/>
                    <a:pt x="7383" y="6573"/>
                  </a:cubicBezTo>
                  <a:cubicBezTo>
                    <a:pt x="7573" y="6240"/>
                    <a:pt x="7693" y="5835"/>
                    <a:pt x="7693" y="5430"/>
                  </a:cubicBezTo>
                  <a:lnTo>
                    <a:pt x="7693" y="4263"/>
                  </a:lnTo>
                  <a:cubicBezTo>
                    <a:pt x="7730" y="4269"/>
                    <a:pt x="7769" y="4272"/>
                    <a:pt x="7807" y="4272"/>
                  </a:cubicBezTo>
                  <a:cubicBezTo>
                    <a:pt x="8064" y="4272"/>
                    <a:pt x="8337" y="4143"/>
                    <a:pt x="8502" y="3977"/>
                  </a:cubicBezTo>
                  <a:close/>
                  <a:moveTo>
                    <a:pt x="5001" y="2834"/>
                  </a:moveTo>
                  <a:cubicBezTo>
                    <a:pt x="5342" y="3282"/>
                    <a:pt x="5836" y="3386"/>
                    <a:pt x="6157" y="3386"/>
                  </a:cubicBezTo>
                  <a:cubicBezTo>
                    <a:pt x="6195" y="3386"/>
                    <a:pt x="6231" y="3385"/>
                    <a:pt x="6264" y="3382"/>
                  </a:cubicBezTo>
                  <a:cubicBezTo>
                    <a:pt x="6355" y="3655"/>
                    <a:pt x="6640" y="3884"/>
                    <a:pt x="6956" y="3884"/>
                  </a:cubicBezTo>
                  <a:cubicBezTo>
                    <a:pt x="6971" y="3884"/>
                    <a:pt x="6986" y="3883"/>
                    <a:pt x="7002" y="3882"/>
                  </a:cubicBezTo>
                  <a:cubicBezTo>
                    <a:pt x="7097" y="4001"/>
                    <a:pt x="7216" y="4096"/>
                    <a:pt x="7335" y="4168"/>
                  </a:cubicBezTo>
                  <a:lnTo>
                    <a:pt x="7335" y="5430"/>
                  </a:lnTo>
                  <a:cubicBezTo>
                    <a:pt x="7335" y="6025"/>
                    <a:pt x="7050" y="6597"/>
                    <a:pt x="6549" y="6930"/>
                  </a:cubicBezTo>
                  <a:lnTo>
                    <a:pt x="5787" y="7454"/>
                  </a:lnTo>
                  <a:cubicBezTo>
                    <a:pt x="5633" y="7561"/>
                    <a:pt x="5448" y="7615"/>
                    <a:pt x="5263" y="7615"/>
                  </a:cubicBezTo>
                  <a:cubicBezTo>
                    <a:pt x="5079" y="7615"/>
                    <a:pt x="4894" y="7561"/>
                    <a:pt x="4740" y="7454"/>
                  </a:cubicBezTo>
                  <a:lnTo>
                    <a:pt x="3977" y="6930"/>
                  </a:lnTo>
                  <a:cubicBezTo>
                    <a:pt x="3477" y="6597"/>
                    <a:pt x="3192" y="6025"/>
                    <a:pt x="3192" y="5430"/>
                  </a:cubicBezTo>
                  <a:lnTo>
                    <a:pt x="3192" y="4597"/>
                  </a:lnTo>
                  <a:cubicBezTo>
                    <a:pt x="3382" y="4477"/>
                    <a:pt x="3525" y="4263"/>
                    <a:pt x="3525" y="4025"/>
                  </a:cubicBezTo>
                  <a:cubicBezTo>
                    <a:pt x="3787" y="3954"/>
                    <a:pt x="4001" y="3787"/>
                    <a:pt x="4120" y="3549"/>
                  </a:cubicBezTo>
                  <a:cubicBezTo>
                    <a:pt x="4525" y="3477"/>
                    <a:pt x="4859" y="3191"/>
                    <a:pt x="5001" y="2834"/>
                  </a:cubicBezTo>
                  <a:close/>
                  <a:moveTo>
                    <a:pt x="5263" y="0"/>
                  </a:moveTo>
                  <a:cubicBezTo>
                    <a:pt x="4549" y="0"/>
                    <a:pt x="3858" y="167"/>
                    <a:pt x="3311" y="477"/>
                  </a:cubicBezTo>
                  <a:cubicBezTo>
                    <a:pt x="2763" y="786"/>
                    <a:pt x="2382" y="1215"/>
                    <a:pt x="2239" y="1715"/>
                  </a:cubicBezTo>
                  <a:cubicBezTo>
                    <a:pt x="2191" y="1786"/>
                    <a:pt x="2144" y="1929"/>
                    <a:pt x="2144" y="2072"/>
                  </a:cubicBezTo>
                  <a:cubicBezTo>
                    <a:pt x="2001" y="2144"/>
                    <a:pt x="1882" y="2239"/>
                    <a:pt x="1763" y="2382"/>
                  </a:cubicBezTo>
                  <a:cubicBezTo>
                    <a:pt x="1715" y="2453"/>
                    <a:pt x="1715" y="2549"/>
                    <a:pt x="1787" y="2620"/>
                  </a:cubicBezTo>
                  <a:cubicBezTo>
                    <a:pt x="1820" y="2653"/>
                    <a:pt x="1863" y="2671"/>
                    <a:pt x="1907" y="2671"/>
                  </a:cubicBezTo>
                  <a:cubicBezTo>
                    <a:pt x="1958" y="2671"/>
                    <a:pt x="2010" y="2647"/>
                    <a:pt x="2048" y="2596"/>
                  </a:cubicBezTo>
                  <a:cubicBezTo>
                    <a:pt x="2144" y="2477"/>
                    <a:pt x="2263" y="2382"/>
                    <a:pt x="2406" y="2334"/>
                  </a:cubicBezTo>
                  <a:cubicBezTo>
                    <a:pt x="2477" y="2310"/>
                    <a:pt x="2525" y="2215"/>
                    <a:pt x="2501" y="2120"/>
                  </a:cubicBezTo>
                  <a:cubicBezTo>
                    <a:pt x="2501" y="2096"/>
                    <a:pt x="2501" y="2072"/>
                    <a:pt x="2501" y="2048"/>
                  </a:cubicBezTo>
                  <a:cubicBezTo>
                    <a:pt x="2501" y="1810"/>
                    <a:pt x="2691" y="1620"/>
                    <a:pt x="2930" y="1620"/>
                  </a:cubicBezTo>
                  <a:cubicBezTo>
                    <a:pt x="2977" y="1620"/>
                    <a:pt x="3049" y="1644"/>
                    <a:pt x="3096" y="1667"/>
                  </a:cubicBezTo>
                  <a:cubicBezTo>
                    <a:pt x="3110" y="1674"/>
                    <a:pt x="3128" y="1677"/>
                    <a:pt x="3148" y="1677"/>
                  </a:cubicBezTo>
                  <a:cubicBezTo>
                    <a:pt x="3196" y="1677"/>
                    <a:pt x="3253" y="1660"/>
                    <a:pt x="3287" y="1644"/>
                  </a:cubicBezTo>
                  <a:cubicBezTo>
                    <a:pt x="3454" y="1501"/>
                    <a:pt x="3644" y="1405"/>
                    <a:pt x="3858" y="1405"/>
                  </a:cubicBezTo>
                  <a:cubicBezTo>
                    <a:pt x="4359" y="1405"/>
                    <a:pt x="4787" y="1834"/>
                    <a:pt x="4787" y="2334"/>
                  </a:cubicBezTo>
                  <a:cubicBezTo>
                    <a:pt x="4787" y="2787"/>
                    <a:pt x="4430" y="3168"/>
                    <a:pt x="3977" y="3215"/>
                  </a:cubicBezTo>
                  <a:cubicBezTo>
                    <a:pt x="3954" y="3215"/>
                    <a:pt x="3906" y="3239"/>
                    <a:pt x="3882" y="3263"/>
                  </a:cubicBezTo>
                  <a:cubicBezTo>
                    <a:pt x="3858" y="3287"/>
                    <a:pt x="3835" y="3311"/>
                    <a:pt x="3835" y="3334"/>
                  </a:cubicBezTo>
                  <a:cubicBezTo>
                    <a:pt x="3763" y="3549"/>
                    <a:pt x="3573" y="3668"/>
                    <a:pt x="3382" y="3668"/>
                  </a:cubicBezTo>
                  <a:cubicBezTo>
                    <a:pt x="3358" y="3668"/>
                    <a:pt x="3334" y="3692"/>
                    <a:pt x="3311" y="3692"/>
                  </a:cubicBezTo>
                  <a:cubicBezTo>
                    <a:pt x="3215" y="3715"/>
                    <a:pt x="3192" y="3811"/>
                    <a:pt x="3192" y="3882"/>
                  </a:cubicBezTo>
                  <a:cubicBezTo>
                    <a:pt x="3192" y="3906"/>
                    <a:pt x="3192" y="3930"/>
                    <a:pt x="3192" y="3954"/>
                  </a:cubicBezTo>
                  <a:cubicBezTo>
                    <a:pt x="3192" y="4168"/>
                    <a:pt x="3001" y="4358"/>
                    <a:pt x="2787" y="4358"/>
                  </a:cubicBezTo>
                  <a:cubicBezTo>
                    <a:pt x="2549" y="4358"/>
                    <a:pt x="2358" y="4192"/>
                    <a:pt x="2358" y="3954"/>
                  </a:cubicBezTo>
                  <a:cubicBezTo>
                    <a:pt x="2358" y="3882"/>
                    <a:pt x="2310" y="3834"/>
                    <a:pt x="2263" y="3811"/>
                  </a:cubicBezTo>
                  <a:cubicBezTo>
                    <a:pt x="2048" y="3668"/>
                    <a:pt x="1906" y="3477"/>
                    <a:pt x="1882" y="3239"/>
                  </a:cubicBezTo>
                  <a:cubicBezTo>
                    <a:pt x="1861" y="3156"/>
                    <a:pt x="1787" y="3092"/>
                    <a:pt x="1705" y="3092"/>
                  </a:cubicBezTo>
                  <a:cubicBezTo>
                    <a:pt x="1693" y="3092"/>
                    <a:pt x="1680" y="3093"/>
                    <a:pt x="1667" y="3096"/>
                  </a:cubicBezTo>
                  <a:cubicBezTo>
                    <a:pt x="1572" y="3096"/>
                    <a:pt x="1525" y="3191"/>
                    <a:pt x="1525" y="3287"/>
                  </a:cubicBezTo>
                  <a:cubicBezTo>
                    <a:pt x="1572" y="3477"/>
                    <a:pt x="1644" y="3644"/>
                    <a:pt x="1739" y="3787"/>
                  </a:cubicBezTo>
                  <a:cubicBezTo>
                    <a:pt x="1644" y="3954"/>
                    <a:pt x="1596" y="4168"/>
                    <a:pt x="1596" y="4358"/>
                  </a:cubicBezTo>
                  <a:cubicBezTo>
                    <a:pt x="1596" y="4501"/>
                    <a:pt x="1620" y="4644"/>
                    <a:pt x="1667" y="4763"/>
                  </a:cubicBezTo>
                  <a:cubicBezTo>
                    <a:pt x="1596" y="4930"/>
                    <a:pt x="1548" y="5097"/>
                    <a:pt x="1548" y="5263"/>
                  </a:cubicBezTo>
                  <a:cubicBezTo>
                    <a:pt x="1548" y="5692"/>
                    <a:pt x="1787" y="6049"/>
                    <a:pt x="2144" y="6240"/>
                  </a:cubicBezTo>
                  <a:cubicBezTo>
                    <a:pt x="2215" y="6645"/>
                    <a:pt x="2572" y="6954"/>
                    <a:pt x="3001" y="6954"/>
                  </a:cubicBezTo>
                  <a:cubicBezTo>
                    <a:pt x="3144" y="6954"/>
                    <a:pt x="3263" y="6930"/>
                    <a:pt x="3382" y="6859"/>
                  </a:cubicBezTo>
                  <a:cubicBezTo>
                    <a:pt x="3501" y="7002"/>
                    <a:pt x="3644" y="7121"/>
                    <a:pt x="3787" y="7216"/>
                  </a:cubicBezTo>
                  <a:lnTo>
                    <a:pt x="3954" y="7335"/>
                  </a:lnTo>
                  <a:lnTo>
                    <a:pt x="3906" y="8240"/>
                  </a:lnTo>
                  <a:cubicBezTo>
                    <a:pt x="3882" y="8359"/>
                    <a:pt x="3811" y="8454"/>
                    <a:pt x="3716" y="8502"/>
                  </a:cubicBezTo>
                  <a:cubicBezTo>
                    <a:pt x="3586" y="8354"/>
                    <a:pt x="3400" y="8264"/>
                    <a:pt x="3212" y="8264"/>
                  </a:cubicBezTo>
                  <a:cubicBezTo>
                    <a:pt x="3157" y="8264"/>
                    <a:pt x="3102" y="8272"/>
                    <a:pt x="3049" y="8288"/>
                  </a:cubicBezTo>
                  <a:lnTo>
                    <a:pt x="2787" y="8359"/>
                  </a:lnTo>
                  <a:cubicBezTo>
                    <a:pt x="2692" y="8227"/>
                    <a:pt x="2522" y="8154"/>
                    <a:pt x="2348" y="8154"/>
                  </a:cubicBezTo>
                  <a:cubicBezTo>
                    <a:pt x="2304" y="8154"/>
                    <a:pt x="2259" y="8159"/>
                    <a:pt x="2215" y="8169"/>
                  </a:cubicBezTo>
                  <a:cubicBezTo>
                    <a:pt x="2025" y="8240"/>
                    <a:pt x="1882" y="8407"/>
                    <a:pt x="1858" y="8597"/>
                  </a:cubicBezTo>
                  <a:lnTo>
                    <a:pt x="1691" y="8645"/>
                  </a:lnTo>
                  <a:cubicBezTo>
                    <a:pt x="1406" y="8740"/>
                    <a:pt x="1215" y="8978"/>
                    <a:pt x="1215" y="9240"/>
                  </a:cubicBezTo>
                  <a:lnTo>
                    <a:pt x="953" y="9336"/>
                  </a:lnTo>
                  <a:cubicBezTo>
                    <a:pt x="381" y="9502"/>
                    <a:pt x="0" y="10026"/>
                    <a:pt x="0" y="10598"/>
                  </a:cubicBezTo>
                  <a:lnTo>
                    <a:pt x="0" y="11741"/>
                  </a:lnTo>
                  <a:cubicBezTo>
                    <a:pt x="0" y="11836"/>
                    <a:pt x="72" y="11931"/>
                    <a:pt x="167" y="11931"/>
                  </a:cubicBezTo>
                  <a:cubicBezTo>
                    <a:pt x="262" y="11931"/>
                    <a:pt x="358" y="11860"/>
                    <a:pt x="358" y="11765"/>
                  </a:cubicBezTo>
                  <a:lnTo>
                    <a:pt x="358" y="10598"/>
                  </a:lnTo>
                  <a:cubicBezTo>
                    <a:pt x="358" y="10169"/>
                    <a:pt x="643" y="9788"/>
                    <a:pt x="1048" y="9669"/>
                  </a:cubicBezTo>
                  <a:lnTo>
                    <a:pt x="1215" y="9598"/>
                  </a:lnTo>
                  <a:lnTo>
                    <a:pt x="1310" y="11765"/>
                  </a:lnTo>
                  <a:cubicBezTo>
                    <a:pt x="1310" y="11860"/>
                    <a:pt x="1382" y="11931"/>
                    <a:pt x="1477" y="11931"/>
                  </a:cubicBezTo>
                  <a:cubicBezTo>
                    <a:pt x="1572" y="11931"/>
                    <a:pt x="1667" y="11860"/>
                    <a:pt x="1644" y="11741"/>
                  </a:cubicBezTo>
                  <a:lnTo>
                    <a:pt x="1548" y="9288"/>
                  </a:lnTo>
                  <a:cubicBezTo>
                    <a:pt x="1548" y="9145"/>
                    <a:pt x="1644" y="9026"/>
                    <a:pt x="1763" y="8978"/>
                  </a:cubicBezTo>
                  <a:lnTo>
                    <a:pt x="1882" y="8955"/>
                  </a:lnTo>
                  <a:lnTo>
                    <a:pt x="2001" y="9955"/>
                  </a:lnTo>
                  <a:cubicBezTo>
                    <a:pt x="2022" y="10037"/>
                    <a:pt x="2078" y="10102"/>
                    <a:pt x="2155" y="10102"/>
                  </a:cubicBezTo>
                  <a:cubicBezTo>
                    <a:pt x="2167" y="10102"/>
                    <a:pt x="2179" y="10101"/>
                    <a:pt x="2191" y="10098"/>
                  </a:cubicBezTo>
                  <a:cubicBezTo>
                    <a:pt x="2287" y="10098"/>
                    <a:pt x="2358" y="10002"/>
                    <a:pt x="2358" y="9907"/>
                  </a:cubicBezTo>
                  <a:lnTo>
                    <a:pt x="2191" y="8693"/>
                  </a:lnTo>
                  <a:cubicBezTo>
                    <a:pt x="2191" y="8621"/>
                    <a:pt x="2239" y="8526"/>
                    <a:pt x="2310" y="8502"/>
                  </a:cubicBezTo>
                  <a:cubicBezTo>
                    <a:pt x="2327" y="8498"/>
                    <a:pt x="2344" y="8496"/>
                    <a:pt x="2361" y="8496"/>
                  </a:cubicBezTo>
                  <a:cubicBezTo>
                    <a:pt x="2437" y="8496"/>
                    <a:pt x="2505" y="8539"/>
                    <a:pt x="2525" y="8597"/>
                  </a:cubicBezTo>
                  <a:lnTo>
                    <a:pt x="3811" y="11812"/>
                  </a:lnTo>
                  <a:cubicBezTo>
                    <a:pt x="3835" y="11884"/>
                    <a:pt x="3906" y="11931"/>
                    <a:pt x="3977" y="11931"/>
                  </a:cubicBezTo>
                  <a:cubicBezTo>
                    <a:pt x="4001" y="11931"/>
                    <a:pt x="4025" y="11931"/>
                    <a:pt x="4049" y="11908"/>
                  </a:cubicBezTo>
                  <a:cubicBezTo>
                    <a:pt x="4120" y="11884"/>
                    <a:pt x="4168" y="11788"/>
                    <a:pt x="4144" y="11693"/>
                  </a:cubicBezTo>
                  <a:lnTo>
                    <a:pt x="2930" y="8669"/>
                  </a:lnTo>
                  <a:lnTo>
                    <a:pt x="3144" y="8621"/>
                  </a:lnTo>
                  <a:cubicBezTo>
                    <a:pt x="3176" y="8608"/>
                    <a:pt x="3208" y="8602"/>
                    <a:pt x="3239" y="8602"/>
                  </a:cubicBezTo>
                  <a:cubicBezTo>
                    <a:pt x="3323" y="8602"/>
                    <a:pt x="3401" y="8647"/>
                    <a:pt x="3454" y="8716"/>
                  </a:cubicBezTo>
                  <a:lnTo>
                    <a:pt x="5835" y="11860"/>
                  </a:lnTo>
                  <a:cubicBezTo>
                    <a:pt x="5883" y="11908"/>
                    <a:pt x="5930" y="11931"/>
                    <a:pt x="5978" y="11931"/>
                  </a:cubicBezTo>
                  <a:cubicBezTo>
                    <a:pt x="6026" y="11931"/>
                    <a:pt x="6049" y="11931"/>
                    <a:pt x="6097" y="11908"/>
                  </a:cubicBezTo>
                  <a:cubicBezTo>
                    <a:pt x="6168" y="11836"/>
                    <a:pt x="6192" y="11717"/>
                    <a:pt x="6121" y="11646"/>
                  </a:cubicBezTo>
                  <a:lnTo>
                    <a:pt x="5835" y="11265"/>
                  </a:lnTo>
                  <a:cubicBezTo>
                    <a:pt x="6216" y="11169"/>
                    <a:pt x="6621" y="10979"/>
                    <a:pt x="6954" y="10741"/>
                  </a:cubicBezTo>
                  <a:cubicBezTo>
                    <a:pt x="7026" y="10669"/>
                    <a:pt x="7050" y="10574"/>
                    <a:pt x="7002" y="10502"/>
                  </a:cubicBezTo>
                  <a:cubicBezTo>
                    <a:pt x="6973" y="10445"/>
                    <a:pt x="6918" y="10413"/>
                    <a:pt x="6863" y="10413"/>
                  </a:cubicBezTo>
                  <a:cubicBezTo>
                    <a:pt x="6828" y="10413"/>
                    <a:pt x="6792" y="10427"/>
                    <a:pt x="6764" y="10455"/>
                  </a:cubicBezTo>
                  <a:cubicBezTo>
                    <a:pt x="6407" y="10717"/>
                    <a:pt x="6002" y="10884"/>
                    <a:pt x="5597" y="10955"/>
                  </a:cubicBezTo>
                  <a:lnTo>
                    <a:pt x="3930" y="8788"/>
                  </a:lnTo>
                  <a:cubicBezTo>
                    <a:pt x="4120" y="8669"/>
                    <a:pt x="4239" y="8478"/>
                    <a:pt x="4263" y="8264"/>
                  </a:cubicBezTo>
                  <a:lnTo>
                    <a:pt x="4287" y="7550"/>
                  </a:lnTo>
                  <a:lnTo>
                    <a:pt x="4573" y="7740"/>
                  </a:lnTo>
                  <a:cubicBezTo>
                    <a:pt x="4787" y="7907"/>
                    <a:pt x="5025" y="7978"/>
                    <a:pt x="5287" y="7978"/>
                  </a:cubicBezTo>
                  <a:cubicBezTo>
                    <a:pt x="5525" y="7978"/>
                    <a:pt x="5787" y="7907"/>
                    <a:pt x="6002" y="7740"/>
                  </a:cubicBezTo>
                  <a:lnTo>
                    <a:pt x="6287" y="7550"/>
                  </a:lnTo>
                  <a:lnTo>
                    <a:pt x="6335" y="8264"/>
                  </a:lnTo>
                  <a:cubicBezTo>
                    <a:pt x="6335" y="8526"/>
                    <a:pt x="6526" y="8764"/>
                    <a:pt x="6788" y="8835"/>
                  </a:cubicBezTo>
                  <a:lnTo>
                    <a:pt x="7716" y="9121"/>
                  </a:lnTo>
                  <a:cubicBezTo>
                    <a:pt x="7621" y="9407"/>
                    <a:pt x="7478" y="9669"/>
                    <a:pt x="7288" y="9907"/>
                  </a:cubicBezTo>
                  <a:cubicBezTo>
                    <a:pt x="7240" y="10002"/>
                    <a:pt x="7240" y="10098"/>
                    <a:pt x="7312" y="10169"/>
                  </a:cubicBezTo>
                  <a:cubicBezTo>
                    <a:pt x="7354" y="10191"/>
                    <a:pt x="7397" y="10202"/>
                    <a:pt x="7438" y="10202"/>
                  </a:cubicBezTo>
                  <a:cubicBezTo>
                    <a:pt x="7488" y="10202"/>
                    <a:pt x="7534" y="10185"/>
                    <a:pt x="7573" y="10145"/>
                  </a:cubicBezTo>
                  <a:cubicBezTo>
                    <a:pt x="7812" y="9812"/>
                    <a:pt x="8002" y="9431"/>
                    <a:pt x="8121" y="9026"/>
                  </a:cubicBezTo>
                  <a:cubicBezTo>
                    <a:pt x="8121" y="8955"/>
                    <a:pt x="8169" y="8907"/>
                    <a:pt x="8240" y="8859"/>
                  </a:cubicBezTo>
                  <a:cubicBezTo>
                    <a:pt x="8274" y="8842"/>
                    <a:pt x="8320" y="8826"/>
                    <a:pt x="8369" y="8826"/>
                  </a:cubicBezTo>
                  <a:cubicBezTo>
                    <a:pt x="8389" y="8826"/>
                    <a:pt x="8410" y="8829"/>
                    <a:pt x="8431" y="8835"/>
                  </a:cubicBezTo>
                  <a:lnTo>
                    <a:pt x="7859" y="11741"/>
                  </a:lnTo>
                  <a:cubicBezTo>
                    <a:pt x="7835" y="11836"/>
                    <a:pt x="7907" y="11908"/>
                    <a:pt x="8002" y="11931"/>
                  </a:cubicBezTo>
                  <a:lnTo>
                    <a:pt x="8026" y="11931"/>
                  </a:lnTo>
                  <a:cubicBezTo>
                    <a:pt x="8097" y="11931"/>
                    <a:pt x="8193" y="11884"/>
                    <a:pt x="8193" y="11788"/>
                  </a:cubicBezTo>
                  <a:lnTo>
                    <a:pt x="8764" y="8931"/>
                  </a:lnTo>
                  <a:lnTo>
                    <a:pt x="8812" y="8955"/>
                  </a:lnTo>
                  <a:cubicBezTo>
                    <a:pt x="8931" y="8978"/>
                    <a:pt x="9026" y="9097"/>
                    <a:pt x="9002" y="9217"/>
                  </a:cubicBezTo>
                  <a:lnTo>
                    <a:pt x="8883" y="11765"/>
                  </a:lnTo>
                  <a:cubicBezTo>
                    <a:pt x="8859" y="11860"/>
                    <a:pt x="8931" y="11931"/>
                    <a:pt x="9026" y="11931"/>
                  </a:cubicBezTo>
                  <a:lnTo>
                    <a:pt x="9050" y="11931"/>
                  </a:lnTo>
                  <a:cubicBezTo>
                    <a:pt x="9145" y="11931"/>
                    <a:pt x="9217" y="11860"/>
                    <a:pt x="9217" y="11765"/>
                  </a:cubicBezTo>
                  <a:lnTo>
                    <a:pt x="9336" y="9621"/>
                  </a:lnTo>
                  <a:lnTo>
                    <a:pt x="9526" y="9669"/>
                  </a:lnTo>
                  <a:cubicBezTo>
                    <a:pt x="9931" y="9788"/>
                    <a:pt x="10217" y="10169"/>
                    <a:pt x="10217" y="10622"/>
                  </a:cubicBezTo>
                  <a:lnTo>
                    <a:pt x="10217" y="11765"/>
                  </a:lnTo>
                  <a:cubicBezTo>
                    <a:pt x="10217" y="11860"/>
                    <a:pt x="10288" y="11931"/>
                    <a:pt x="10384" y="11931"/>
                  </a:cubicBezTo>
                  <a:cubicBezTo>
                    <a:pt x="10503" y="11931"/>
                    <a:pt x="10574" y="11860"/>
                    <a:pt x="10574" y="11765"/>
                  </a:cubicBezTo>
                  <a:lnTo>
                    <a:pt x="10574" y="10598"/>
                  </a:lnTo>
                  <a:cubicBezTo>
                    <a:pt x="10550" y="10002"/>
                    <a:pt x="10169" y="9502"/>
                    <a:pt x="9598" y="9336"/>
                  </a:cubicBezTo>
                  <a:lnTo>
                    <a:pt x="9336" y="9240"/>
                  </a:lnTo>
                  <a:cubicBezTo>
                    <a:pt x="9383" y="8978"/>
                    <a:pt x="9193" y="8669"/>
                    <a:pt x="8907" y="8597"/>
                  </a:cubicBezTo>
                  <a:lnTo>
                    <a:pt x="8526" y="8502"/>
                  </a:lnTo>
                  <a:cubicBezTo>
                    <a:pt x="8467" y="8485"/>
                    <a:pt x="8408" y="8477"/>
                    <a:pt x="8350" y="8477"/>
                  </a:cubicBezTo>
                  <a:cubicBezTo>
                    <a:pt x="8244" y="8477"/>
                    <a:pt x="8142" y="8504"/>
                    <a:pt x="8050" y="8550"/>
                  </a:cubicBezTo>
                  <a:cubicBezTo>
                    <a:pt x="7954" y="8597"/>
                    <a:pt x="7859" y="8693"/>
                    <a:pt x="7812" y="8788"/>
                  </a:cubicBezTo>
                  <a:lnTo>
                    <a:pt x="6859" y="8502"/>
                  </a:lnTo>
                  <a:cubicBezTo>
                    <a:pt x="6740" y="8478"/>
                    <a:pt x="6669" y="8359"/>
                    <a:pt x="6669" y="8240"/>
                  </a:cubicBezTo>
                  <a:lnTo>
                    <a:pt x="6621" y="7311"/>
                  </a:lnTo>
                  <a:lnTo>
                    <a:pt x="6764" y="7216"/>
                  </a:lnTo>
                  <a:cubicBezTo>
                    <a:pt x="6907" y="7121"/>
                    <a:pt x="7050" y="7002"/>
                    <a:pt x="7169" y="6859"/>
                  </a:cubicBezTo>
                  <a:cubicBezTo>
                    <a:pt x="7288" y="6907"/>
                    <a:pt x="7431" y="6954"/>
                    <a:pt x="7573" y="6954"/>
                  </a:cubicBezTo>
                  <a:cubicBezTo>
                    <a:pt x="8002" y="6954"/>
                    <a:pt x="8359" y="6645"/>
                    <a:pt x="8455" y="6240"/>
                  </a:cubicBezTo>
                  <a:cubicBezTo>
                    <a:pt x="8907" y="6025"/>
                    <a:pt x="9121" y="5501"/>
                    <a:pt x="8979" y="4978"/>
                  </a:cubicBezTo>
                  <a:cubicBezTo>
                    <a:pt x="8979" y="4906"/>
                    <a:pt x="8931" y="4835"/>
                    <a:pt x="8907" y="4763"/>
                  </a:cubicBezTo>
                  <a:cubicBezTo>
                    <a:pt x="8955" y="4644"/>
                    <a:pt x="8979" y="4501"/>
                    <a:pt x="8979" y="4358"/>
                  </a:cubicBezTo>
                  <a:cubicBezTo>
                    <a:pt x="8979" y="4239"/>
                    <a:pt x="8979" y="4144"/>
                    <a:pt x="8931" y="4025"/>
                  </a:cubicBezTo>
                  <a:cubicBezTo>
                    <a:pt x="8907" y="3906"/>
                    <a:pt x="8836" y="3787"/>
                    <a:pt x="8740" y="3668"/>
                  </a:cubicBezTo>
                  <a:cubicBezTo>
                    <a:pt x="8788" y="3549"/>
                    <a:pt x="8836" y="3382"/>
                    <a:pt x="8836" y="3239"/>
                  </a:cubicBezTo>
                  <a:cubicBezTo>
                    <a:pt x="8836" y="2882"/>
                    <a:pt x="8645" y="2549"/>
                    <a:pt x="8359" y="2358"/>
                  </a:cubicBezTo>
                  <a:cubicBezTo>
                    <a:pt x="8431" y="1715"/>
                    <a:pt x="8121" y="1072"/>
                    <a:pt x="7478" y="643"/>
                  </a:cubicBezTo>
                  <a:cubicBezTo>
                    <a:pt x="7441" y="615"/>
                    <a:pt x="7399" y="602"/>
                    <a:pt x="7360" y="602"/>
                  </a:cubicBezTo>
                  <a:cubicBezTo>
                    <a:pt x="7300" y="602"/>
                    <a:pt x="7245" y="633"/>
                    <a:pt x="7216" y="691"/>
                  </a:cubicBezTo>
                  <a:cubicBezTo>
                    <a:pt x="7169" y="762"/>
                    <a:pt x="7192" y="881"/>
                    <a:pt x="7264" y="929"/>
                  </a:cubicBezTo>
                  <a:cubicBezTo>
                    <a:pt x="7526" y="1096"/>
                    <a:pt x="7740" y="1310"/>
                    <a:pt x="7859" y="1548"/>
                  </a:cubicBezTo>
                  <a:cubicBezTo>
                    <a:pt x="7764" y="1501"/>
                    <a:pt x="7669" y="1477"/>
                    <a:pt x="7550" y="1477"/>
                  </a:cubicBezTo>
                  <a:lnTo>
                    <a:pt x="7454" y="1477"/>
                  </a:lnTo>
                  <a:cubicBezTo>
                    <a:pt x="7121" y="1096"/>
                    <a:pt x="6716" y="858"/>
                    <a:pt x="6216" y="810"/>
                  </a:cubicBezTo>
                  <a:cubicBezTo>
                    <a:pt x="6143" y="802"/>
                    <a:pt x="6070" y="799"/>
                    <a:pt x="5999" y="799"/>
                  </a:cubicBezTo>
                  <a:cubicBezTo>
                    <a:pt x="5397" y="799"/>
                    <a:pt x="4871" y="1052"/>
                    <a:pt x="4573" y="1286"/>
                  </a:cubicBezTo>
                  <a:cubicBezTo>
                    <a:pt x="4382" y="1143"/>
                    <a:pt x="4144" y="1072"/>
                    <a:pt x="3858" y="1072"/>
                  </a:cubicBezTo>
                  <a:cubicBezTo>
                    <a:pt x="3596" y="1072"/>
                    <a:pt x="3358" y="1143"/>
                    <a:pt x="3144" y="1310"/>
                  </a:cubicBezTo>
                  <a:cubicBezTo>
                    <a:pt x="3077" y="1293"/>
                    <a:pt x="3045" y="1276"/>
                    <a:pt x="2973" y="1276"/>
                  </a:cubicBezTo>
                  <a:cubicBezTo>
                    <a:pt x="2944" y="1276"/>
                    <a:pt x="2907" y="1279"/>
                    <a:pt x="2858" y="1286"/>
                  </a:cubicBezTo>
                  <a:cubicBezTo>
                    <a:pt x="3358" y="715"/>
                    <a:pt x="4263" y="358"/>
                    <a:pt x="5263" y="358"/>
                  </a:cubicBezTo>
                  <a:cubicBezTo>
                    <a:pt x="5740" y="358"/>
                    <a:pt x="6192" y="429"/>
                    <a:pt x="6573" y="572"/>
                  </a:cubicBezTo>
                  <a:cubicBezTo>
                    <a:pt x="6599" y="582"/>
                    <a:pt x="6624" y="587"/>
                    <a:pt x="6648" y="587"/>
                  </a:cubicBezTo>
                  <a:cubicBezTo>
                    <a:pt x="6731" y="587"/>
                    <a:pt x="6793" y="527"/>
                    <a:pt x="6811" y="453"/>
                  </a:cubicBezTo>
                  <a:cubicBezTo>
                    <a:pt x="6835" y="358"/>
                    <a:pt x="6788" y="286"/>
                    <a:pt x="6692" y="239"/>
                  </a:cubicBezTo>
                  <a:cubicBezTo>
                    <a:pt x="6264" y="96"/>
                    <a:pt x="5764" y="0"/>
                    <a:pt x="52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5"/>
            <p:cNvSpPr/>
            <p:nvPr/>
          </p:nvSpPr>
          <p:spPr>
            <a:xfrm>
              <a:off x="7027830" y="4267658"/>
              <a:ext cx="34510" cy="15189"/>
            </a:xfrm>
            <a:custGeom>
              <a:rect b="b" l="l" r="r" t="t"/>
              <a:pathLst>
                <a:path extrusionOk="0" h="430" w="977">
                  <a:moveTo>
                    <a:pt x="203" y="1"/>
                  </a:moveTo>
                  <a:cubicBezTo>
                    <a:pt x="143" y="1"/>
                    <a:pt x="80" y="32"/>
                    <a:pt x="48" y="96"/>
                  </a:cubicBezTo>
                  <a:cubicBezTo>
                    <a:pt x="0" y="167"/>
                    <a:pt x="24" y="287"/>
                    <a:pt x="119" y="334"/>
                  </a:cubicBezTo>
                  <a:cubicBezTo>
                    <a:pt x="238" y="406"/>
                    <a:pt x="358" y="429"/>
                    <a:pt x="500" y="429"/>
                  </a:cubicBezTo>
                  <a:cubicBezTo>
                    <a:pt x="620" y="429"/>
                    <a:pt x="762" y="406"/>
                    <a:pt x="881" y="334"/>
                  </a:cubicBezTo>
                  <a:cubicBezTo>
                    <a:pt x="953" y="287"/>
                    <a:pt x="977" y="167"/>
                    <a:pt x="929" y="96"/>
                  </a:cubicBezTo>
                  <a:cubicBezTo>
                    <a:pt x="897" y="32"/>
                    <a:pt x="844" y="1"/>
                    <a:pt x="784" y="1"/>
                  </a:cubicBezTo>
                  <a:cubicBezTo>
                    <a:pt x="754" y="1"/>
                    <a:pt x="723" y="9"/>
                    <a:pt x="691" y="25"/>
                  </a:cubicBezTo>
                  <a:cubicBezTo>
                    <a:pt x="631" y="60"/>
                    <a:pt x="566" y="78"/>
                    <a:pt x="497" y="78"/>
                  </a:cubicBezTo>
                  <a:cubicBezTo>
                    <a:pt x="429" y="78"/>
                    <a:pt x="358" y="60"/>
                    <a:pt x="286" y="25"/>
                  </a:cubicBezTo>
                  <a:cubicBezTo>
                    <a:pt x="262" y="9"/>
                    <a:pt x="233" y="1"/>
                    <a:pt x="2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5"/>
            <p:cNvSpPr/>
            <p:nvPr/>
          </p:nvSpPr>
          <p:spPr>
            <a:xfrm>
              <a:off x="7019424" y="4293726"/>
              <a:ext cx="52171" cy="17732"/>
            </a:xfrm>
            <a:custGeom>
              <a:rect b="b" l="l" r="r" t="t"/>
              <a:pathLst>
                <a:path extrusionOk="0" h="502" w="1477">
                  <a:moveTo>
                    <a:pt x="197" y="0"/>
                  </a:moveTo>
                  <a:cubicBezTo>
                    <a:pt x="139" y="0"/>
                    <a:pt x="79" y="26"/>
                    <a:pt x="48" y="72"/>
                  </a:cubicBezTo>
                  <a:cubicBezTo>
                    <a:pt x="0" y="168"/>
                    <a:pt x="24" y="263"/>
                    <a:pt x="119" y="334"/>
                  </a:cubicBezTo>
                  <a:cubicBezTo>
                    <a:pt x="310" y="453"/>
                    <a:pt x="524" y="501"/>
                    <a:pt x="738" y="501"/>
                  </a:cubicBezTo>
                  <a:cubicBezTo>
                    <a:pt x="953" y="501"/>
                    <a:pt x="1167" y="453"/>
                    <a:pt x="1358" y="334"/>
                  </a:cubicBezTo>
                  <a:cubicBezTo>
                    <a:pt x="1453" y="263"/>
                    <a:pt x="1477" y="168"/>
                    <a:pt x="1429" y="72"/>
                  </a:cubicBezTo>
                  <a:cubicBezTo>
                    <a:pt x="1398" y="26"/>
                    <a:pt x="1338" y="0"/>
                    <a:pt x="1279" y="0"/>
                  </a:cubicBezTo>
                  <a:cubicBezTo>
                    <a:pt x="1248" y="0"/>
                    <a:pt x="1216" y="8"/>
                    <a:pt x="1191" y="25"/>
                  </a:cubicBezTo>
                  <a:cubicBezTo>
                    <a:pt x="1048" y="108"/>
                    <a:pt x="893" y="150"/>
                    <a:pt x="738" y="150"/>
                  </a:cubicBezTo>
                  <a:cubicBezTo>
                    <a:pt x="584" y="150"/>
                    <a:pt x="429" y="108"/>
                    <a:pt x="286" y="25"/>
                  </a:cubicBezTo>
                  <a:cubicBezTo>
                    <a:pt x="261" y="8"/>
                    <a:pt x="229" y="0"/>
                    <a:pt x="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5"/>
            <p:cNvSpPr/>
            <p:nvPr/>
          </p:nvSpPr>
          <p:spPr>
            <a:xfrm>
              <a:off x="7072407" y="4233183"/>
              <a:ext cx="12645" cy="23595"/>
            </a:xfrm>
            <a:custGeom>
              <a:rect b="b" l="l" r="r" t="t"/>
              <a:pathLst>
                <a:path extrusionOk="0" h="668" w="358">
                  <a:moveTo>
                    <a:pt x="167" y="0"/>
                  </a:moveTo>
                  <a:cubicBezTo>
                    <a:pt x="72" y="0"/>
                    <a:pt x="1" y="72"/>
                    <a:pt x="1" y="191"/>
                  </a:cubicBezTo>
                  <a:lnTo>
                    <a:pt x="1" y="477"/>
                  </a:lnTo>
                  <a:cubicBezTo>
                    <a:pt x="1" y="572"/>
                    <a:pt x="72" y="667"/>
                    <a:pt x="167" y="667"/>
                  </a:cubicBezTo>
                  <a:cubicBezTo>
                    <a:pt x="262" y="667"/>
                    <a:pt x="358" y="572"/>
                    <a:pt x="358" y="477"/>
                  </a:cubicBezTo>
                  <a:lnTo>
                    <a:pt x="358" y="191"/>
                  </a:lnTo>
                  <a:cubicBezTo>
                    <a:pt x="334" y="96"/>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5"/>
            <p:cNvSpPr/>
            <p:nvPr/>
          </p:nvSpPr>
          <p:spPr>
            <a:xfrm>
              <a:off x="7005966" y="4233183"/>
              <a:ext cx="12645" cy="23595"/>
            </a:xfrm>
            <a:custGeom>
              <a:rect b="b" l="l" r="r" t="t"/>
              <a:pathLst>
                <a:path extrusionOk="0" h="668" w="358">
                  <a:moveTo>
                    <a:pt x="191" y="0"/>
                  </a:moveTo>
                  <a:cubicBezTo>
                    <a:pt x="95" y="0"/>
                    <a:pt x="0" y="72"/>
                    <a:pt x="0" y="191"/>
                  </a:cubicBezTo>
                  <a:lnTo>
                    <a:pt x="0" y="477"/>
                  </a:lnTo>
                  <a:cubicBezTo>
                    <a:pt x="0" y="572"/>
                    <a:pt x="95" y="667"/>
                    <a:pt x="191" y="667"/>
                  </a:cubicBezTo>
                  <a:cubicBezTo>
                    <a:pt x="286" y="667"/>
                    <a:pt x="357" y="572"/>
                    <a:pt x="357" y="477"/>
                  </a:cubicBezTo>
                  <a:lnTo>
                    <a:pt x="357" y="191"/>
                  </a:lnTo>
                  <a:cubicBezTo>
                    <a:pt x="357" y="96"/>
                    <a:pt x="286"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5"/>
            <p:cNvSpPr/>
            <p:nvPr/>
          </p:nvSpPr>
          <p:spPr>
            <a:xfrm>
              <a:off x="6997559" y="4212131"/>
              <a:ext cx="30307" cy="12681"/>
            </a:xfrm>
            <a:custGeom>
              <a:rect b="b" l="l" r="r" t="t"/>
              <a:pathLst>
                <a:path extrusionOk="0" h="359" w="858">
                  <a:moveTo>
                    <a:pt x="167" y="1"/>
                  </a:moveTo>
                  <a:cubicBezTo>
                    <a:pt x="71" y="1"/>
                    <a:pt x="0" y="72"/>
                    <a:pt x="0" y="168"/>
                  </a:cubicBezTo>
                  <a:cubicBezTo>
                    <a:pt x="0" y="263"/>
                    <a:pt x="71" y="358"/>
                    <a:pt x="167" y="358"/>
                  </a:cubicBezTo>
                  <a:lnTo>
                    <a:pt x="667" y="358"/>
                  </a:lnTo>
                  <a:cubicBezTo>
                    <a:pt x="786" y="334"/>
                    <a:pt x="857" y="263"/>
                    <a:pt x="857" y="168"/>
                  </a:cubicBezTo>
                  <a:cubicBezTo>
                    <a:pt x="857" y="72"/>
                    <a:pt x="786"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5"/>
            <p:cNvSpPr/>
            <p:nvPr/>
          </p:nvSpPr>
          <p:spPr>
            <a:xfrm>
              <a:off x="7063153" y="4212131"/>
              <a:ext cx="30307" cy="12681"/>
            </a:xfrm>
            <a:custGeom>
              <a:rect b="b" l="l" r="r" t="t"/>
              <a:pathLst>
                <a:path extrusionOk="0" h="359" w="858">
                  <a:moveTo>
                    <a:pt x="167" y="1"/>
                  </a:moveTo>
                  <a:cubicBezTo>
                    <a:pt x="72" y="1"/>
                    <a:pt x="1" y="72"/>
                    <a:pt x="1" y="168"/>
                  </a:cubicBezTo>
                  <a:cubicBezTo>
                    <a:pt x="1" y="263"/>
                    <a:pt x="72" y="358"/>
                    <a:pt x="167" y="358"/>
                  </a:cubicBezTo>
                  <a:lnTo>
                    <a:pt x="691" y="358"/>
                  </a:lnTo>
                  <a:cubicBezTo>
                    <a:pt x="786" y="334"/>
                    <a:pt x="858" y="263"/>
                    <a:pt x="858" y="168"/>
                  </a:cubicBezTo>
                  <a:cubicBezTo>
                    <a:pt x="858" y="72"/>
                    <a:pt x="786" y="1"/>
                    <a:pt x="6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5"/>
            <p:cNvSpPr/>
            <p:nvPr/>
          </p:nvSpPr>
          <p:spPr>
            <a:xfrm>
              <a:off x="6932777" y="4442645"/>
              <a:ext cx="17697" cy="48816"/>
            </a:xfrm>
            <a:custGeom>
              <a:rect b="b" l="l" r="r" t="t"/>
              <a:pathLst>
                <a:path extrusionOk="0" h="1382" w="501">
                  <a:moveTo>
                    <a:pt x="167" y="0"/>
                  </a:moveTo>
                  <a:cubicBezTo>
                    <a:pt x="72" y="24"/>
                    <a:pt x="0" y="95"/>
                    <a:pt x="24" y="191"/>
                  </a:cubicBezTo>
                  <a:lnTo>
                    <a:pt x="143" y="1238"/>
                  </a:lnTo>
                  <a:cubicBezTo>
                    <a:pt x="167" y="1310"/>
                    <a:pt x="238" y="1381"/>
                    <a:pt x="310" y="1381"/>
                  </a:cubicBezTo>
                  <a:lnTo>
                    <a:pt x="334" y="1381"/>
                  </a:lnTo>
                  <a:cubicBezTo>
                    <a:pt x="429" y="1358"/>
                    <a:pt x="500" y="1286"/>
                    <a:pt x="500" y="1191"/>
                  </a:cubicBezTo>
                  <a:lnTo>
                    <a:pt x="358" y="167"/>
                  </a:lnTo>
                  <a:cubicBezTo>
                    <a:pt x="358" y="72"/>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35"/>
          <p:cNvGrpSpPr/>
          <p:nvPr/>
        </p:nvGrpSpPr>
        <p:grpSpPr>
          <a:xfrm>
            <a:off x="7060535" y="1290043"/>
            <a:ext cx="421468" cy="421468"/>
            <a:chOff x="7507298" y="4069993"/>
            <a:chExt cx="421468" cy="421468"/>
          </a:xfrm>
        </p:grpSpPr>
        <p:sp>
          <p:nvSpPr>
            <p:cNvPr id="930" name="Google Shape;930;p35"/>
            <p:cNvSpPr/>
            <p:nvPr/>
          </p:nvSpPr>
          <p:spPr>
            <a:xfrm>
              <a:off x="7507298" y="4069993"/>
              <a:ext cx="421468" cy="421468"/>
            </a:xfrm>
            <a:custGeom>
              <a:rect b="b" l="l" r="r" t="t"/>
              <a:pathLst>
                <a:path extrusionOk="0" h="11932" w="11932">
                  <a:moveTo>
                    <a:pt x="10193" y="358"/>
                  </a:moveTo>
                  <a:cubicBezTo>
                    <a:pt x="10288" y="358"/>
                    <a:pt x="10384" y="405"/>
                    <a:pt x="10431" y="477"/>
                  </a:cubicBezTo>
                  <a:cubicBezTo>
                    <a:pt x="10503" y="548"/>
                    <a:pt x="10527" y="643"/>
                    <a:pt x="10527" y="739"/>
                  </a:cubicBezTo>
                  <a:lnTo>
                    <a:pt x="10384" y="1691"/>
                  </a:lnTo>
                  <a:lnTo>
                    <a:pt x="9979" y="1691"/>
                  </a:lnTo>
                  <a:lnTo>
                    <a:pt x="9860" y="739"/>
                  </a:lnTo>
                  <a:cubicBezTo>
                    <a:pt x="9836" y="643"/>
                    <a:pt x="9860" y="548"/>
                    <a:pt x="9931" y="477"/>
                  </a:cubicBezTo>
                  <a:cubicBezTo>
                    <a:pt x="10003" y="381"/>
                    <a:pt x="10098" y="358"/>
                    <a:pt x="10193" y="358"/>
                  </a:cubicBezTo>
                  <a:close/>
                  <a:moveTo>
                    <a:pt x="2858" y="2048"/>
                  </a:moveTo>
                  <a:cubicBezTo>
                    <a:pt x="3025" y="2048"/>
                    <a:pt x="3144" y="2191"/>
                    <a:pt x="3144" y="2334"/>
                  </a:cubicBezTo>
                  <a:lnTo>
                    <a:pt x="3144" y="2406"/>
                  </a:lnTo>
                  <a:lnTo>
                    <a:pt x="358" y="2406"/>
                  </a:lnTo>
                  <a:lnTo>
                    <a:pt x="358" y="2334"/>
                  </a:lnTo>
                  <a:cubicBezTo>
                    <a:pt x="358" y="2191"/>
                    <a:pt x="477" y="2048"/>
                    <a:pt x="644" y="2048"/>
                  </a:cubicBezTo>
                  <a:close/>
                  <a:moveTo>
                    <a:pt x="11289" y="2048"/>
                  </a:moveTo>
                  <a:cubicBezTo>
                    <a:pt x="11455" y="2048"/>
                    <a:pt x="11574" y="2191"/>
                    <a:pt x="11574" y="2334"/>
                  </a:cubicBezTo>
                  <a:lnTo>
                    <a:pt x="11574" y="2406"/>
                  </a:lnTo>
                  <a:lnTo>
                    <a:pt x="8788" y="2406"/>
                  </a:lnTo>
                  <a:lnTo>
                    <a:pt x="8788" y="2334"/>
                  </a:lnTo>
                  <a:cubicBezTo>
                    <a:pt x="8788" y="2191"/>
                    <a:pt x="8907" y="2048"/>
                    <a:pt x="9074" y="2048"/>
                  </a:cubicBezTo>
                  <a:close/>
                  <a:moveTo>
                    <a:pt x="2168" y="2763"/>
                  </a:moveTo>
                  <a:lnTo>
                    <a:pt x="2168" y="3096"/>
                  </a:lnTo>
                  <a:lnTo>
                    <a:pt x="1334" y="3096"/>
                  </a:lnTo>
                  <a:lnTo>
                    <a:pt x="1334" y="2763"/>
                  </a:lnTo>
                  <a:close/>
                  <a:moveTo>
                    <a:pt x="10598" y="2763"/>
                  </a:moveTo>
                  <a:lnTo>
                    <a:pt x="10598" y="3096"/>
                  </a:lnTo>
                  <a:lnTo>
                    <a:pt x="9788" y="3096"/>
                  </a:lnTo>
                  <a:lnTo>
                    <a:pt x="9788" y="2763"/>
                  </a:lnTo>
                  <a:close/>
                  <a:moveTo>
                    <a:pt x="2977" y="3453"/>
                  </a:moveTo>
                  <a:cubicBezTo>
                    <a:pt x="3073" y="3453"/>
                    <a:pt x="3144" y="3525"/>
                    <a:pt x="3144" y="3620"/>
                  </a:cubicBezTo>
                  <a:cubicBezTo>
                    <a:pt x="3144" y="3715"/>
                    <a:pt x="3073" y="3811"/>
                    <a:pt x="2977" y="3811"/>
                  </a:cubicBezTo>
                  <a:lnTo>
                    <a:pt x="525" y="3811"/>
                  </a:lnTo>
                  <a:cubicBezTo>
                    <a:pt x="429" y="3811"/>
                    <a:pt x="358" y="3715"/>
                    <a:pt x="358" y="3620"/>
                  </a:cubicBezTo>
                  <a:cubicBezTo>
                    <a:pt x="358" y="3525"/>
                    <a:pt x="429" y="3453"/>
                    <a:pt x="525" y="3453"/>
                  </a:cubicBezTo>
                  <a:close/>
                  <a:moveTo>
                    <a:pt x="11408" y="3453"/>
                  </a:moveTo>
                  <a:cubicBezTo>
                    <a:pt x="11503" y="3453"/>
                    <a:pt x="11574" y="3525"/>
                    <a:pt x="11574" y="3620"/>
                  </a:cubicBezTo>
                  <a:cubicBezTo>
                    <a:pt x="11574" y="3715"/>
                    <a:pt x="11503" y="3811"/>
                    <a:pt x="11408" y="3811"/>
                  </a:cubicBezTo>
                  <a:lnTo>
                    <a:pt x="8955" y="3811"/>
                  </a:lnTo>
                  <a:cubicBezTo>
                    <a:pt x="8860" y="3811"/>
                    <a:pt x="8788" y="3715"/>
                    <a:pt x="8788" y="3620"/>
                  </a:cubicBezTo>
                  <a:cubicBezTo>
                    <a:pt x="8788" y="3525"/>
                    <a:pt x="8860" y="3453"/>
                    <a:pt x="8955" y="3453"/>
                  </a:cubicBezTo>
                  <a:close/>
                  <a:moveTo>
                    <a:pt x="11217" y="4144"/>
                  </a:moveTo>
                  <a:lnTo>
                    <a:pt x="11217" y="7788"/>
                  </a:lnTo>
                  <a:lnTo>
                    <a:pt x="9145" y="7788"/>
                  </a:lnTo>
                  <a:lnTo>
                    <a:pt x="9145" y="6621"/>
                  </a:lnTo>
                  <a:cubicBezTo>
                    <a:pt x="9145" y="6525"/>
                    <a:pt x="9074" y="6430"/>
                    <a:pt x="8979" y="6430"/>
                  </a:cubicBezTo>
                  <a:cubicBezTo>
                    <a:pt x="8883" y="6430"/>
                    <a:pt x="8788" y="6525"/>
                    <a:pt x="8788" y="6621"/>
                  </a:cubicBezTo>
                  <a:lnTo>
                    <a:pt x="8788" y="7788"/>
                  </a:lnTo>
                  <a:lnTo>
                    <a:pt x="3144" y="7788"/>
                  </a:lnTo>
                  <a:lnTo>
                    <a:pt x="3144" y="4144"/>
                  </a:lnTo>
                  <a:lnTo>
                    <a:pt x="8788" y="4144"/>
                  </a:lnTo>
                  <a:lnTo>
                    <a:pt x="8788" y="5787"/>
                  </a:lnTo>
                  <a:cubicBezTo>
                    <a:pt x="8788" y="5883"/>
                    <a:pt x="8883" y="5978"/>
                    <a:pt x="8979" y="5978"/>
                  </a:cubicBezTo>
                  <a:cubicBezTo>
                    <a:pt x="9074" y="5978"/>
                    <a:pt x="9145" y="5906"/>
                    <a:pt x="9145" y="5787"/>
                  </a:cubicBezTo>
                  <a:lnTo>
                    <a:pt x="9145" y="4144"/>
                  </a:lnTo>
                  <a:close/>
                  <a:moveTo>
                    <a:pt x="2787" y="4144"/>
                  </a:moveTo>
                  <a:lnTo>
                    <a:pt x="2787" y="7788"/>
                  </a:lnTo>
                  <a:lnTo>
                    <a:pt x="2192" y="7788"/>
                  </a:lnTo>
                  <a:cubicBezTo>
                    <a:pt x="2096" y="7788"/>
                    <a:pt x="2025" y="7859"/>
                    <a:pt x="2025" y="7954"/>
                  </a:cubicBezTo>
                  <a:cubicBezTo>
                    <a:pt x="2025" y="8050"/>
                    <a:pt x="2096" y="8145"/>
                    <a:pt x="2192" y="8145"/>
                  </a:cubicBezTo>
                  <a:lnTo>
                    <a:pt x="2977" y="8145"/>
                  </a:lnTo>
                  <a:cubicBezTo>
                    <a:pt x="3073" y="8145"/>
                    <a:pt x="3144" y="8216"/>
                    <a:pt x="3144" y="8312"/>
                  </a:cubicBezTo>
                  <a:cubicBezTo>
                    <a:pt x="3144" y="8407"/>
                    <a:pt x="3073" y="8478"/>
                    <a:pt x="2977" y="8478"/>
                  </a:cubicBezTo>
                  <a:lnTo>
                    <a:pt x="525" y="8478"/>
                  </a:lnTo>
                  <a:cubicBezTo>
                    <a:pt x="429" y="8478"/>
                    <a:pt x="358" y="8407"/>
                    <a:pt x="358" y="8312"/>
                  </a:cubicBezTo>
                  <a:cubicBezTo>
                    <a:pt x="358" y="8216"/>
                    <a:pt x="429" y="8145"/>
                    <a:pt x="525" y="8145"/>
                  </a:cubicBezTo>
                  <a:lnTo>
                    <a:pt x="1382" y="8145"/>
                  </a:lnTo>
                  <a:cubicBezTo>
                    <a:pt x="1477" y="8145"/>
                    <a:pt x="1549" y="8050"/>
                    <a:pt x="1549" y="7954"/>
                  </a:cubicBezTo>
                  <a:cubicBezTo>
                    <a:pt x="1549" y="7859"/>
                    <a:pt x="1477" y="7788"/>
                    <a:pt x="1382" y="7788"/>
                  </a:cubicBezTo>
                  <a:lnTo>
                    <a:pt x="715" y="7788"/>
                  </a:lnTo>
                  <a:lnTo>
                    <a:pt x="715" y="4144"/>
                  </a:lnTo>
                  <a:close/>
                  <a:moveTo>
                    <a:pt x="11408" y="8145"/>
                  </a:moveTo>
                  <a:cubicBezTo>
                    <a:pt x="11503" y="8145"/>
                    <a:pt x="11574" y="8216"/>
                    <a:pt x="11574" y="8312"/>
                  </a:cubicBezTo>
                  <a:cubicBezTo>
                    <a:pt x="11574" y="8407"/>
                    <a:pt x="11503" y="8478"/>
                    <a:pt x="11408" y="8478"/>
                  </a:cubicBezTo>
                  <a:lnTo>
                    <a:pt x="8955" y="8478"/>
                  </a:lnTo>
                  <a:cubicBezTo>
                    <a:pt x="8860" y="8478"/>
                    <a:pt x="8788" y="8407"/>
                    <a:pt x="8788" y="8312"/>
                  </a:cubicBezTo>
                  <a:cubicBezTo>
                    <a:pt x="8788" y="8216"/>
                    <a:pt x="8860" y="8145"/>
                    <a:pt x="8955" y="8145"/>
                  </a:cubicBezTo>
                  <a:close/>
                  <a:moveTo>
                    <a:pt x="2168" y="8835"/>
                  </a:moveTo>
                  <a:lnTo>
                    <a:pt x="2168" y="9193"/>
                  </a:lnTo>
                  <a:lnTo>
                    <a:pt x="1334" y="9193"/>
                  </a:lnTo>
                  <a:lnTo>
                    <a:pt x="1334" y="8835"/>
                  </a:lnTo>
                  <a:close/>
                  <a:moveTo>
                    <a:pt x="10598" y="8835"/>
                  </a:moveTo>
                  <a:lnTo>
                    <a:pt x="10598" y="9193"/>
                  </a:lnTo>
                  <a:lnTo>
                    <a:pt x="9788" y="9193"/>
                  </a:lnTo>
                  <a:lnTo>
                    <a:pt x="9788" y="8835"/>
                  </a:lnTo>
                  <a:close/>
                  <a:moveTo>
                    <a:pt x="3144" y="9526"/>
                  </a:moveTo>
                  <a:lnTo>
                    <a:pt x="3144" y="9598"/>
                  </a:lnTo>
                  <a:cubicBezTo>
                    <a:pt x="3144" y="9740"/>
                    <a:pt x="3025" y="9883"/>
                    <a:pt x="2858" y="9883"/>
                  </a:cubicBezTo>
                  <a:lnTo>
                    <a:pt x="644" y="9883"/>
                  </a:lnTo>
                  <a:cubicBezTo>
                    <a:pt x="477" y="9883"/>
                    <a:pt x="358" y="9740"/>
                    <a:pt x="358" y="9598"/>
                  </a:cubicBezTo>
                  <a:lnTo>
                    <a:pt x="358" y="9526"/>
                  </a:lnTo>
                  <a:close/>
                  <a:moveTo>
                    <a:pt x="11574" y="9526"/>
                  </a:moveTo>
                  <a:lnTo>
                    <a:pt x="11574" y="9598"/>
                  </a:lnTo>
                  <a:cubicBezTo>
                    <a:pt x="11574" y="9740"/>
                    <a:pt x="11455" y="9883"/>
                    <a:pt x="11289" y="9883"/>
                  </a:cubicBezTo>
                  <a:lnTo>
                    <a:pt x="9074" y="9883"/>
                  </a:lnTo>
                  <a:cubicBezTo>
                    <a:pt x="8907" y="9883"/>
                    <a:pt x="8788" y="9740"/>
                    <a:pt x="8788" y="9598"/>
                  </a:cubicBezTo>
                  <a:lnTo>
                    <a:pt x="8788" y="9526"/>
                  </a:lnTo>
                  <a:close/>
                  <a:moveTo>
                    <a:pt x="1953" y="10241"/>
                  </a:moveTo>
                  <a:lnTo>
                    <a:pt x="2072" y="11193"/>
                  </a:lnTo>
                  <a:cubicBezTo>
                    <a:pt x="2096" y="11288"/>
                    <a:pt x="2072" y="11384"/>
                    <a:pt x="2001" y="11479"/>
                  </a:cubicBezTo>
                  <a:cubicBezTo>
                    <a:pt x="1930" y="11550"/>
                    <a:pt x="1858" y="11574"/>
                    <a:pt x="1763" y="11574"/>
                  </a:cubicBezTo>
                  <a:cubicBezTo>
                    <a:pt x="1644" y="11574"/>
                    <a:pt x="1572" y="11550"/>
                    <a:pt x="1501" y="11479"/>
                  </a:cubicBezTo>
                  <a:cubicBezTo>
                    <a:pt x="1429" y="11384"/>
                    <a:pt x="1406" y="11288"/>
                    <a:pt x="1429" y="11193"/>
                  </a:cubicBezTo>
                  <a:lnTo>
                    <a:pt x="1549" y="10241"/>
                  </a:lnTo>
                  <a:close/>
                  <a:moveTo>
                    <a:pt x="1763" y="0"/>
                  </a:moveTo>
                  <a:cubicBezTo>
                    <a:pt x="1549" y="0"/>
                    <a:pt x="1358" y="96"/>
                    <a:pt x="1239" y="239"/>
                  </a:cubicBezTo>
                  <a:cubicBezTo>
                    <a:pt x="1096" y="381"/>
                    <a:pt x="1048" y="596"/>
                    <a:pt x="1072" y="786"/>
                  </a:cubicBezTo>
                  <a:lnTo>
                    <a:pt x="1215" y="1715"/>
                  </a:lnTo>
                  <a:lnTo>
                    <a:pt x="644" y="1715"/>
                  </a:lnTo>
                  <a:cubicBezTo>
                    <a:pt x="286" y="1715"/>
                    <a:pt x="1" y="2001"/>
                    <a:pt x="1" y="2358"/>
                  </a:cubicBezTo>
                  <a:lnTo>
                    <a:pt x="1" y="2572"/>
                  </a:lnTo>
                  <a:cubicBezTo>
                    <a:pt x="1" y="2668"/>
                    <a:pt x="96" y="2763"/>
                    <a:pt x="191" y="2763"/>
                  </a:cubicBezTo>
                  <a:lnTo>
                    <a:pt x="1001" y="2763"/>
                  </a:lnTo>
                  <a:lnTo>
                    <a:pt x="1001" y="3096"/>
                  </a:lnTo>
                  <a:lnTo>
                    <a:pt x="525" y="3096"/>
                  </a:lnTo>
                  <a:cubicBezTo>
                    <a:pt x="239" y="3096"/>
                    <a:pt x="1" y="3334"/>
                    <a:pt x="1" y="3620"/>
                  </a:cubicBezTo>
                  <a:cubicBezTo>
                    <a:pt x="1" y="3858"/>
                    <a:pt x="167" y="4049"/>
                    <a:pt x="358" y="4120"/>
                  </a:cubicBezTo>
                  <a:lnTo>
                    <a:pt x="358" y="7811"/>
                  </a:lnTo>
                  <a:cubicBezTo>
                    <a:pt x="167" y="7883"/>
                    <a:pt x="1" y="8073"/>
                    <a:pt x="1" y="8312"/>
                  </a:cubicBezTo>
                  <a:cubicBezTo>
                    <a:pt x="1" y="8597"/>
                    <a:pt x="239" y="8835"/>
                    <a:pt x="525" y="8835"/>
                  </a:cubicBezTo>
                  <a:lnTo>
                    <a:pt x="1001" y="8835"/>
                  </a:lnTo>
                  <a:lnTo>
                    <a:pt x="1001" y="9193"/>
                  </a:lnTo>
                  <a:lnTo>
                    <a:pt x="191" y="9193"/>
                  </a:lnTo>
                  <a:cubicBezTo>
                    <a:pt x="96" y="9193"/>
                    <a:pt x="1" y="9264"/>
                    <a:pt x="1" y="9359"/>
                  </a:cubicBezTo>
                  <a:lnTo>
                    <a:pt x="1" y="9598"/>
                  </a:lnTo>
                  <a:cubicBezTo>
                    <a:pt x="1" y="9955"/>
                    <a:pt x="286" y="10241"/>
                    <a:pt x="644" y="10241"/>
                  </a:cubicBezTo>
                  <a:lnTo>
                    <a:pt x="1215" y="10241"/>
                  </a:lnTo>
                  <a:lnTo>
                    <a:pt x="1072" y="11145"/>
                  </a:lnTo>
                  <a:cubicBezTo>
                    <a:pt x="1048" y="11360"/>
                    <a:pt x="1120" y="11550"/>
                    <a:pt x="1239" y="11693"/>
                  </a:cubicBezTo>
                  <a:cubicBezTo>
                    <a:pt x="1358" y="11836"/>
                    <a:pt x="1549" y="11931"/>
                    <a:pt x="1763" y="11931"/>
                  </a:cubicBezTo>
                  <a:cubicBezTo>
                    <a:pt x="1953" y="11931"/>
                    <a:pt x="2144" y="11836"/>
                    <a:pt x="2263" y="11693"/>
                  </a:cubicBezTo>
                  <a:cubicBezTo>
                    <a:pt x="2406" y="11550"/>
                    <a:pt x="2453" y="11360"/>
                    <a:pt x="2430" y="11145"/>
                  </a:cubicBezTo>
                  <a:lnTo>
                    <a:pt x="2311" y="10241"/>
                  </a:lnTo>
                  <a:lnTo>
                    <a:pt x="2858" y="10241"/>
                  </a:lnTo>
                  <a:cubicBezTo>
                    <a:pt x="3216" y="10241"/>
                    <a:pt x="3501" y="9931"/>
                    <a:pt x="3501" y="9598"/>
                  </a:cubicBezTo>
                  <a:lnTo>
                    <a:pt x="3501" y="9359"/>
                  </a:lnTo>
                  <a:cubicBezTo>
                    <a:pt x="3501" y="9264"/>
                    <a:pt x="3430" y="9193"/>
                    <a:pt x="3311" y="9193"/>
                  </a:cubicBezTo>
                  <a:lnTo>
                    <a:pt x="2501" y="9193"/>
                  </a:lnTo>
                  <a:lnTo>
                    <a:pt x="2501" y="8835"/>
                  </a:lnTo>
                  <a:lnTo>
                    <a:pt x="2977" y="8835"/>
                  </a:lnTo>
                  <a:cubicBezTo>
                    <a:pt x="3263" y="8835"/>
                    <a:pt x="3501" y="8597"/>
                    <a:pt x="3501" y="8312"/>
                  </a:cubicBezTo>
                  <a:cubicBezTo>
                    <a:pt x="3501" y="8240"/>
                    <a:pt x="3478" y="8193"/>
                    <a:pt x="3478" y="8145"/>
                  </a:cubicBezTo>
                  <a:lnTo>
                    <a:pt x="8455" y="8145"/>
                  </a:lnTo>
                  <a:cubicBezTo>
                    <a:pt x="8431" y="8193"/>
                    <a:pt x="8431" y="8240"/>
                    <a:pt x="8431" y="8312"/>
                  </a:cubicBezTo>
                  <a:cubicBezTo>
                    <a:pt x="8431" y="8597"/>
                    <a:pt x="8669" y="8835"/>
                    <a:pt x="8955" y="8835"/>
                  </a:cubicBezTo>
                  <a:lnTo>
                    <a:pt x="9431" y="8835"/>
                  </a:lnTo>
                  <a:lnTo>
                    <a:pt x="9431" y="9193"/>
                  </a:lnTo>
                  <a:lnTo>
                    <a:pt x="8621" y="9193"/>
                  </a:lnTo>
                  <a:cubicBezTo>
                    <a:pt x="8502" y="9193"/>
                    <a:pt x="8431" y="9264"/>
                    <a:pt x="8431" y="9359"/>
                  </a:cubicBezTo>
                  <a:lnTo>
                    <a:pt x="8431" y="9598"/>
                  </a:lnTo>
                  <a:cubicBezTo>
                    <a:pt x="8431" y="9955"/>
                    <a:pt x="8717" y="10241"/>
                    <a:pt x="9074" y="10241"/>
                  </a:cubicBezTo>
                  <a:lnTo>
                    <a:pt x="9622" y="10241"/>
                  </a:lnTo>
                  <a:lnTo>
                    <a:pt x="9550" y="10788"/>
                  </a:lnTo>
                  <a:cubicBezTo>
                    <a:pt x="9550" y="10884"/>
                    <a:pt x="9598" y="10955"/>
                    <a:pt x="9693" y="10979"/>
                  </a:cubicBezTo>
                  <a:lnTo>
                    <a:pt x="9717" y="10979"/>
                  </a:lnTo>
                  <a:cubicBezTo>
                    <a:pt x="9812" y="10979"/>
                    <a:pt x="9884" y="10907"/>
                    <a:pt x="9907" y="10836"/>
                  </a:cubicBezTo>
                  <a:lnTo>
                    <a:pt x="9979" y="10241"/>
                  </a:lnTo>
                  <a:lnTo>
                    <a:pt x="10384" y="10241"/>
                  </a:lnTo>
                  <a:lnTo>
                    <a:pt x="10503" y="11193"/>
                  </a:lnTo>
                  <a:cubicBezTo>
                    <a:pt x="10527" y="11288"/>
                    <a:pt x="10503" y="11384"/>
                    <a:pt x="10431" y="11479"/>
                  </a:cubicBezTo>
                  <a:cubicBezTo>
                    <a:pt x="10360" y="11550"/>
                    <a:pt x="10265" y="11574"/>
                    <a:pt x="10169" y="11574"/>
                  </a:cubicBezTo>
                  <a:cubicBezTo>
                    <a:pt x="10074" y="11574"/>
                    <a:pt x="10003" y="11550"/>
                    <a:pt x="9931" y="11479"/>
                  </a:cubicBezTo>
                  <a:cubicBezTo>
                    <a:pt x="9890" y="11437"/>
                    <a:pt x="9840" y="11412"/>
                    <a:pt x="9792" y="11412"/>
                  </a:cubicBezTo>
                  <a:cubicBezTo>
                    <a:pt x="9757" y="11412"/>
                    <a:pt x="9723" y="11425"/>
                    <a:pt x="9693" y="11455"/>
                  </a:cubicBezTo>
                  <a:cubicBezTo>
                    <a:pt x="9622" y="11527"/>
                    <a:pt x="9598" y="11646"/>
                    <a:pt x="9669" y="11717"/>
                  </a:cubicBezTo>
                  <a:cubicBezTo>
                    <a:pt x="9812" y="11836"/>
                    <a:pt x="9979" y="11931"/>
                    <a:pt x="10169" y="11931"/>
                  </a:cubicBezTo>
                  <a:cubicBezTo>
                    <a:pt x="10384" y="11931"/>
                    <a:pt x="10550" y="11836"/>
                    <a:pt x="10693" y="11693"/>
                  </a:cubicBezTo>
                  <a:cubicBezTo>
                    <a:pt x="10812" y="11550"/>
                    <a:pt x="10884" y="11360"/>
                    <a:pt x="10860" y="11145"/>
                  </a:cubicBezTo>
                  <a:lnTo>
                    <a:pt x="10717" y="10217"/>
                  </a:lnTo>
                  <a:lnTo>
                    <a:pt x="11289" y="10217"/>
                  </a:lnTo>
                  <a:cubicBezTo>
                    <a:pt x="11646" y="10217"/>
                    <a:pt x="11932" y="9931"/>
                    <a:pt x="11932" y="9598"/>
                  </a:cubicBezTo>
                  <a:lnTo>
                    <a:pt x="11932" y="9359"/>
                  </a:lnTo>
                  <a:cubicBezTo>
                    <a:pt x="11932" y="9264"/>
                    <a:pt x="11836" y="9169"/>
                    <a:pt x="11741" y="9169"/>
                  </a:cubicBezTo>
                  <a:lnTo>
                    <a:pt x="10931" y="9169"/>
                  </a:lnTo>
                  <a:lnTo>
                    <a:pt x="10931" y="8835"/>
                  </a:lnTo>
                  <a:lnTo>
                    <a:pt x="11408" y="8835"/>
                  </a:lnTo>
                  <a:cubicBezTo>
                    <a:pt x="11694" y="8835"/>
                    <a:pt x="11932" y="8597"/>
                    <a:pt x="11932" y="8312"/>
                  </a:cubicBezTo>
                  <a:cubicBezTo>
                    <a:pt x="11932" y="8073"/>
                    <a:pt x="11765" y="7883"/>
                    <a:pt x="11551" y="7811"/>
                  </a:cubicBezTo>
                  <a:lnTo>
                    <a:pt x="11551" y="4120"/>
                  </a:lnTo>
                  <a:cubicBezTo>
                    <a:pt x="11765" y="4049"/>
                    <a:pt x="11932" y="3858"/>
                    <a:pt x="11932" y="3620"/>
                  </a:cubicBezTo>
                  <a:cubicBezTo>
                    <a:pt x="11932" y="3334"/>
                    <a:pt x="11694" y="3096"/>
                    <a:pt x="11408" y="3096"/>
                  </a:cubicBezTo>
                  <a:lnTo>
                    <a:pt x="10931" y="3096"/>
                  </a:lnTo>
                  <a:lnTo>
                    <a:pt x="10931" y="2763"/>
                  </a:lnTo>
                  <a:lnTo>
                    <a:pt x="11765" y="2763"/>
                  </a:lnTo>
                  <a:cubicBezTo>
                    <a:pt x="11860" y="2763"/>
                    <a:pt x="11932" y="2668"/>
                    <a:pt x="11932" y="2572"/>
                  </a:cubicBezTo>
                  <a:lnTo>
                    <a:pt x="11932" y="2334"/>
                  </a:lnTo>
                  <a:cubicBezTo>
                    <a:pt x="11932" y="2001"/>
                    <a:pt x="11646" y="1715"/>
                    <a:pt x="11289" y="1715"/>
                  </a:cubicBezTo>
                  <a:lnTo>
                    <a:pt x="10741" y="1715"/>
                  </a:lnTo>
                  <a:lnTo>
                    <a:pt x="10860" y="786"/>
                  </a:lnTo>
                  <a:cubicBezTo>
                    <a:pt x="10884" y="572"/>
                    <a:pt x="10836" y="381"/>
                    <a:pt x="10693" y="239"/>
                  </a:cubicBezTo>
                  <a:cubicBezTo>
                    <a:pt x="10574" y="96"/>
                    <a:pt x="10384" y="0"/>
                    <a:pt x="10193" y="0"/>
                  </a:cubicBezTo>
                  <a:cubicBezTo>
                    <a:pt x="10003" y="0"/>
                    <a:pt x="9812" y="96"/>
                    <a:pt x="9669" y="239"/>
                  </a:cubicBezTo>
                  <a:cubicBezTo>
                    <a:pt x="9550" y="381"/>
                    <a:pt x="9479" y="572"/>
                    <a:pt x="9503" y="786"/>
                  </a:cubicBezTo>
                  <a:lnTo>
                    <a:pt x="9645" y="1715"/>
                  </a:lnTo>
                  <a:lnTo>
                    <a:pt x="9074" y="1715"/>
                  </a:lnTo>
                  <a:cubicBezTo>
                    <a:pt x="8717" y="1715"/>
                    <a:pt x="8455" y="2001"/>
                    <a:pt x="8455" y="2334"/>
                  </a:cubicBezTo>
                  <a:lnTo>
                    <a:pt x="8455" y="2572"/>
                  </a:lnTo>
                  <a:cubicBezTo>
                    <a:pt x="8455" y="2668"/>
                    <a:pt x="8526" y="2763"/>
                    <a:pt x="8621" y="2763"/>
                  </a:cubicBezTo>
                  <a:lnTo>
                    <a:pt x="9431" y="2763"/>
                  </a:lnTo>
                  <a:lnTo>
                    <a:pt x="9431" y="3096"/>
                  </a:lnTo>
                  <a:lnTo>
                    <a:pt x="8979" y="3096"/>
                  </a:lnTo>
                  <a:cubicBezTo>
                    <a:pt x="8669" y="3096"/>
                    <a:pt x="8455" y="3334"/>
                    <a:pt x="8455" y="3620"/>
                  </a:cubicBezTo>
                  <a:cubicBezTo>
                    <a:pt x="8455" y="3692"/>
                    <a:pt x="8455" y="3739"/>
                    <a:pt x="8479" y="3811"/>
                  </a:cubicBezTo>
                  <a:lnTo>
                    <a:pt x="3478" y="3811"/>
                  </a:lnTo>
                  <a:cubicBezTo>
                    <a:pt x="3501" y="3739"/>
                    <a:pt x="3501" y="3692"/>
                    <a:pt x="3501" y="3620"/>
                  </a:cubicBezTo>
                  <a:cubicBezTo>
                    <a:pt x="3501" y="3334"/>
                    <a:pt x="3263" y="3096"/>
                    <a:pt x="2977" y="3096"/>
                  </a:cubicBezTo>
                  <a:lnTo>
                    <a:pt x="2525" y="3096"/>
                  </a:lnTo>
                  <a:lnTo>
                    <a:pt x="2525" y="2763"/>
                  </a:lnTo>
                  <a:lnTo>
                    <a:pt x="3335" y="2763"/>
                  </a:lnTo>
                  <a:cubicBezTo>
                    <a:pt x="3430" y="2763"/>
                    <a:pt x="3501" y="2668"/>
                    <a:pt x="3501" y="2572"/>
                  </a:cubicBezTo>
                  <a:lnTo>
                    <a:pt x="3501" y="2334"/>
                  </a:lnTo>
                  <a:cubicBezTo>
                    <a:pt x="3501" y="2001"/>
                    <a:pt x="3216" y="1715"/>
                    <a:pt x="2858" y="1715"/>
                  </a:cubicBezTo>
                  <a:lnTo>
                    <a:pt x="2311" y="1715"/>
                  </a:lnTo>
                  <a:lnTo>
                    <a:pt x="2382" y="1167"/>
                  </a:lnTo>
                  <a:cubicBezTo>
                    <a:pt x="2382" y="1072"/>
                    <a:pt x="2311" y="977"/>
                    <a:pt x="2215" y="977"/>
                  </a:cubicBezTo>
                  <a:cubicBezTo>
                    <a:pt x="2203" y="974"/>
                    <a:pt x="2191" y="972"/>
                    <a:pt x="2179" y="972"/>
                  </a:cubicBezTo>
                  <a:cubicBezTo>
                    <a:pt x="2102" y="972"/>
                    <a:pt x="2046" y="1037"/>
                    <a:pt x="2025" y="1120"/>
                  </a:cubicBezTo>
                  <a:lnTo>
                    <a:pt x="1953" y="1715"/>
                  </a:lnTo>
                  <a:lnTo>
                    <a:pt x="1549" y="1715"/>
                  </a:lnTo>
                  <a:lnTo>
                    <a:pt x="1429" y="739"/>
                  </a:lnTo>
                  <a:cubicBezTo>
                    <a:pt x="1406" y="643"/>
                    <a:pt x="1429" y="548"/>
                    <a:pt x="1501" y="477"/>
                  </a:cubicBezTo>
                  <a:cubicBezTo>
                    <a:pt x="1572" y="405"/>
                    <a:pt x="1644" y="358"/>
                    <a:pt x="1763" y="358"/>
                  </a:cubicBezTo>
                  <a:cubicBezTo>
                    <a:pt x="1858" y="358"/>
                    <a:pt x="1930" y="381"/>
                    <a:pt x="2001" y="453"/>
                  </a:cubicBezTo>
                  <a:cubicBezTo>
                    <a:pt x="2043" y="494"/>
                    <a:pt x="2092" y="520"/>
                    <a:pt x="2140" y="520"/>
                  </a:cubicBezTo>
                  <a:cubicBezTo>
                    <a:pt x="2175" y="520"/>
                    <a:pt x="2209" y="507"/>
                    <a:pt x="2239" y="477"/>
                  </a:cubicBezTo>
                  <a:cubicBezTo>
                    <a:pt x="2311" y="405"/>
                    <a:pt x="2334" y="310"/>
                    <a:pt x="2263" y="239"/>
                  </a:cubicBezTo>
                  <a:cubicBezTo>
                    <a:pt x="2144" y="96"/>
                    <a:pt x="1953" y="0"/>
                    <a:pt x="17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5"/>
            <p:cNvSpPr/>
            <p:nvPr/>
          </p:nvSpPr>
          <p:spPr>
            <a:xfrm>
              <a:off x="7648623" y="4232335"/>
              <a:ext cx="45460" cy="12645"/>
            </a:xfrm>
            <a:custGeom>
              <a:rect b="b" l="l" r="r" t="t"/>
              <a:pathLst>
                <a:path extrusionOk="0" h="358" w="1287">
                  <a:moveTo>
                    <a:pt x="167" y="1"/>
                  </a:moveTo>
                  <a:cubicBezTo>
                    <a:pt x="72" y="1"/>
                    <a:pt x="0" y="72"/>
                    <a:pt x="0" y="167"/>
                  </a:cubicBezTo>
                  <a:cubicBezTo>
                    <a:pt x="0" y="262"/>
                    <a:pt x="72" y="358"/>
                    <a:pt x="167" y="358"/>
                  </a:cubicBezTo>
                  <a:lnTo>
                    <a:pt x="1096" y="358"/>
                  </a:lnTo>
                  <a:cubicBezTo>
                    <a:pt x="1191" y="358"/>
                    <a:pt x="1286" y="262"/>
                    <a:pt x="1286" y="167"/>
                  </a:cubicBezTo>
                  <a:cubicBezTo>
                    <a:pt x="1286" y="72"/>
                    <a:pt x="1215"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5"/>
            <p:cNvSpPr/>
            <p:nvPr/>
          </p:nvSpPr>
          <p:spPr>
            <a:xfrm>
              <a:off x="7631810" y="4260099"/>
              <a:ext cx="78239" cy="12645"/>
            </a:xfrm>
            <a:custGeom>
              <a:rect b="b" l="l" r="r" t="t"/>
              <a:pathLst>
                <a:path extrusionOk="0" h="358" w="2215">
                  <a:moveTo>
                    <a:pt x="191" y="0"/>
                  </a:moveTo>
                  <a:cubicBezTo>
                    <a:pt x="95" y="0"/>
                    <a:pt x="0" y="96"/>
                    <a:pt x="0" y="191"/>
                  </a:cubicBezTo>
                  <a:cubicBezTo>
                    <a:pt x="0" y="286"/>
                    <a:pt x="95" y="358"/>
                    <a:pt x="191" y="358"/>
                  </a:cubicBezTo>
                  <a:lnTo>
                    <a:pt x="2048" y="358"/>
                  </a:lnTo>
                  <a:cubicBezTo>
                    <a:pt x="2143" y="358"/>
                    <a:pt x="2215" y="286"/>
                    <a:pt x="2215" y="191"/>
                  </a:cubicBezTo>
                  <a:cubicBezTo>
                    <a:pt x="2215" y="96"/>
                    <a:pt x="2143" y="0"/>
                    <a:pt x="20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5"/>
            <p:cNvSpPr/>
            <p:nvPr/>
          </p:nvSpPr>
          <p:spPr>
            <a:xfrm>
              <a:off x="7631810" y="4288710"/>
              <a:ext cx="78239" cy="11798"/>
            </a:xfrm>
            <a:custGeom>
              <a:rect b="b" l="l" r="r" t="t"/>
              <a:pathLst>
                <a:path extrusionOk="0" h="334" w="2215">
                  <a:moveTo>
                    <a:pt x="191" y="0"/>
                  </a:moveTo>
                  <a:cubicBezTo>
                    <a:pt x="95" y="0"/>
                    <a:pt x="0" y="72"/>
                    <a:pt x="0" y="167"/>
                  </a:cubicBezTo>
                  <a:cubicBezTo>
                    <a:pt x="0" y="262"/>
                    <a:pt x="95" y="333"/>
                    <a:pt x="191" y="333"/>
                  </a:cubicBezTo>
                  <a:lnTo>
                    <a:pt x="2048" y="333"/>
                  </a:lnTo>
                  <a:cubicBezTo>
                    <a:pt x="2143" y="333"/>
                    <a:pt x="2215" y="262"/>
                    <a:pt x="2215" y="167"/>
                  </a:cubicBezTo>
                  <a:cubicBezTo>
                    <a:pt x="2215" y="72"/>
                    <a:pt x="2143" y="0"/>
                    <a:pt x="20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5"/>
            <p:cNvSpPr/>
            <p:nvPr/>
          </p:nvSpPr>
          <p:spPr>
            <a:xfrm>
              <a:off x="7631810" y="4316438"/>
              <a:ext cx="78239" cy="12681"/>
            </a:xfrm>
            <a:custGeom>
              <a:rect b="b" l="l" r="r" t="t"/>
              <a:pathLst>
                <a:path extrusionOk="0" h="359" w="2215">
                  <a:moveTo>
                    <a:pt x="191" y="1"/>
                  </a:moveTo>
                  <a:cubicBezTo>
                    <a:pt x="95" y="1"/>
                    <a:pt x="0" y="72"/>
                    <a:pt x="0" y="168"/>
                  </a:cubicBezTo>
                  <a:cubicBezTo>
                    <a:pt x="0" y="263"/>
                    <a:pt x="95" y="358"/>
                    <a:pt x="191" y="358"/>
                  </a:cubicBezTo>
                  <a:lnTo>
                    <a:pt x="2048" y="358"/>
                  </a:lnTo>
                  <a:cubicBezTo>
                    <a:pt x="2143" y="358"/>
                    <a:pt x="2215" y="263"/>
                    <a:pt x="2215" y="168"/>
                  </a:cubicBezTo>
                  <a:cubicBezTo>
                    <a:pt x="2215" y="72"/>
                    <a:pt x="2143" y="1"/>
                    <a:pt x="20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5"/>
            <p:cNvSpPr/>
            <p:nvPr/>
          </p:nvSpPr>
          <p:spPr>
            <a:xfrm>
              <a:off x="7742828" y="4232335"/>
              <a:ext cx="45460" cy="12645"/>
            </a:xfrm>
            <a:custGeom>
              <a:rect b="b" l="l" r="r" t="t"/>
              <a:pathLst>
                <a:path extrusionOk="0" h="358" w="1287">
                  <a:moveTo>
                    <a:pt x="167" y="1"/>
                  </a:moveTo>
                  <a:cubicBezTo>
                    <a:pt x="72" y="1"/>
                    <a:pt x="1" y="72"/>
                    <a:pt x="1" y="167"/>
                  </a:cubicBezTo>
                  <a:cubicBezTo>
                    <a:pt x="1" y="262"/>
                    <a:pt x="72" y="358"/>
                    <a:pt x="167" y="358"/>
                  </a:cubicBezTo>
                  <a:lnTo>
                    <a:pt x="1096" y="358"/>
                  </a:lnTo>
                  <a:cubicBezTo>
                    <a:pt x="1191" y="358"/>
                    <a:pt x="1287" y="262"/>
                    <a:pt x="1287" y="167"/>
                  </a:cubicBezTo>
                  <a:cubicBezTo>
                    <a:pt x="1287" y="72"/>
                    <a:pt x="1191"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5"/>
            <p:cNvSpPr/>
            <p:nvPr/>
          </p:nvSpPr>
          <p:spPr>
            <a:xfrm>
              <a:off x="7726015" y="4260099"/>
              <a:ext cx="78275" cy="12645"/>
            </a:xfrm>
            <a:custGeom>
              <a:rect b="b" l="l" r="r" t="t"/>
              <a:pathLst>
                <a:path extrusionOk="0" h="358" w="2216">
                  <a:moveTo>
                    <a:pt x="167" y="0"/>
                  </a:moveTo>
                  <a:cubicBezTo>
                    <a:pt x="72" y="0"/>
                    <a:pt x="0" y="96"/>
                    <a:pt x="0" y="191"/>
                  </a:cubicBezTo>
                  <a:cubicBezTo>
                    <a:pt x="0" y="286"/>
                    <a:pt x="72" y="358"/>
                    <a:pt x="167" y="358"/>
                  </a:cubicBezTo>
                  <a:lnTo>
                    <a:pt x="2048" y="358"/>
                  </a:lnTo>
                  <a:cubicBezTo>
                    <a:pt x="2144" y="358"/>
                    <a:pt x="2215" y="286"/>
                    <a:pt x="2215" y="191"/>
                  </a:cubicBezTo>
                  <a:cubicBezTo>
                    <a:pt x="2215" y="96"/>
                    <a:pt x="2144" y="0"/>
                    <a:pt x="20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5"/>
            <p:cNvSpPr/>
            <p:nvPr/>
          </p:nvSpPr>
          <p:spPr>
            <a:xfrm>
              <a:off x="7726015" y="4288710"/>
              <a:ext cx="78275" cy="11798"/>
            </a:xfrm>
            <a:custGeom>
              <a:rect b="b" l="l" r="r" t="t"/>
              <a:pathLst>
                <a:path extrusionOk="0" h="334" w="2216">
                  <a:moveTo>
                    <a:pt x="167" y="0"/>
                  </a:moveTo>
                  <a:cubicBezTo>
                    <a:pt x="72" y="0"/>
                    <a:pt x="0" y="72"/>
                    <a:pt x="0" y="167"/>
                  </a:cubicBezTo>
                  <a:cubicBezTo>
                    <a:pt x="0" y="262"/>
                    <a:pt x="72" y="333"/>
                    <a:pt x="167" y="333"/>
                  </a:cubicBezTo>
                  <a:lnTo>
                    <a:pt x="2048" y="333"/>
                  </a:lnTo>
                  <a:cubicBezTo>
                    <a:pt x="2144" y="333"/>
                    <a:pt x="2215" y="262"/>
                    <a:pt x="2215" y="167"/>
                  </a:cubicBezTo>
                  <a:cubicBezTo>
                    <a:pt x="2215" y="72"/>
                    <a:pt x="2144" y="0"/>
                    <a:pt x="20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5"/>
            <p:cNvSpPr/>
            <p:nvPr/>
          </p:nvSpPr>
          <p:spPr>
            <a:xfrm>
              <a:off x="7726015" y="4316438"/>
              <a:ext cx="78275" cy="12681"/>
            </a:xfrm>
            <a:custGeom>
              <a:rect b="b" l="l" r="r" t="t"/>
              <a:pathLst>
                <a:path extrusionOk="0" h="359" w="2216">
                  <a:moveTo>
                    <a:pt x="167" y="1"/>
                  </a:moveTo>
                  <a:cubicBezTo>
                    <a:pt x="72" y="1"/>
                    <a:pt x="0" y="72"/>
                    <a:pt x="0" y="168"/>
                  </a:cubicBezTo>
                  <a:cubicBezTo>
                    <a:pt x="0" y="263"/>
                    <a:pt x="72" y="358"/>
                    <a:pt x="167" y="358"/>
                  </a:cubicBezTo>
                  <a:lnTo>
                    <a:pt x="2048" y="358"/>
                  </a:lnTo>
                  <a:cubicBezTo>
                    <a:pt x="2144" y="358"/>
                    <a:pt x="2215" y="263"/>
                    <a:pt x="2215" y="168"/>
                  </a:cubicBezTo>
                  <a:cubicBezTo>
                    <a:pt x="2215" y="72"/>
                    <a:pt x="2144" y="1"/>
                    <a:pt x="20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 name="Google Shape;939;p35"/>
          <p:cNvGrpSpPr/>
          <p:nvPr/>
        </p:nvGrpSpPr>
        <p:grpSpPr>
          <a:xfrm>
            <a:off x="1661989" y="3112667"/>
            <a:ext cx="421468" cy="406315"/>
            <a:chOff x="4712052" y="2058730"/>
            <a:chExt cx="421468" cy="406315"/>
          </a:xfrm>
        </p:grpSpPr>
        <p:sp>
          <p:nvSpPr>
            <p:cNvPr id="940" name="Google Shape;940;p35"/>
            <p:cNvSpPr/>
            <p:nvPr/>
          </p:nvSpPr>
          <p:spPr>
            <a:xfrm>
              <a:off x="4712052" y="2058730"/>
              <a:ext cx="421468" cy="99292"/>
            </a:xfrm>
            <a:custGeom>
              <a:rect b="b" l="l" r="r" t="t"/>
              <a:pathLst>
                <a:path extrusionOk="0" h="2811" w="11932">
                  <a:moveTo>
                    <a:pt x="3882" y="1762"/>
                  </a:moveTo>
                  <a:cubicBezTo>
                    <a:pt x="4025" y="1762"/>
                    <a:pt x="4168" y="1882"/>
                    <a:pt x="4168" y="2048"/>
                  </a:cubicBezTo>
                  <a:lnTo>
                    <a:pt x="4168" y="2453"/>
                  </a:lnTo>
                  <a:lnTo>
                    <a:pt x="3572" y="2453"/>
                  </a:lnTo>
                  <a:lnTo>
                    <a:pt x="3572" y="2048"/>
                  </a:lnTo>
                  <a:cubicBezTo>
                    <a:pt x="3572" y="1882"/>
                    <a:pt x="3715" y="1762"/>
                    <a:pt x="3882" y="1762"/>
                  </a:cubicBezTo>
                  <a:close/>
                  <a:moveTo>
                    <a:pt x="5978" y="1762"/>
                  </a:moveTo>
                  <a:cubicBezTo>
                    <a:pt x="6263" y="1762"/>
                    <a:pt x="6501" y="2001"/>
                    <a:pt x="6501" y="2286"/>
                  </a:cubicBezTo>
                  <a:lnTo>
                    <a:pt x="6501" y="2453"/>
                  </a:lnTo>
                  <a:lnTo>
                    <a:pt x="5454" y="2453"/>
                  </a:lnTo>
                  <a:lnTo>
                    <a:pt x="5454" y="2286"/>
                  </a:lnTo>
                  <a:cubicBezTo>
                    <a:pt x="5454" y="2001"/>
                    <a:pt x="5668" y="1762"/>
                    <a:pt x="5978" y="1762"/>
                  </a:cubicBezTo>
                  <a:close/>
                  <a:moveTo>
                    <a:pt x="8073" y="1762"/>
                  </a:moveTo>
                  <a:cubicBezTo>
                    <a:pt x="8216" y="1762"/>
                    <a:pt x="8359" y="1882"/>
                    <a:pt x="8359" y="2048"/>
                  </a:cubicBezTo>
                  <a:lnTo>
                    <a:pt x="8359" y="2453"/>
                  </a:lnTo>
                  <a:lnTo>
                    <a:pt x="7764" y="2453"/>
                  </a:lnTo>
                  <a:lnTo>
                    <a:pt x="7764" y="2048"/>
                  </a:lnTo>
                  <a:cubicBezTo>
                    <a:pt x="7764" y="1882"/>
                    <a:pt x="7906" y="1762"/>
                    <a:pt x="8073" y="1762"/>
                  </a:cubicBezTo>
                  <a:close/>
                  <a:moveTo>
                    <a:pt x="9645" y="357"/>
                  </a:moveTo>
                  <a:lnTo>
                    <a:pt x="9645" y="715"/>
                  </a:lnTo>
                  <a:lnTo>
                    <a:pt x="5144" y="715"/>
                  </a:lnTo>
                  <a:cubicBezTo>
                    <a:pt x="5049" y="715"/>
                    <a:pt x="4977" y="786"/>
                    <a:pt x="4977" y="881"/>
                  </a:cubicBezTo>
                  <a:cubicBezTo>
                    <a:pt x="4977" y="977"/>
                    <a:pt x="5049" y="1072"/>
                    <a:pt x="5144" y="1072"/>
                  </a:cubicBezTo>
                  <a:lnTo>
                    <a:pt x="9288" y="1072"/>
                  </a:lnTo>
                  <a:lnTo>
                    <a:pt x="9288" y="2453"/>
                  </a:lnTo>
                  <a:lnTo>
                    <a:pt x="8716" y="2453"/>
                  </a:lnTo>
                  <a:lnTo>
                    <a:pt x="8716" y="2048"/>
                  </a:lnTo>
                  <a:cubicBezTo>
                    <a:pt x="8716" y="1691"/>
                    <a:pt x="8407" y="1405"/>
                    <a:pt x="8073" y="1405"/>
                  </a:cubicBezTo>
                  <a:cubicBezTo>
                    <a:pt x="7716" y="1405"/>
                    <a:pt x="7430" y="1715"/>
                    <a:pt x="7430" y="2048"/>
                  </a:cubicBezTo>
                  <a:lnTo>
                    <a:pt x="7430" y="2453"/>
                  </a:lnTo>
                  <a:lnTo>
                    <a:pt x="6835" y="2453"/>
                  </a:lnTo>
                  <a:lnTo>
                    <a:pt x="6835" y="2286"/>
                  </a:lnTo>
                  <a:cubicBezTo>
                    <a:pt x="6835" y="1810"/>
                    <a:pt x="6454" y="1405"/>
                    <a:pt x="5978" y="1405"/>
                  </a:cubicBezTo>
                  <a:cubicBezTo>
                    <a:pt x="5477" y="1405"/>
                    <a:pt x="5096" y="1810"/>
                    <a:pt x="5096" y="2286"/>
                  </a:cubicBezTo>
                  <a:lnTo>
                    <a:pt x="5096" y="2453"/>
                  </a:lnTo>
                  <a:lnTo>
                    <a:pt x="4501" y="2453"/>
                  </a:lnTo>
                  <a:lnTo>
                    <a:pt x="4501" y="2048"/>
                  </a:lnTo>
                  <a:cubicBezTo>
                    <a:pt x="4501" y="1691"/>
                    <a:pt x="4215" y="1405"/>
                    <a:pt x="3858" y="1405"/>
                  </a:cubicBezTo>
                  <a:cubicBezTo>
                    <a:pt x="3525" y="1405"/>
                    <a:pt x="3239" y="1715"/>
                    <a:pt x="3239" y="2048"/>
                  </a:cubicBezTo>
                  <a:lnTo>
                    <a:pt x="3239" y="2453"/>
                  </a:lnTo>
                  <a:lnTo>
                    <a:pt x="2643" y="2453"/>
                  </a:lnTo>
                  <a:lnTo>
                    <a:pt x="2643" y="1072"/>
                  </a:lnTo>
                  <a:lnTo>
                    <a:pt x="4334" y="1072"/>
                  </a:lnTo>
                  <a:cubicBezTo>
                    <a:pt x="4430" y="1072"/>
                    <a:pt x="4501" y="977"/>
                    <a:pt x="4501" y="881"/>
                  </a:cubicBezTo>
                  <a:cubicBezTo>
                    <a:pt x="4501" y="786"/>
                    <a:pt x="4430" y="715"/>
                    <a:pt x="4334" y="715"/>
                  </a:cubicBezTo>
                  <a:lnTo>
                    <a:pt x="2286" y="715"/>
                  </a:lnTo>
                  <a:lnTo>
                    <a:pt x="2286" y="357"/>
                  </a:lnTo>
                  <a:close/>
                  <a:moveTo>
                    <a:pt x="2239" y="0"/>
                  </a:moveTo>
                  <a:cubicBezTo>
                    <a:pt x="2072" y="0"/>
                    <a:pt x="1953" y="143"/>
                    <a:pt x="1953" y="310"/>
                  </a:cubicBezTo>
                  <a:lnTo>
                    <a:pt x="1953" y="762"/>
                  </a:lnTo>
                  <a:cubicBezTo>
                    <a:pt x="1953" y="929"/>
                    <a:pt x="2072" y="1048"/>
                    <a:pt x="2239" y="1048"/>
                  </a:cubicBezTo>
                  <a:lnTo>
                    <a:pt x="2286" y="1048"/>
                  </a:lnTo>
                  <a:lnTo>
                    <a:pt x="2286" y="2453"/>
                  </a:lnTo>
                  <a:lnTo>
                    <a:pt x="167" y="2453"/>
                  </a:lnTo>
                  <a:cubicBezTo>
                    <a:pt x="72" y="2453"/>
                    <a:pt x="0" y="2525"/>
                    <a:pt x="0" y="2644"/>
                  </a:cubicBezTo>
                  <a:cubicBezTo>
                    <a:pt x="0" y="2739"/>
                    <a:pt x="72" y="2810"/>
                    <a:pt x="167" y="2810"/>
                  </a:cubicBezTo>
                  <a:lnTo>
                    <a:pt x="11764" y="2810"/>
                  </a:lnTo>
                  <a:cubicBezTo>
                    <a:pt x="11860" y="2810"/>
                    <a:pt x="11931" y="2739"/>
                    <a:pt x="11931" y="2644"/>
                  </a:cubicBezTo>
                  <a:cubicBezTo>
                    <a:pt x="11931" y="2525"/>
                    <a:pt x="11860" y="2453"/>
                    <a:pt x="11764" y="2453"/>
                  </a:cubicBezTo>
                  <a:lnTo>
                    <a:pt x="9645" y="2453"/>
                  </a:lnTo>
                  <a:lnTo>
                    <a:pt x="9645" y="1048"/>
                  </a:lnTo>
                  <a:lnTo>
                    <a:pt x="9693" y="1048"/>
                  </a:lnTo>
                  <a:cubicBezTo>
                    <a:pt x="9859" y="1048"/>
                    <a:pt x="9978" y="929"/>
                    <a:pt x="9978" y="762"/>
                  </a:cubicBezTo>
                  <a:lnTo>
                    <a:pt x="9978" y="310"/>
                  </a:lnTo>
                  <a:cubicBezTo>
                    <a:pt x="9978" y="143"/>
                    <a:pt x="9859" y="0"/>
                    <a:pt x="96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5"/>
            <p:cNvSpPr/>
            <p:nvPr/>
          </p:nvSpPr>
          <p:spPr>
            <a:xfrm>
              <a:off x="4712052" y="2402771"/>
              <a:ext cx="421468" cy="62274"/>
            </a:xfrm>
            <a:custGeom>
              <a:rect b="b" l="l" r="r" t="t"/>
              <a:pathLst>
                <a:path extrusionOk="0" h="1763" w="11932">
                  <a:moveTo>
                    <a:pt x="8907" y="358"/>
                  </a:moveTo>
                  <a:lnTo>
                    <a:pt x="8907" y="715"/>
                  </a:lnTo>
                  <a:lnTo>
                    <a:pt x="8526" y="715"/>
                  </a:lnTo>
                  <a:cubicBezTo>
                    <a:pt x="8430" y="715"/>
                    <a:pt x="8335" y="786"/>
                    <a:pt x="8335" y="881"/>
                  </a:cubicBezTo>
                  <a:lnTo>
                    <a:pt x="8335" y="1405"/>
                  </a:lnTo>
                  <a:lnTo>
                    <a:pt x="3596" y="1405"/>
                  </a:lnTo>
                  <a:lnTo>
                    <a:pt x="3596" y="881"/>
                  </a:lnTo>
                  <a:cubicBezTo>
                    <a:pt x="3596" y="786"/>
                    <a:pt x="3525" y="715"/>
                    <a:pt x="3406" y="715"/>
                  </a:cubicBezTo>
                  <a:lnTo>
                    <a:pt x="3025" y="715"/>
                  </a:lnTo>
                  <a:lnTo>
                    <a:pt x="3025" y="358"/>
                  </a:lnTo>
                  <a:close/>
                  <a:moveTo>
                    <a:pt x="167" y="0"/>
                  </a:moveTo>
                  <a:cubicBezTo>
                    <a:pt x="72" y="0"/>
                    <a:pt x="0" y="96"/>
                    <a:pt x="0" y="191"/>
                  </a:cubicBezTo>
                  <a:cubicBezTo>
                    <a:pt x="0" y="286"/>
                    <a:pt x="72" y="358"/>
                    <a:pt x="167" y="358"/>
                  </a:cubicBezTo>
                  <a:lnTo>
                    <a:pt x="2691" y="358"/>
                  </a:lnTo>
                  <a:lnTo>
                    <a:pt x="2691" y="881"/>
                  </a:lnTo>
                  <a:cubicBezTo>
                    <a:pt x="2691" y="977"/>
                    <a:pt x="2763" y="1072"/>
                    <a:pt x="2858" y="1072"/>
                  </a:cubicBezTo>
                  <a:lnTo>
                    <a:pt x="3239" y="1072"/>
                  </a:lnTo>
                  <a:lnTo>
                    <a:pt x="3239" y="1405"/>
                  </a:lnTo>
                  <a:lnTo>
                    <a:pt x="167" y="1405"/>
                  </a:lnTo>
                  <a:cubicBezTo>
                    <a:pt x="72" y="1405"/>
                    <a:pt x="0" y="1477"/>
                    <a:pt x="0" y="1572"/>
                  </a:cubicBezTo>
                  <a:cubicBezTo>
                    <a:pt x="0" y="1691"/>
                    <a:pt x="72" y="1763"/>
                    <a:pt x="167" y="1763"/>
                  </a:cubicBezTo>
                  <a:lnTo>
                    <a:pt x="11764" y="1763"/>
                  </a:lnTo>
                  <a:cubicBezTo>
                    <a:pt x="11860" y="1763"/>
                    <a:pt x="11931" y="1691"/>
                    <a:pt x="11931" y="1572"/>
                  </a:cubicBezTo>
                  <a:cubicBezTo>
                    <a:pt x="11931" y="1477"/>
                    <a:pt x="11860" y="1405"/>
                    <a:pt x="11764" y="1405"/>
                  </a:cubicBezTo>
                  <a:lnTo>
                    <a:pt x="8692" y="1405"/>
                  </a:lnTo>
                  <a:lnTo>
                    <a:pt x="8692" y="1072"/>
                  </a:lnTo>
                  <a:lnTo>
                    <a:pt x="9073" y="1072"/>
                  </a:lnTo>
                  <a:cubicBezTo>
                    <a:pt x="9169" y="1072"/>
                    <a:pt x="9264" y="977"/>
                    <a:pt x="9264" y="881"/>
                  </a:cubicBezTo>
                  <a:lnTo>
                    <a:pt x="9264" y="358"/>
                  </a:lnTo>
                  <a:lnTo>
                    <a:pt x="11764" y="358"/>
                  </a:lnTo>
                  <a:cubicBezTo>
                    <a:pt x="11860" y="358"/>
                    <a:pt x="11931" y="286"/>
                    <a:pt x="11931" y="191"/>
                  </a:cubicBezTo>
                  <a:cubicBezTo>
                    <a:pt x="11931" y="96"/>
                    <a:pt x="11860" y="0"/>
                    <a:pt x="117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5"/>
            <p:cNvSpPr/>
            <p:nvPr/>
          </p:nvSpPr>
          <p:spPr>
            <a:xfrm>
              <a:off x="4712052" y="2170596"/>
              <a:ext cx="421468" cy="196040"/>
            </a:xfrm>
            <a:custGeom>
              <a:rect b="b" l="l" r="r" t="t"/>
              <a:pathLst>
                <a:path extrusionOk="0" h="5550" w="11932">
                  <a:moveTo>
                    <a:pt x="2453" y="334"/>
                  </a:moveTo>
                  <a:lnTo>
                    <a:pt x="2453" y="691"/>
                  </a:lnTo>
                  <a:lnTo>
                    <a:pt x="357" y="691"/>
                  </a:lnTo>
                  <a:lnTo>
                    <a:pt x="357" y="334"/>
                  </a:lnTo>
                  <a:close/>
                  <a:moveTo>
                    <a:pt x="11574" y="334"/>
                  </a:moveTo>
                  <a:lnTo>
                    <a:pt x="11574" y="691"/>
                  </a:lnTo>
                  <a:lnTo>
                    <a:pt x="9478" y="691"/>
                  </a:lnTo>
                  <a:lnTo>
                    <a:pt x="9478" y="334"/>
                  </a:lnTo>
                  <a:close/>
                  <a:moveTo>
                    <a:pt x="2191" y="1048"/>
                  </a:moveTo>
                  <a:lnTo>
                    <a:pt x="2120" y="1382"/>
                  </a:lnTo>
                  <a:lnTo>
                    <a:pt x="667" y="1382"/>
                  </a:lnTo>
                  <a:lnTo>
                    <a:pt x="619" y="1048"/>
                  </a:lnTo>
                  <a:close/>
                  <a:moveTo>
                    <a:pt x="11312" y="1048"/>
                  </a:moveTo>
                  <a:lnTo>
                    <a:pt x="11264" y="1382"/>
                  </a:lnTo>
                  <a:lnTo>
                    <a:pt x="9812" y="1382"/>
                  </a:lnTo>
                  <a:lnTo>
                    <a:pt x="9740" y="1048"/>
                  </a:lnTo>
                  <a:close/>
                  <a:moveTo>
                    <a:pt x="10931" y="1739"/>
                  </a:moveTo>
                  <a:lnTo>
                    <a:pt x="10931" y="5192"/>
                  </a:lnTo>
                  <a:lnTo>
                    <a:pt x="10121" y="5192"/>
                  </a:lnTo>
                  <a:lnTo>
                    <a:pt x="10121" y="1739"/>
                  </a:lnTo>
                  <a:close/>
                  <a:moveTo>
                    <a:pt x="167" y="1"/>
                  </a:moveTo>
                  <a:cubicBezTo>
                    <a:pt x="72" y="1"/>
                    <a:pt x="0" y="72"/>
                    <a:pt x="0" y="167"/>
                  </a:cubicBezTo>
                  <a:lnTo>
                    <a:pt x="0" y="858"/>
                  </a:lnTo>
                  <a:cubicBezTo>
                    <a:pt x="0" y="953"/>
                    <a:pt x="72" y="1048"/>
                    <a:pt x="167" y="1048"/>
                  </a:cubicBezTo>
                  <a:lnTo>
                    <a:pt x="262" y="1048"/>
                  </a:lnTo>
                  <a:lnTo>
                    <a:pt x="333" y="1501"/>
                  </a:lnTo>
                  <a:cubicBezTo>
                    <a:pt x="357" y="1644"/>
                    <a:pt x="476" y="1739"/>
                    <a:pt x="619" y="1739"/>
                  </a:cubicBezTo>
                  <a:lnTo>
                    <a:pt x="643" y="1739"/>
                  </a:lnTo>
                  <a:lnTo>
                    <a:pt x="643" y="5192"/>
                  </a:lnTo>
                  <a:lnTo>
                    <a:pt x="167" y="5192"/>
                  </a:lnTo>
                  <a:cubicBezTo>
                    <a:pt x="72" y="5192"/>
                    <a:pt x="0" y="5264"/>
                    <a:pt x="0" y="5359"/>
                  </a:cubicBezTo>
                  <a:cubicBezTo>
                    <a:pt x="0" y="5454"/>
                    <a:pt x="72" y="5549"/>
                    <a:pt x="167" y="5549"/>
                  </a:cubicBezTo>
                  <a:lnTo>
                    <a:pt x="3882" y="5549"/>
                  </a:lnTo>
                  <a:cubicBezTo>
                    <a:pt x="3977" y="5549"/>
                    <a:pt x="4049" y="5454"/>
                    <a:pt x="4049" y="5359"/>
                  </a:cubicBezTo>
                  <a:lnTo>
                    <a:pt x="4049" y="1906"/>
                  </a:lnTo>
                  <a:cubicBezTo>
                    <a:pt x="4049" y="1810"/>
                    <a:pt x="3977" y="1739"/>
                    <a:pt x="3882" y="1739"/>
                  </a:cubicBezTo>
                  <a:lnTo>
                    <a:pt x="3572" y="1739"/>
                  </a:lnTo>
                  <a:lnTo>
                    <a:pt x="3572" y="1382"/>
                  </a:lnTo>
                  <a:lnTo>
                    <a:pt x="8359" y="1382"/>
                  </a:lnTo>
                  <a:lnTo>
                    <a:pt x="8359" y="1739"/>
                  </a:lnTo>
                  <a:lnTo>
                    <a:pt x="8073" y="1739"/>
                  </a:lnTo>
                  <a:cubicBezTo>
                    <a:pt x="7978" y="1739"/>
                    <a:pt x="7883" y="1810"/>
                    <a:pt x="7883" y="1906"/>
                  </a:cubicBezTo>
                  <a:lnTo>
                    <a:pt x="7883" y="2858"/>
                  </a:lnTo>
                  <a:cubicBezTo>
                    <a:pt x="7883" y="2954"/>
                    <a:pt x="7954" y="3025"/>
                    <a:pt x="8073" y="3025"/>
                  </a:cubicBezTo>
                  <a:cubicBezTo>
                    <a:pt x="8168" y="3025"/>
                    <a:pt x="8240" y="2954"/>
                    <a:pt x="8240" y="2858"/>
                  </a:cubicBezTo>
                  <a:lnTo>
                    <a:pt x="8240" y="2096"/>
                  </a:lnTo>
                  <a:lnTo>
                    <a:pt x="8526" y="2096"/>
                  </a:lnTo>
                  <a:cubicBezTo>
                    <a:pt x="8621" y="2096"/>
                    <a:pt x="8716" y="2025"/>
                    <a:pt x="8716" y="1929"/>
                  </a:cubicBezTo>
                  <a:lnTo>
                    <a:pt x="8716" y="1215"/>
                  </a:lnTo>
                  <a:cubicBezTo>
                    <a:pt x="8716" y="1120"/>
                    <a:pt x="8621" y="1048"/>
                    <a:pt x="8526" y="1048"/>
                  </a:cubicBezTo>
                  <a:lnTo>
                    <a:pt x="3406" y="1048"/>
                  </a:lnTo>
                  <a:cubicBezTo>
                    <a:pt x="3310" y="1048"/>
                    <a:pt x="3239" y="1120"/>
                    <a:pt x="3239" y="1215"/>
                  </a:cubicBezTo>
                  <a:lnTo>
                    <a:pt x="3239" y="1929"/>
                  </a:lnTo>
                  <a:cubicBezTo>
                    <a:pt x="3239" y="2025"/>
                    <a:pt x="3310" y="2096"/>
                    <a:pt x="3406" y="2096"/>
                  </a:cubicBezTo>
                  <a:lnTo>
                    <a:pt x="3691" y="2096"/>
                  </a:lnTo>
                  <a:lnTo>
                    <a:pt x="3691" y="5192"/>
                  </a:lnTo>
                  <a:lnTo>
                    <a:pt x="2167" y="5192"/>
                  </a:lnTo>
                  <a:lnTo>
                    <a:pt x="2167" y="4430"/>
                  </a:lnTo>
                  <a:cubicBezTo>
                    <a:pt x="2167" y="4335"/>
                    <a:pt x="2072" y="4263"/>
                    <a:pt x="1977" y="4263"/>
                  </a:cubicBezTo>
                  <a:cubicBezTo>
                    <a:pt x="1881" y="4263"/>
                    <a:pt x="1810" y="4335"/>
                    <a:pt x="1810" y="4430"/>
                  </a:cubicBezTo>
                  <a:lnTo>
                    <a:pt x="1810" y="5192"/>
                  </a:lnTo>
                  <a:lnTo>
                    <a:pt x="1000" y="5192"/>
                  </a:lnTo>
                  <a:lnTo>
                    <a:pt x="1000" y="1739"/>
                  </a:lnTo>
                  <a:lnTo>
                    <a:pt x="1810" y="1739"/>
                  </a:lnTo>
                  <a:lnTo>
                    <a:pt x="1810" y="3620"/>
                  </a:lnTo>
                  <a:cubicBezTo>
                    <a:pt x="1810" y="3716"/>
                    <a:pt x="1881" y="3787"/>
                    <a:pt x="1977" y="3787"/>
                  </a:cubicBezTo>
                  <a:cubicBezTo>
                    <a:pt x="2072" y="3787"/>
                    <a:pt x="2167" y="3716"/>
                    <a:pt x="2167" y="3620"/>
                  </a:cubicBezTo>
                  <a:lnTo>
                    <a:pt x="2167" y="1739"/>
                  </a:lnTo>
                  <a:cubicBezTo>
                    <a:pt x="2310" y="1739"/>
                    <a:pt x="2429" y="1644"/>
                    <a:pt x="2453" y="1501"/>
                  </a:cubicBezTo>
                  <a:lnTo>
                    <a:pt x="2548" y="1048"/>
                  </a:lnTo>
                  <a:lnTo>
                    <a:pt x="2620" y="1048"/>
                  </a:lnTo>
                  <a:cubicBezTo>
                    <a:pt x="2715" y="1048"/>
                    <a:pt x="2810" y="977"/>
                    <a:pt x="2810" y="882"/>
                  </a:cubicBezTo>
                  <a:lnTo>
                    <a:pt x="2810" y="358"/>
                  </a:lnTo>
                  <a:lnTo>
                    <a:pt x="9145" y="358"/>
                  </a:lnTo>
                  <a:lnTo>
                    <a:pt x="9145" y="882"/>
                  </a:lnTo>
                  <a:cubicBezTo>
                    <a:pt x="9145" y="977"/>
                    <a:pt x="9216" y="1048"/>
                    <a:pt x="9312" y="1048"/>
                  </a:cubicBezTo>
                  <a:lnTo>
                    <a:pt x="9407" y="1048"/>
                  </a:lnTo>
                  <a:lnTo>
                    <a:pt x="9478" y="1501"/>
                  </a:lnTo>
                  <a:cubicBezTo>
                    <a:pt x="9502" y="1644"/>
                    <a:pt x="9621" y="1739"/>
                    <a:pt x="9764" y="1739"/>
                  </a:cubicBezTo>
                  <a:lnTo>
                    <a:pt x="9788" y="1739"/>
                  </a:lnTo>
                  <a:lnTo>
                    <a:pt x="9788" y="5192"/>
                  </a:lnTo>
                  <a:lnTo>
                    <a:pt x="8240" y="5192"/>
                  </a:lnTo>
                  <a:lnTo>
                    <a:pt x="8240" y="3668"/>
                  </a:lnTo>
                  <a:cubicBezTo>
                    <a:pt x="8240" y="3573"/>
                    <a:pt x="8168" y="3501"/>
                    <a:pt x="8073" y="3501"/>
                  </a:cubicBezTo>
                  <a:cubicBezTo>
                    <a:pt x="7978" y="3501"/>
                    <a:pt x="7883" y="3573"/>
                    <a:pt x="7883" y="3668"/>
                  </a:cubicBezTo>
                  <a:lnTo>
                    <a:pt x="7883" y="5359"/>
                  </a:lnTo>
                  <a:cubicBezTo>
                    <a:pt x="7883" y="5454"/>
                    <a:pt x="7954" y="5549"/>
                    <a:pt x="8073" y="5549"/>
                  </a:cubicBezTo>
                  <a:lnTo>
                    <a:pt x="11764" y="5549"/>
                  </a:lnTo>
                  <a:cubicBezTo>
                    <a:pt x="11860" y="5549"/>
                    <a:pt x="11931" y="5454"/>
                    <a:pt x="11931" y="5359"/>
                  </a:cubicBezTo>
                  <a:cubicBezTo>
                    <a:pt x="11931" y="5264"/>
                    <a:pt x="11860" y="5192"/>
                    <a:pt x="11764" y="5192"/>
                  </a:cubicBezTo>
                  <a:lnTo>
                    <a:pt x="11288" y="5192"/>
                  </a:lnTo>
                  <a:lnTo>
                    <a:pt x="11288" y="1739"/>
                  </a:lnTo>
                  <a:lnTo>
                    <a:pt x="11312" y="1739"/>
                  </a:lnTo>
                  <a:cubicBezTo>
                    <a:pt x="11455" y="1739"/>
                    <a:pt x="11574" y="1644"/>
                    <a:pt x="11598" y="1501"/>
                  </a:cubicBezTo>
                  <a:lnTo>
                    <a:pt x="11669" y="1048"/>
                  </a:lnTo>
                  <a:lnTo>
                    <a:pt x="11764" y="1048"/>
                  </a:lnTo>
                  <a:cubicBezTo>
                    <a:pt x="11860" y="1048"/>
                    <a:pt x="11931" y="977"/>
                    <a:pt x="11931" y="858"/>
                  </a:cubicBezTo>
                  <a:lnTo>
                    <a:pt x="11931" y="167"/>
                  </a:lnTo>
                  <a:cubicBezTo>
                    <a:pt x="11931" y="72"/>
                    <a:pt x="11860" y="1"/>
                    <a:pt x="117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5"/>
            <p:cNvSpPr/>
            <p:nvPr/>
          </p:nvSpPr>
          <p:spPr>
            <a:xfrm>
              <a:off x="5056093" y="2378363"/>
              <a:ext cx="77427" cy="12645"/>
            </a:xfrm>
            <a:custGeom>
              <a:rect b="b" l="l" r="r" t="t"/>
              <a:pathLst>
                <a:path extrusionOk="0" h="358" w="2192">
                  <a:moveTo>
                    <a:pt x="167" y="1"/>
                  </a:moveTo>
                  <a:cubicBezTo>
                    <a:pt x="72" y="1"/>
                    <a:pt x="0" y="72"/>
                    <a:pt x="0" y="167"/>
                  </a:cubicBezTo>
                  <a:cubicBezTo>
                    <a:pt x="0" y="286"/>
                    <a:pt x="72" y="358"/>
                    <a:pt x="167" y="358"/>
                  </a:cubicBezTo>
                  <a:lnTo>
                    <a:pt x="2024" y="358"/>
                  </a:lnTo>
                  <a:cubicBezTo>
                    <a:pt x="2120" y="358"/>
                    <a:pt x="2191" y="286"/>
                    <a:pt x="2191" y="167"/>
                  </a:cubicBezTo>
                  <a:cubicBezTo>
                    <a:pt x="2191" y="72"/>
                    <a:pt x="2120" y="1"/>
                    <a:pt x="20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5"/>
            <p:cNvSpPr/>
            <p:nvPr/>
          </p:nvSpPr>
          <p:spPr>
            <a:xfrm>
              <a:off x="4712052" y="2231987"/>
              <a:ext cx="328075" cy="159022"/>
            </a:xfrm>
            <a:custGeom>
              <a:rect b="b" l="l" r="r" t="t"/>
              <a:pathLst>
                <a:path extrusionOk="0" h="4502" w="9288">
                  <a:moveTo>
                    <a:pt x="5787" y="358"/>
                  </a:moveTo>
                  <a:lnTo>
                    <a:pt x="5787" y="4145"/>
                  </a:lnTo>
                  <a:lnTo>
                    <a:pt x="4739" y="4145"/>
                  </a:lnTo>
                  <a:lnTo>
                    <a:pt x="4739" y="358"/>
                  </a:lnTo>
                  <a:close/>
                  <a:moveTo>
                    <a:pt x="7192" y="358"/>
                  </a:moveTo>
                  <a:lnTo>
                    <a:pt x="7192" y="4145"/>
                  </a:lnTo>
                  <a:lnTo>
                    <a:pt x="6144" y="4145"/>
                  </a:lnTo>
                  <a:lnTo>
                    <a:pt x="6144" y="358"/>
                  </a:lnTo>
                  <a:close/>
                  <a:moveTo>
                    <a:pt x="4572" y="1"/>
                  </a:moveTo>
                  <a:cubicBezTo>
                    <a:pt x="4477" y="1"/>
                    <a:pt x="4406" y="72"/>
                    <a:pt x="4406" y="168"/>
                  </a:cubicBezTo>
                  <a:lnTo>
                    <a:pt x="4406" y="4145"/>
                  </a:lnTo>
                  <a:lnTo>
                    <a:pt x="167" y="4145"/>
                  </a:lnTo>
                  <a:cubicBezTo>
                    <a:pt x="72" y="4145"/>
                    <a:pt x="0" y="4216"/>
                    <a:pt x="0" y="4311"/>
                  </a:cubicBezTo>
                  <a:cubicBezTo>
                    <a:pt x="0" y="4430"/>
                    <a:pt x="72" y="4502"/>
                    <a:pt x="167" y="4502"/>
                  </a:cubicBezTo>
                  <a:lnTo>
                    <a:pt x="9097" y="4502"/>
                  </a:lnTo>
                  <a:cubicBezTo>
                    <a:pt x="9192" y="4502"/>
                    <a:pt x="9288" y="4430"/>
                    <a:pt x="9288" y="4311"/>
                  </a:cubicBezTo>
                  <a:cubicBezTo>
                    <a:pt x="9288" y="4216"/>
                    <a:pt x="9192" y="4145"/>
                    <a:pt x="9097" y="4145"/>
                  </a:cubicBezTo>
                  <a:lnTo>
                    <a:pt x="7549" y="4145"/>
                  </a:lnTo>
                  <a:lnTo>
                    <a:pt x="7549" y="168"/>
                  </a:lnTo>
                  <a:cubicBezTo>
                    <a:pt x="7549" y="72"/>
                    <a:pt x="7454" y="1"/>
                    <a:pt x="73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35"/>
          <p:cNvGrpSpPr/>
          <p:nvPr/>
        </p:nvGrpSpPr>
        <p:grpSpPr>
          <a:xfrm>
            <a:off x="1722560" y="1290042"/>
            <a:ext cx="300347" cy="421468"/>
            <a:chOff x="3383785" y="1429530"/>
            <a:chExt cx="300347" cy="421468"/>
          </a:xfrm>
        </p:grpSpPr>
        <p:sp>
          <p:nvSpPr>
            <p:cNvPr id="946" name="Google Shape;946;p35"/>
            <p:cNvSpPr/>
            <p:nvPr/>
          </p:nvSpPr>
          <p:spPr>
            <a:xfrm>
              <a:off x="3383785" y="1429530"/>
              <a:ext cx="300347" cy="354143"/>
            </a:xfrm>
            <a:custGeom>
              <a:rect b="b" l="l" r="r" t="t"/>
              <a:pathLst>
                <a:path extrusionOk="0" h="10026" w="8503">
                  <a:moveTo>
                    <a:pt x="239" y="0"/>
                  </a:moveTo>
                  <a:cubicBezTo>
                    <a:pt x="120" y="0"/>
                    <a:pt x="1" y="119"/>
                    <a:pt x="1" y="238"/>
                  </a:cubicBezTo>
                  <a:lnTo>
                    <a:pt x="1" y="1810"/>
                  </a:lnTo>
                  <a:cubicBezTo>
                    <a:pt x="1" y="1905"/>
                    <a:pt x="72" y="2000"/>
                    <a:pt x="192" y="2000"/>
                  </a:cubicBezTo>
                  <a:cubicBezTo>
                    <a:pt x="287" y="2000"/>
                    <a:pt x="358" y="1905"/>
                    <a:pt x="358" y="1810"/>
                  </a:cubicBezTo>
                  <a:lnTo>
                    <a:pt x="358" y="357"/>
                  </a:lnTo>
                  <a:lnTo>
                    <a:pt x="858" y="357"/>
                  </a:lnTo>
                  <a:lnTo>
                    <a:pt x="858" y="643"/>
                  </a:lnTo>
                  <a:cubicBezTo>
                    <a:pt x="858" y="715"/>
                    <a:pt x="906" y="762"/>
                    <a:pt x="954" y="810"/>
                  </a:cubicBezTo>
                  <a:lnTo>
                    <a:pt x="1668" y="1143"/>
                  </a:lnTo>
                  <a:cubicBezTo>
                    <a:pt x="1688" y="1153"/>
                    <a:pt x="1712" y="1159"/>
                    <a:pt x="1736" y="1159"/>
                  </a:cubicBezTo>
                  <a:cubicBezTo>
                    <a:pt x="1771" y="1159"/>
                    <a:pt x="1807" y="1147"/>
                    <a:pt x="1835" y="1119"/>
                  </a:cubicBezTo>
                  <a:cubicBezTo>
                    <a:pt x="1882" y="1096"/>
                    <a:pt x="1906" y="1048"/>
                    <a:pt x="1906" y="976"/>
                  </a:cubicBezTo>
                  <a:lnTo>
                    <a:pt x="1906" y="357"/>
                  </a:lnTo>
                  <a:lnTo>
                    <a:pt x="3907" y="357"/>
                  </a:lnTo>
                  <a:lnTo>
                    <a:pt x="5002" y="691"/>
                  </a:lnTo>
                  <a:cubicBezTo>
                    <a:pt x="5020" y="697"/>
                    <a:pt x="5039" y="700"/>
                    <a:pt x="5059" y="700"/>
                  </a:cubicBezTo>
                  <a:cubicBezTo>
                    <a:pt x="5117" y="700"/>
                    <a:pt x="5175" y="673"/>
                    <a:pt x="5193" y="619"/>
                  </a:cubicBezTo>
                  <a:lnTo>
                    <a:pt x="5359" y="357"/>
                  </a:lnTo>
                  <a:lnTo>
                    <a:pt x="6383" y="357"/>
                  </a:lnTo>
                  <a:lnTo>
                    <a:pt x="6383" y="405"/>
                  </a:lnTo>
                  <a:cubicBezTo>
                    <a:pt x="6383" y="476"/>
                    <a:pt x="6407" y="524"/>
                    <a:pt x="6479" y="548"/>
                  </a:cubicBezTo>
                  <a:lnTo>
                    <a:pt x="7002" y="810"/>
                  </a:lnTo>
                  <a:cubicBezTo>
                    <a:pt x="7022" y="820"/>
                    <a:pt x="7046" y="825"/>
                    <a:pt x="7071" y="825"/>
                  </a:cubicBezTo>
                  <a:cubicBezTo>
                    <a:pt x="7105" y="825"/>
                    <a:pt x="7141" y="814"/>
                    <a:pt x="7169" y="786"/>
                  </a:cubicBezTo>
                  <a:lnTo>
                    <a:pt x="7717" y="357"/>
                  </a:lnTo>
                  <a:lnTo>
                    <a:pt x="8169" y="357"/>
                  </a:lnTo>
                  <a:lnTo>
                    <a:pt x="8169" y="7454"/>
                  </a:lnTo>
                  <a:lnTo>
                    <a:pt x="7645" y="7454"/>
                  </a:lnTo>
                  <a:cubicBezTo>
                    <a:pt x="7574" y="7454"/>
                    <a:pt x="7526" y="7502"/>
                    <a:pt x="7503" y="7549"/>
                  </a:cubicBezTo>
                  <a:cubicBezTo>
                    <a:pt x="7455" y="7597"/>
                    <a:pt x="7455" y="7644"/>
                    <a:pt x="7479" y="7692"/>
                  </a:cubicBezTo>
                  <a:lnTo>
                    <a:pt x="7717" y="8287"/>
                  </a:lnTo>
                  <a:cubicBezTo>
                    <a:pt x="7717" y="8335"/>
                    <a:pt x="7765" y="8359"/>
                    <a:pt x="7788" y="8383"/>
                  </a:cubicBezTo>
                  <a:lnTo>
                    <a:pt x="8169" y="8573"/>
                  </a:lnTo>
                  <a:lnTo>
                    <a:pt x="8169" y="9859"/>
                  </a:lnTo>
                  <a:cubicBezTo>
                    <a:pt x="8169" y="9954"/>
                    <a:pt x="8241" y="10026"/>
                    <a:pt x="8336" y="10026"/>
                  </a:cubicBezTo>
                  <a:cubicBezTo>
                    <a:pt x="8431" y="10026"/>
                    <a:pt x="8503" y="9954"/>
                    <a:pt x="8503" y="9859"/>
                  </a:cubicBezTo>
                  <a:lnTo>
                    <a:pt x="8503" y="8502"/>
                  </a:lnTo>
                  <a:cubicBezTo>
                    <a:pt x="8503" y="8407"/>
                    <a:pt x="8455" y="8335"/>
                    <a:pt x="8384" y="8287"/>
                  </a:cubicBezTo>
                  <a:lnTo>
                    <a:pt x="8003" y="8097"/>
                  </a:lnTo>
                  <a:lnTo>
                    <a:pt x="7907" y="7811"/>
                  </a:lnTo>
                  <a:lnTo>
                    <a:pt x="8265" y="7811"/>
                  </a:lnTo>
                  <a:cubicBezTo>
                    <a:pt x="8408" y="7811"/>
                    <a:pt x="8503" y="7692"/>
                    <a:pt x="8503" y="7573"/>
                  </a:cubicBezTo>
                  <a:lnTo>
                    <a:pt x="8503" y="238"/>
                  </a:lnTo>
                  <a:cubicBezTo>
                    <a:pt x="8503" y="119"/>
                    <a:pt x="8408" y="0"/>
                    <a:pt x="8265" y="0"/>
                  </a:cubicBezTo>
                  <a:lnTo>
                    <a:pt x="7693" y="0"/>
                  </a:lnTo>
                  <a:cubicBezTo>
                    <a:pt x="7622" y="0"/>
                    <a:pt x="7574" y="24"/>
                    <a:pt x="7526" y="48"/>
                  </a:cubicBezTo>
                  <a:lnTo>
                    <a:pt x="7050" y="429"/>
                  </a:lnTo>
                  <a:lnTo>
                    <a:pt x="6717" y="286"/>
                  </a:lnTo>
                  <a:lnTo>
                    <a:pt x="6717" y="238"/>
                  </a:lnTo>
                  <a:cubicBezTo>
                    <a:pt x="6717" y="119"/>
                    <a:pt x="6621" y="0"/>
                    <a:pt x="6479" y="0"/>
                  </a:cubicBezTo>
                  <a:lnTo>
                    <a:pt x="5312" y="0"/>
                  </a:lnTo>
                  <a:cubicBezTo>
                    <a:pt x="5216" y="0"/>
                    <a:pt x="5145" y="48"/>
                    <a:pt x="5097" y="119"/>
                  </a:cubicBezTo>
                  <a:lnTo>
                    <a:pt x="4978" y="310"/>
                  </a:lnTo>
                  <a:lnTo>
                    <a:pt x="4002" y="24"/>
                  </a:lnTo>
                  <a:cubicBezTo>
                    <a:pt x="3978" y="0"/>
                    <a:pt x="3954" y="0"/>
                    <a:pt x="3930" y="0"/>
                  </a:cubicBezTo>
                  <a:lnTo>
                    <a:pt x="1811" y="0"/>
                  </a:lnTo>
                  <a:cubicBezTo>
                    <a:pt x="1668" y="0"/>
                    <a:pt x="1573" y="119"/>
                    <a:pt x="1573" y="238"/>
                  </a:cubicBezTo>
                  <a:lnTo>
                    <a:pt x="1573" y="715"/>
                  </a:lnTo>
                  <a:lnTo>
                    <a:pt x="1216" y="524"/>
                  </a:lnTo>
                  <a:lnTo>
                    <a:pt x="1216" y="238"/>
                  </a:lnTo>
                  <a:cubicBezTo>
                    <a:pt x="1216" y="119"/>
                    <a:pt x="1096" y="0"/>
                    <a:pt x="9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5"/>
            <p:cNvSpPr/>
            <p:nvPr/>
          </p:nvSpPr>
          <p:spPr>
            <a:xfrm>
              <a:off x="3383785" y="1516141"/>
              <a:ext cx="300347" cy="334857"/>
            </a:xfrm>
            <a:custGeom>
              <a:rect b="b" l="l" r="r" t="t"/>
              <a:pathLst>
                <a:path extrusionOk="0" h="9480" w="8503">
                  <a:moveTo>
                    <a:pt x="168" y="1"/>
                  </a:moveTo>
                  <a:cubicBezTo>
                    <a:pt x="72" y="1"/>
                    <a:pt x="1" y="72"/>
                    <a:pt x="1" y="168"/>
                  </a:cubicBezTo>
                  <a:lnTo>
                    <a:pt x="1" y="7360"/>
                  </a:lnTo>
                  <a:cubicBezTo>
                    <a:pt x="1" y="7502"/>
                    <a:pt x="120" y="7598"/>
                    <a:pt x="239" y="7598"/>
                  </a:cubicBezTo>
                  <a:lnTo>
                    <a:pt x="334" y="7598"/>
                  </a:lnTo>
                  <a:lnTo>
                    <a:pt x="620" y="7955"/>
                  </a:lnTo>
                  <a:lnTo>
                    <a:pt x="120" y="8312"/>
                  </a:lnTo>
                  <a:cubicBezTo>
                    <a:pt x="49" y="8360"/>
                    <a:pt x="1" y="8431"/>
                    <a:pt x="1" y="8503"/>
                  </a:cubicBezTo>
                  <a:lnTo>
                    <a:pt x="1" y="9241"/>
                  </a:lnTo>
                  <a:cubicBezTo>
                    <a:pt x="1" y="9360"/>
                    <a:pt x="120" y="9479"/>
                    <a:pt x="239" y="9479"/>
                  </a:cubicBezTo>
                  <a:lnTo>
                    <a:pt x="2406" y="9479"/>
                  </a:lnTo>
                  <a:cubicBezTo>
                    <a:pt x="2478" y="9479"/>
                    <a:pt x="2549" y="9431"/>
                    <a:pt x="2597" y="9384"/>
                  </a:cubicBezTo>
                  <a:lnTo>
                    <a:pt x="2692" y="9241"/>
                  </a:lnTo>
                  <a:lnTo>
                    <a:pt x="3168" y="9455"/>
                  </a:lnTo>
                  <a:cubicBezTo>
                    <a:pt x="3192" y="9479"/>
                    <a:pt x="3240" y="9479"/>
                    <a:pt x="3264" y="9479"/>
                  </a:cubicBezTo>
                  <a:lnTo>
                    <a:pt x="5955" y="9479"/>
                  </a:lnTo>
                  <a:cubicBezTo>
                    <a:pt x="6098" y="9479"/>
                    <a:pt x="6217" y="9360"/>
                    <a:pt x="6217" y="9241"/>
                  </a:cubicBezTo>
                  <a:lnTo>
                    <a:pt x="6217" y="8812"/>
                  </a:lnTo>
                  <a:lnTo>
                    <a:pt x="6550" y="9050"/>
                  </a:lnTo>
                  <a:lnTo>
                    <a:pt x="6550" y="9217"/>
                  </a:lnTo>
                  <a:cubicBezTo>
                    <a:pt x="6550" y="9360"/>
                    <a:pt x="6669" y="9479"/>
                    <a:pt x="6812" y="9479"/>
                  </a:cubicBezTo>
                  <a:lnTo>
                    <a:pt x="8265" y="9479"/>
                  </a:lnTo>
                  <a:cubicBezTo>
                    <a:pt x="8384" y="9479"/>
                    <a:pt x="8503" y="9360"/>
                    <a:pt x="8503" y="9217"/>
                  </a:cubicBezTo>
                  <a:lnTo>
                    <a:pt x="8503" y="8217"/>
                  </a:lnTo>
                  <a:cubicBezTo>
                    <a:pt x="8503" y="8122"/>
                    <a:pt x="8431" y="8050"/>
                    <a:pt x="8336" y="8050"/>
                  </a:cubicBezTo>
                  <a:cubicBezTo>
                    <a:pt x="8241" y="8050"/>
                    <a:pt x="8169" y="8122"/>
                    <a:pt x="8169" y="8217"/>
                  </a:cubicBezTo>
                  <a:lnTo>
                    <a:pt x="8169" y="9122"/>
                  </a:lnTo>
                  <a:lnTo>
                    <a:pt x="6907" y="9122"/>
                  </a:lnTo>
                  <a:lnTo>
                    <a:pt x="6907" y="8955"/>
                  </a:lnTo>
                  <a:cubicBezTo>
                    <a:pt x="6907" y="8908"/>
                    <a:pt x="6883" y="8860"/>
                    <a:pt x="6836" y="8812"/>
                  </a:cubicBezTo>
                  <a:lnTo>
                    <a:pt x="6145" y="8336"/>
                  </a:lnTo>
                  <a:cubicBezTo>
                    <a:pt x="6103" y="8308"/>
                    <a:pt x="6070" y="8297"/>
                    <a:pt x="6035" y="8297"/>
                  </a:cubicBezTo>
                  <a:cubicBezTo>
                    <a:pt x="6010" y="8297"/>
                    <a:pt x="5984" y="8302"/>
                    <a:pt x="5955" y="8312"/>
                  </a:cubicBezTo>
                  <a:cubicBezTo>
                    <a:pt x="5907" y="8360"/>
                    <a:pt x="5859" y="8407"/>
                    <a:pt x="5859" y="8479"/>
                  </a:cubicBezTo>
                  <a:lnTo>
                    <a:pt x="5859" y="9122"/>
                  </a:lnTo>
                  <a:lnTo>
                    <a:pt x="3287" y="9122"/>
                  </a:lnTo>
                  <a:lnTo>
                    <a:pt x="2716" y="8884"/>
                  </a:lnTo>
                  <a:cubicBezTo>
                    <a:pt x="2691" y="8867"/>
                    <a:pt x="2665" y="8859"/>
                    <a:pt x="2640" y="8859"/>
                  </a:cubicBezTo>
                  <a:cubicBezTo>
                    <a:pt x="2594" y="8859"/>
                    <a:pt x="2548" y="8885"/>
                    <a:pt x="2502" y="8931"/>
                  </a:cubicBezTo>
                  <a:lnTo>
                    <a:pt x="2359" y="9122"/>
                  </a:lnTo>
                  <a:lnTo>
                    <a:pt x="358" y="9122"/>
                  </a:lnTo>
                  <a:lnTo>
                    <a:pt x="358" y="8574"/>
                  </a:lnTo>
                  <a:lnTo>
                    <a:pt x="977" y="8145"/>
                  </a:lnTo>
                  <a:cubicBezTo>
                    <a:pt x="1025" y="8122"/>
                    <a:pt x="1049" y="8074"/>
                    <a:pt x="1049" y="8026"/>
                  </a:cubicBezTo>
                  <a:cubicBezTo>
                    <a:pt x="1049" y="7979"/>
                    <a:pt x="1049" y="7931"/>
                    <a:pt x="1025" y="7907"/>
                  </a:cubicBezTo>
                  <a:lnTo>
                    <a:pt x="573" y="7312"/>
                  </a:lnTo>
                  <a:cubicBezTo>
                    <a:pt x="549" y="7288"/>
                    <a:pt x="501" y="7264"/>
                    <a:pt x="430" y="7264"/>
                  </a:cubicBezTo>
                  <a:lnTo>
                    <a:pt x="358" y="7264"/>
                  </a:lnTo>
                  <a:lnTo>
                    <a:pt x="358" y="168"/>
                  </a:lnTo>
                  <a:cubicBezTo>
                    <a:pt x="358" y="72"/>
                    <a:pt x="263" y="1"/>
                    <a:pt x="1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5"/>
            <p:cNvSpPr/>
            <p:nvPr/>
          </p:nvSpPr>
          <p:spPr>
            <a:xfrm>
              <a:off x="3419990" y="1494135"/>
              <a:ext cx="41221" cy="37195"/>
            </a:xfrm>
            <a:custGeom>
              <a:rect b="b" l="l" r="r" t="t"/>
              <a:pathLst>
                <a:path extrusionOk="0" h="1053" w="1167">
                  <a:moveTo>
                    <a:pt x="203" y="0"/>
                  </a:moveTo>
                  <a:cubicBezTo>
                    <a:pt x="191" y="0"/>
                    <a:pt x="179" y="2"/>
                    <a:pt x="167" y="5"/>
                  </a:cubicBezTo>
                  <a:cubicBezTo>
                    <a:pt x="71" y="5"/>
                    <a:pt x="0" y="100"/>
                    <a:pt x="0" y="195"/>
                  </a:cubicBezTo>
                  <a:lnTo>
                    <a:pt x="71" y="886"/>
                  </a:lnTo>
                  <a:cubicBezTo>
                    <a:pt x="71" y="981"/>
                    <a:pt x="143" y="1053"/>
                    <a:pt x="238" y="1053"/>
                  </a:cubicBezTo>
                  <a:lnTo>
                    <a:pt x="905" y="1053"/>
                  </a:lnTo>
                  <a:cubicBezTo>
                    <a:pt x="1000" y="1053"/>
                    <a:pt x="1072" y="981"/>
                    <a:pt x="1072" y="886"/>
                  </a:cubicBezTo>
                  <a:lnTo>
                    <a:pt x="1167" y="195"/>
                  </a:lnTo>
                  <a:cubicBezTo>
                    <a:pt x="1167" y="100"/>
                    <a:pt x="1095" y="5"/>
                    <a:pt x="1000" y="5"/>
                  </a:cubicBezTo>
                  <a:cubicBezTo>
                    <a:pt x="991" y="2"/>
                    <a:pt x="981" y="0"/>
                    <a:pt x="971" y="0"/>
                  </a:cubicBezTo>
                  <a:cubicBezTo>
                    <a:pt x="905" y="0"/>
                    <a:pt x="830" y="65"/>
                    <a:pt x="810" y="148"/>
                  </a:cubicBezTo>
                  <a:lnTo>
                    <a:pt x="738" y="695"/>
                  </a:lnTo>
                  <a:lnTo>
                    <a:pt x="405" y="695"/>
                  </a:lnTo>
                  <a:lnTo>
                    <a:pt x="357" y="148"/>
                  </a:lnTo>
                  <a:cubicBezTo>
                    <a:pt x="337" y="65"/>
                    <a:pt x="280" y="0"/>
                    <a:pt x="2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5"/>
            <p:cNvSpPr/>
            <p:nvPr/>
          </p:nvSpPr>
          <p:spPr>
            <a:xfrm>
              <a:off x="3470431" y="1494276"/>
              <a:ext cx="37901" cy="37053"/>
            </a:xfrm>
            <a:custGeom>
              <a:rect b="b" l="l" r="r" t="t"/>
              <a:pathLst>
                <a:path extrusionOk="0" h="1049" w="1073">
                  <a:moveTo>
                    <a:pt x="191" y="1"/>
                  </a:moveTo>
                  <a:cubicBezTo>
                    <a:pt x="96" y="1"/>
                    <a:pt x="25" y="72"/>
                    <a:pt x="25" y="167"/>
                  </a:cubicBezTo>
                  <a:cubicBezTo>
                    <a:pt x="25" y="263"/>
                    <a:pt x="96" y="358"/>
                    <a:pt x="191" y="358"/>
                  </a:cubicBezTo>
                  <a:lnTo>
                    <a:pt x="715" y="358"/>
                  </a:lnTo>
                  <a:lnTo>
                    <a:pt x="96" y="715"/>
                  </a:lnTo>
                  <a:cubicBezTo>
                    <a:pt x="25" y="763"/>
                    <a:pt x="1" y="882"/>
                    <a:pt x="49" y="953"/>
                  </a:cubicBezTo>
                  <a:cubicBezTo>
                    <a:pt x="96" y="1025"/>
                    <a:pt x="144" y="1049"/>
                    <a:pt x="191" y="1049"/>
                  </a:cubicBezTo>
                  <a:cubicBezTo>
                    <a:pt x="239" y="1049"/>
                    <a:pt x="263" y="1049"/>
                    <a:pt x="287" y="1025"/>
                  </a:cubicBezTo>
                  <a:lnTo>
                    <a:pt x="1001" y="572"/>
                  </a:lnTo>
                  <a:cubicBezTo>
                    <a:pt x="1049" y="549"/>
                    <a:pt x="1073" y="501"/>
                    <a:pt x="1073" y="429"/>
                  </a:cubicBezTo>
                  <a:lnTo>
                    <a:pt x="1073" y="167"/>
                  </a:lnTo>
                  <a:cubicBezTo>
                    <a:pt x="1073" y="72"/>
                    <a:pt x="1001" y="1"/>
                    <a:pt x="9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5"/>
            <p:cNvSpPr/>
            <p:nvPr/>
          </p:nvSpPr>
          <p:spPr>
            <a:xfrm>
              <a:off x="3518399" y="1494276"/>
              <a:ext cx="41257" cy="37053"/>
            </a:xfrm>
            <a:custGeom>
              <a:rect b="b" l="l" r="r" t="t"/>
              <a:pathLst>
                <a:path extrusionOk="0" h="1049" w="1168">
                  <a:moveTo>
                    <a:pt x="191" y="1"/>
                  </a:moveTo>
                  <a:cubicBezTo>
                    <a:pt x="96" y="1"/>
                    <a:pt x="0" y="72"/>
                    <a:pt x="0" y="167"/>
                  </a:cubicBezTo>
                  <a:lnTo>
                    <a:pt x="0" y="882"/>
                  </a:lnTo>
                  <a:cubicBezTo>
                    <a:pt x="0" y="977"/>
                    <a:pt x="96" y="1049"/>
                    <a:pt x="191" y="1049"/>
                  </a:cubicBezTo>
                  <a:cubicBezTo>
                    <a:pt x="286" y="1049"/>
                    <a:pt x="358" y="977"/>
                    <a:pt x="358" y="882"/>
                  </a:cubicBezTo>
                  <a:lnTo>
                    <a:pt x="358" y="358"/>
                  </a:lnTo>
                  <a:lnTo>
                    <a:pt x="834" y="358"/>
                  </a:lnTo>
                  <a:lnTo>
                    <a:pt x="834" y="882"/>
                  </a:lnTo>
                  <a:cubicBezTo>
                    <a:pt x="834" y="977"/>
                    <a:pt x="905" y="1049"/>
                    <a:pt x="1001" y="1049"/>
                  </a:cubicBezTo>
                  <a:cubicBezTo>
                    <a:pt x="1096" y="1049"/>
                    <a:pt x="1167" y="977"/>
                    <a:pt x="1167" y="882"/>
                  </a:cubicBezTo>
                  <a:lnTo>
                    <a:pt x="1167" y="167"/>
                  </a:lnTo>
                  <a:cubicBezTo>
                    <a:pt x="1167" y="72"/>
                    <a:pt x="1096" y="1"/>
                    <a:pt x="10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5"/>
            <p:cNvSpPr/>
            <p:nvPr/>
          </p:nvSpPr>
          <p:spPr>
            <a:xfrm>
              <a:off x="3569722" y="1494276"/>
              <a:ext cx="33662" cy="37053"/>
            </a:xfrm>
            <a:custGeom>
              <a:rect b="b" l="l" r="r" t="t"/>
              <a:pathLst>
                <a:path extrusionOk="0" h="1049" w="953">
                  <a:moveTo>
                    <a:pt x="762" y="1"/>
                  </a:moveTo>
                  <a:cubicBezTo>
                    <a:pt x="667" y="1"/>
                    <a:pt x="595" y="72"/>
                    <a:pt x="595" y="167"/>
                  </a:cubicBezTo>
                  <a:lnTo>
                    <a:pt x="595" y="691"/>
                  </a:lnTo>
                  <a:lnTo>
                    <a:pt x="191" y="691"/>
                  </a:lnTo>
                  <a:cubicBezTo>
                    <a:pt x="95" y="691"/>
                    <a:pt x="0" y="763"/>
                    <a:pt x="0" y="882"/>
                  </a:cubicBezTo>
                  <a:cubicBezTo>
                    <a:pt x="0" y="977"/>
                    <a:pt x="95" y="1049"/>
                    <a:pt x="191" y="1049"/>
                  </a:cubicBezTo>
                  <a:lnTo>
                    <a:pt x="762" y="1049"/>
                  </a:lnTo>
                  <a:cubicBezTo>
                    <a:pt x="857" y="1049"/>
                    <a:pt x="953" y="977"/>
                    <a:pt x="953" y="882"/>
                  </a:cubicBezTo>
                  <a:lnTo>
                    <a:pt x="953" y="167"/>
                  </a:lnTo>
                  <a:cubicBezTo>
                    <a:pt x="953" y="72"/>
                    <a:pt x="857" y="1"/>
                    <a:pt x="7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5"/>
            <p:cNvSpPr/>
            <p:nvPr/>
          </p:nvSpPr>
          <p:spPr>
            <a:xfrm>
              <a:off x="3615112" y="1494276"/>
              <a:ext cx="32850" cy="37053"/>
            </a:xfrm>
            <a:custGeom>
              <a:rect b="b" l="l" r="r" t="t"/>
              <a:pathLst>
                <a:path extrusionOk="0" h="1049" w="930">
                  <a:moveTo>
                    <a:pt x="191" y="1"/>
                  </a:moveTo>
                  <a:cubicBezTo>
                    <a:pt x="96" y="1"/>
                    <a:pt x="1" y="72"/>
                    <a:pt x="1" y="167"/>
                  </a:cubicBezTo>
                  <a:cubicBezTo>
                    <a:pt x="1" y="263"/>
                    <a:pt x="96" y="334"/>
                    <a:pt x="191" y="334"/>
                  </a:cubicBezTo>
                  <a:lnTo>
                    <a:pt x="596" y="334"/>
                  </a:lnTo>
                  <a:lnTo>
                    <a:pt x="596" y="858"/>
                  </a:lnTo>
                  <a:cubicBezTo>
                    <a:pt x="596" y="977"/>
                    <a:pt x="668" y="1049"/>
                    <a:pt x="763" y="1049"/>
                  </a:cubicBezTo>
                  <a:cubicBezTo>
                    <a:pt x="858" y="1049"/>
                    <a:pt x="930" y="977"/>
                    <a:pt x="930" y="858"/>
                  </a:cubicBezTo>
                  <a:lnTo>
                    <a:pt x="930" y="167"/>
                  </a:lnTo>
                  <a:cubicBezTo>
                    <a:pt x="930" y="72"/>
                    <a:pt x="858" y="1"/>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5"/>
            <p:cNvSpPr/>
            <p:nvPr/>
          </p:nvSpPr>
          <p:spPr>
            <a:xfrm>
              <a:off x="3607553" y="1551499"/>
              <a:ext cx="41257" cy="37018"/>
            </a:xfrm>
            <a:custGeom>
              <a:rect b="b" l="l" r="r" t="t"/>
              <a:pathLst>
                <a:path extrusionOk="0" h="1048" w="1168">
                  <a:moveTo>
                    <a:pt x="167" y="0"/>
                  </a:moveTo>
                  <a:cubicBezTo>
                    <a:pt x="72" y="0"/>
                    <a:pt x="1" y="95"/>
                    <a:pt x="1" y="191"/>
                  </a:cubicBezTo>
                  <a:lnTo>
                    <a:pt x="1" y="881"/>
                  </a:lnTo>
                  <a:cubicBezTo>
                    <a:pt x="1" y="977"/>
                    <a:pt x="72" y="1048"/>
                    <a:pt x="167" y="1048"/>
                  </a:cubicBezTo>
                  <a:lnTo>
                    <a:pt x="286" y="1048"/>
                  </a:lnTo>
                  <a:cubicBezTo>
                    <a:pt x="334" y="1048"/>
                    <a:pt x="382" y="1048"/>
                    <a:pt x="429" y="1000"/>
                  </a:cubicBezTo>
                  <a:lnTo>
                    <a:pt x="1096" y="310"/>
                  </a:lnTo>
                  <a:cubicBezTo>
                    <a:pt x="1168" y="238"/>
                    <a:pt x="1168" y="119"/>
                    <a:pt x="1096" y="48"/>
                  </a:cubicBezTo>
                  <a:cubicBezTo>
                    <a:pt x="1060" y="24"/>
                    <a:pt x="1019" y="12"/>
                    <a:pt x="977" y="12"/>
                  </a:cubicBezTo>
                  <a:cubicBezTo>
                    <a:pt x="935" y="12"/>
                    <a:pt x="894" y="24"/>
                    <a:pt x="858" y="48"/>
                  </a:cubicBezTo>
                  <a:lnTo>
                    <a:pt x="334" y="572"/>
                  </a:lnTo>
                  <a:lnTo>
                    <a:pt x="334" y="191"/>
                  </a:lnTo>
                  <a:cubicBezTo>
                    <a:pt x="334" y="95"/>
                    <a:pt x="263"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5"/>
            <p:cNvSpPr/>
            <p:nvPr/>
          </p:nvSpPr>
          <p:spPr>
            <a:xfrm>
              <a:off x="3559620" y="1551499"/>
              <a:ext cx="37053" cy="37018"/>
            </a:xfrm>
            <a:custGeom>
              <a:rect b="b" l="l" r="r" t="t"/>
              <a:pathLst>
                <a:path extrusionOk="0" h="1048" w="1049">
                  <a:moveTo>
                    <a:pt x="191" y="0"/>
                  </a:moveTo>
                  <a:cubicBezTo>
                    <a:pt x="95" y="0"/>
                    <a:pt x="0" y="95"/>
                    <a:pt x="0" y="191"/>
                  </a:cubicBezTo>
                  <a:lnTo>
                    <a:pt x="0" y="881"/>
                  </a:lnTo>
                  <a:cubicBezTo>
                    <a:pt x="0" y="977"/>
                    <a:pt x="95" y="1048"/>
                    <a:pt x="191" y="1048"/>
                  </a:cubicBezTo>
                  <a:lnTo>
                    <a:pt x="881" y="1048"/>
                  </a:lnTo>
                  <a:cubicBezTo>
                    <a:pt x="977" y="1048"/>
                    <a:pt x="1048" y="977"/>
                    <a:pt x="1048" y="881"/>
                  </a:cubicBezTo>
                  <a:cubicBezTo>
                    <a:pt x="1048" y="786"/>
                    <a:pt x="977" y="715"/>
                    <a:pt x="881" y="715"/>
                  </a:cubicBezTo>
                  <a:lnTo>
                    <a:pt x="357" y="715"/>
                  </a:lnTo>
                  <a:lnTo>
                    <a:pt x="357" y="357"/>
                  </a:lnTo>
                  <a:lnTo>
                    <a:pt x="881" y="357"/>
                  </a:lnTo>
                  <a:cubicBezTo>
                    <a:pt x="977" y="357"/>
                    <a:pt x="1048" y="286"/>
                    <a:pt x="1048" y="191"/>
                  </a:cubicBezTo>
                  <a:cubicBezTo>
                    <a:pt x="1048" y="95"/>
                    <a:pt x="977" y="0"/>
                    <a:pt x="8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5"/>
            <p:cNvSpPr/>
            <p:nvPr/>
          </p:nvSpPr>
          <p:spPr>
            <a:xfrm>
              <a:off x="3507449" y="1551499"/>
              <a:ext cx="42104" cy="37018"/>
            </a:xfrm>
            <a:custGeom>
              <a:rect b="b" l="l" r="r" t="t"/>
              <a:pathLst>
                <a:path extrusionOk="0" h="1048" w="1192">
                  <a:moveTo>
                    <a:pt x="429" y="0"/>
                  </a:moveTo>
                  <a:cubicBezTo>
                    <a:pt x="358" y="0"/>
                    <a:pt x="287" y="48"/>
                    <a:pt x="263" y="119"/>
                  </a:cubicBezTo>
                  <a:lnTo>
                    <a:pt x="48" y="834"/>
                  </a:lnTo>
                  <a:cubicBezTo>
                    <a:pt x="1" y="929"/>
                    <a:pt x="48" y="1024"/>
                    <a:pt x="144" y="1048"/>
                  </a:cubicBezTo>
                  <a:lnTo>
                    <a:pt x="215" y="1048"/>
                  </a:lnTo>
                  <a:cubicBezTo>
                    <a:pt x="287" y="1048"/>
                    <a:pt x="334" y="1000"/>
                    <a:pt x="382" y="929"/>
                  </a:cubicBezTo>
                  <a:lnTo>
                    <a:pt x="572" y="357"/>
                  </a:lnTo>
                  <a:lnTo>
                    <a:pt x="834" y="357"/>
                  </a:lnTo>
                  <a:lnTo>
                    <a:pt x="834" y="881"/>
                  </a:lnTo>
                  <a:cubicBezTo>
                    <a:pt x="834" y="977"/>
                    <a:pt x="929" y="1048"/>
                    <a:pt x="1025" y="1048"/>
                  </a:cubicBezTo>
                  <a:cubicBezTo>
                    <a:pt x="1120" y="1048"/>
                    <a:pt x="1191" y="977"/>
                    <a:pt x="1191" y="881"/>
                  </a:cubicBezTo>
                  <a:lnTo>
                    <a:pt x="1191" y="191"/>
                  </a:lnTo>
                  <a:cubicBezTo>
                    <a:pt x="1191" y="95"/>
                    <a:pt x="1120" y="0"/>
                    <a:pt x="10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5"/>
            <p:cNvSpPr/>
            <p:nvPr/>
          </p:nvSpPr>
          <p:spPr>
            <a:xfrm>
              <a:off x="3465415" y="1551499"/>
              <a:ext cx="32815" cy="37018"/>
            </a:xfrm>
            <a:custGeom>
              <a:rect b="b" l="l" r="r" t="t"/>
              <a:pathLst>
                <a:path extrusionOk="0" h="1048" w="929">
                  <a:moveTo>
                    <a:pt x="167" y="0"/>
                  </a:moveTo>
                  <a:cubicBezTo>
                    <a:pt x="71" y="0"/>
                    <a:pt x="0" y="95"/>
                    <a:pt x="0" y="191"/>
                  </a:cubicBezTo>
                  <a:lnTo>
                    <a:pt x="0" y="881"/>
                  </a:lnTo>
                  <a:cubicBezTo>
                    <a:pt x="0" y="977"/>
                    <a:pt x="71" y="1048"/>
                    <a:pt x="167" y="1048"/>
                  </a:cubicBezTo>
                  <a:lnTo>
                    <a:pt x="762" y="1048"/>
                  </a:lnTo>
                  <a:cubicBezTo>
                    <a:pt x="857" y="1048"/>
                    <a:pt x="929" y="977"/>
                    <a:pt x="929" y="881"/>
                  </a:cubicBezTo>
                  <a:cubicBezTo>
                    <a:pt x="929" y="786"/>
                    <a:pt x="857" y="715"/>
                    <a:pt x="762" y="715"/>
                  </a:cubicBezTo>
                  <a:lnTo>
                    <a:pt x="333" y="715"/>
                  </a:lnTo>
                  <a:lnTo>
                    <a:pt x="333" y="191"/>
                  </a:lnTo>
                  <a:cubicBezTo>
                    <a:pt x="333" y="95"/>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5"/>
            <p:cNvSpPr/>
            <p:nvPr/>
          </p:nvSpPr>
          <p:spPr>
            <a:xfrm>
              <a:off x="3419990" y="1551499"/>
              <a:ext cx="32815" cy="37018"/>
            </a:xfrm>
            <a:custGeom>
              <a:rect b="b" l="l" r="r" t="t"/>
              <a:pathLst>
                <a:path extrusionOk="0" h="1048" w="929">
                  <a:moveTo>
                    <a:pt x="167" y="0"/>
                  </a:moveTo>
                  <a:cubicBezTo>
                    <a:pt x="119" y="0"/>
                    <a:pt x="48" y="48"/>
                    <a:pt x="24" y="95"/>
                  </a:cubicBezTo>
                  <a:cubicBezTo>
                    <a:pt x="0" y="143"/>
                    <a:pt x="0" y="214"/>
                    <a:pt x="24" y="262"/>
                  </a:cubicBezTo>
                  <a:lnTo>
                    <a:pt x="429" y="977"/>
                  </a:lnTo>
                  <a:cubicBezTo>
                    <a:pt x="452" y="1024"/>
                    <a:pt x="524" y="1048"/>
                    <a:pt x="572" y="1048"/>
                  </a:cubicBezTo>
                  <a:cubicBezTo>
                    <a:pt x="595" y="1048"/>
                    <a:pt x="643" y="1048"/>
                    <a:pt x="667" y="1024"/>
                  </a:cubicBezTo>
                  <a:cubicBezTo>
                    <a:pt x="738" y="977"/>
                    <a:pt x="786" y="881"/>
                    <a:pt x="738" y="786"/>
                  </a:cubicBezTo>
                  <a:lnTo>
                    <a:pt x="476" y="357"/>
                  </a:lnTo>
                  <a:lnTo>
                    <a:pt x="762" y="357"/>
                  </a:lnTo>
                  <a:cubicBezTo>
                    <a:pt x="857" y="357"/>
                    <a:pt x="929" y="286"/>
                    <a:pt x="929" y="167"/>
                  </a:cubicBezTo>
                  <a:cubicBezTo>
                    <a:pt x="929" y="95"/>
                    <a:pt x="857" y="0"/>
                    <a:pt x="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5"/>
            <p:cNvSpPr/>
            <p:nvPr/>
          </p:nvSpPr>
          <p:spPr>
            <a:xfrm>
              <a:off x="3606705" y="1601127"/>
              <a:ext cx="42104" cy="37195"/>
            </a:xfrm>
            <a:custGeom>
              <a:rect b="b" l="l" r="r" t="t"/>
              <a:pathLst>
                <a:path extrusionOk="0" h="1053" w="1192">
                  <a:moveTo>
                    <a:pt x="310" y="0"/>
                  </a:moveTo>
                  <a:cubicBezTo>
                    <a:pt x="239" y="0"/>
                    <a:pt x="168" y="72"/>
                    <a:pt x="144" y="143"/>
                  </a:cubicBezTo>
                  <a:lnTo>
                    <a:pt x="1" y="834"/>
                  </a:lnTo>
                  <a:cubicBezTo>
                    <a:pt x="1" y="929"/>
                    <a:pt x="72" y="1024"/>
                    <a:pt x="144" y="1048"/>
                  </a:cubicBezTo>
                  <a:cubicBezTo>
                    <a:pt x="156" y="1051"/>
                    <a:pt x="169" y="1053"/>
                    <a:pt x="181" y="1053"/>
                  </a:cubicBezTo>
                  <a:cubicBezTo>
                    <a:pt x="263" y="1053"/>
                    <a:pt x="337" y="988"/>
                    <a:pt x="358" y="905"/>
                  </a:cubicBezTo>
                  <a:lnTo>
                    <a:pt x="477" y="357"/>
                  </a:lnTo>
                  <a:lnTo>
                    <a:pt x="715" y="357"/>
                  </a:lnTo>
                  <a:lnTo>
                    <a:pt x="834" y="905"/>
                  </a:lnTo>
                  <a:cubicBezTo>
                    <a:pt x="858" y="1000"/>
                    <a:pt x="930" y="1048"/>
                    <a:pt x="1001" y="1048"/>
                  </a:cubicBezTo>
                  <a:lnTo>
                    <a:pt x="1049" y="1048"/>
                  </a:lnTo>
                  <a:cubicBezTo>
                    <a:pt x="1144" y="1024"/>
                    <a:pt x="1192" y="929"/>
                    <a:pt x="1168" y="834"/>
                  </a:cubicBezTo>
                  <a:lnTo>
                    <a:pt x="1049" y="143"/>
                  </a:lnTo>
                  <a:cubicBezTo>
                    <a:pt x="1025" y="48"/>
                    <a:pt x="953" y="0"/>
                    <a:pt x="8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5"/>
            <p:cNvSpPr/>
            <p:nvPr/>
          </p:nvSpPr>
          <p:spPr>
            <a:xfrm>
              <a:off x="3559620" y="1601091"/>
              <a:ext cx="37866" cy="37089"/>
            </a:xfrm>
            <a:custGeom>
              <a:rect b="b" l="l" r="r" t="t"/>
              <a:pathLst>
                <a:path extrusionOk="0" h="1050" w="1072">
                  <a:moveTo>
                    <a:pt x="885" y="0"/>
                  </a:moveTo>
                  <a:cubicBezTo>
                    <a:pt x="854" y="0"/>
                    <a:pt x="820" y="8"/>
                    <a:pt x="786" y="25"/>
                  </a:cubicBezTo>
                  <a:lnTo>
                    <a:pt x="95" y="454"/>
                  </a:lnTo>
                  <a:cubicBezTo>
                    <a:pt x="24" y="501"/>
                    <a:pt x="0" y="549"/>
                    <a:pt x="0" y="620"/>
                  </a:cubicBezTo>
                  <a:lnTo>
                    <a:pt x="0" y="882"/>
                  </a:lnTo>
                  <a:cubicBezTo>
                    <a:pt x="0" y="978"/>
                    <a:pt x="72" y="1049"/>
                    <a:pt x="191" y="1049"/>
                  </a:cubicBezTo>
                  <a:lnTo>
                    <a:pt x="881" y="1049"/>
                  </a:lnTo>
                  <a:cubicBezTo>
                    <a:pt x="977" y="1049"/>
                    <a:pt x="1048" y="978"/>
                    <a:pt x="1048" y="882"/>
                  </a:cubicBezTo>
                  <a:cubicBezTo>
                    <a:pt x="1048" y="787"/>
                    <a:pt x="977" y="692"/>
                    <a:pt x="881" y="692"/>
                  </a:cubicBezTo>
                  <a:lnTo>
                    <a:pt x="381" y="692"/>
                  </a:lnTo>
                  <a:lnTo>
                    <a:pt x="977" y="335"/>
                  </a:lnTo>
                  <a:cubicBezTo>
                    <a:pt x="1048" y="263"/>
                    <a:pt x="1072" y="168"/>
                    <a:pt x="1024" y="73"/>
                  </a:cubicBezTo>
                  <a:cubicBezTo>
                    <a:pt x="993" y="27"/>
                    <a:pt x="943" y="0"/>
                    <a:pt x="8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5"/>
            <p:cNvSpPr/>
            <p:nvPr/>
          </p:nvSpPr>
          <p:spPr>
            <a:xfrm>
              <a:off x="3508296" y="1601127"/>
              <a:ext cx="41257" cy="37053"/>
            </a:xfrm>
            <a:custGeom>
              <a:rect b="b" l="l" r="r" t="t"/>
              <a:pathLst>
                <a:path extrusionOk="0" h="1049" w="1168">
                  <a:moveTo>
                    <a:pt x="191" y="0"/>
                  </a:moveTo>
                  <a:cubicBezTo>
                    <a:pt x="96" y="0"/>
                    <a:pt x="1" y="72"/>
                    <a:pt x="1" y="167"/>
                  </a:cubicBezTo>
                  <a:lnTo>
                    <a:pt x="1" y="667"/>
                  </a:lnTo>
                  <a:cubicBezTo>
                    <a:pt x="1" y="738"/>
                    <a:pt x="48" y="810"/>
                    <a:pt x="143" y="834"/>
                  </a:cubicBezTo>
                  <a:lnTo>
                    <a:pt x="953" y="1048"/>
                  </a:lnTo>
                  <a:lnTo>
                    <a:pt x="1001" y="1048"/>
                  </a:lnTo>
                  <a:cubicBezTo>
                    <a:pt x="1025" y="1048"/>
                    <a:pt x="1072" y="1024"/>
                    <a:pt x="1096" y="1000"/>
                  </a:cubicBezTo>
                  <a:cubicBezTo>
                    <a:pt x="1144" y="977"/>
                    <a:pt x="1167" y="929"/>
                    <a:pt x="1167" y="881"/>
                  </a:cubicBezTo>
                  <a:lnTo>
                    <a:pt x="1167" y="167"/>
                  </a:lnTo>
                  <a:cubicBezTo>
                    <a:pt x="1167" y="72"/>
                    <a:pt x="1096" y="0"/>
                    <a:pt x="1001" y="0"/>
                  </a:cubicBezTo>
                  <a:cubicBezTo>
                    <a:pt x="905" y="0"/>
                    <a:pt x="810" y="72"/>
                    <a:pt x="810" y="167"/>
                  </a:cubicBezTo>
                  <a:lnTo>
                    <a:pt x="810" y="643"/>
                  </a:lnTo>
                  <a:lnTo>
                    <a:pt x="358" y="524"/>
                  </a:lnTo>
                  <a:lnTo>
                    <a:pt x="358" y="167"/>
                  </a:lnTo>
                  <a:cubicBezTo>
                    <a:pt x="358" y="72"/>
                    <a:pt x="286"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5"/>
            <p:cNvSpPr/>
            <p:nvPr/>
          </p:nvSpPr>
          <p:spPr>
            <a:xfrm>
              <a:off x="3465415" y="1601339"/>
              <a:ext cx="33662" cy="36841"/>
            </a:xfrm>
            <a:custGeom>
              <a:rect b="b" l="l" r="r" t="t"/>
              <a:pathLst>
                <a:path extrusionOk="0" h="1043" w="953">
                  <a:moveTo>
                    <a:pt x="155" y="0"/>
                  </a:moveTo>
                  <a:cubicBezTo>
                    <a:pt x="125" y="0"/>
                    <a:pt x="95" y="6"/>
                    <a:pt x="71" y="18"/>
                  </a:cubicBezTo>
                  <a:cubicBezTo>
                    <a:pt x="24" y="66"/>
                    <a:pt x="0" y="113"/>
                    <a:pt x="0" y="161"/>
                  </a:cubicBezTo>
                  <a:lnTo>
                    <a:pt x="0" y="875"/>
                  </a:lnTo>
                  <a:cubicBezTo>
                    <a:pt x="0" y="971"/>
                    <a:pt x="71" y="1042"/>
                    <a:pt x="167" y="1042"/>
                  </a:cubicBezTo>
                  <a:cubicBezTo>
                    <a:pt x="262" y="1042"/>
                    <a:pt x="333" y="971"/>
                    <a:pt x="333" y="875"/>
                  </a:cubicBezTo>
                  <a:lnTo>
                    <a:pt x="333" y="447"/>
                  </a:lnTo>
                  <a:lnTo>
                    <a:pt x="691" y="590"/>
                  </a:lnTo>
                  <a:cubicBezTo>
                    <a:pt x="710" y="602"/>
                    <a:pt x="732" y="608"/>
                    <a:pt x="756" y="608"/>
                  </a:cubicBezTo>
                  <a:cubicBezTo>
                    <a:pt x="819" y="608"/>
                    <a:pt x="888" y="564"/>
                    <a:pt x="905" y="494"/>
                  </a:cubicBezTo>
                  <a:cubicBezTo>
                    <a:pt x="953" y="423"/>
                    <a:pt x="905" y="304"/>
                    <a:pt x="834" y="280"/>
                  </a:cubicBezTo>
                  <a:lnTo>
                    <a:pt x="238" y="18"/>
                  </a:lnTo>
                  <a:cubicBezTo>
                    <a:pt x="214" y="6"/>
                    <a:pt x="185" y="0"/>
                    <a:pt x="1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5"/>
            <p:cNvSpPr/>
            <p:nvPr/>
          </p:nvSpPr>
          <p:spPr>
            <a:xfrm>
              <a:off x="3419990" y="1601127"/>
              <a:ext cx="32815" cy="37053"/>
            </a:xfrm>
            <a:custGeom>
              <a:rect b="b" l="l" r="r" t="t"/>
              <a:pathLst>
                <a:path extrusionOk="0" h="1049" w="929">
                  <a:moveTo>
                    <a:pt x="167" y="0"/>
                  </a:moveTo>
                  <a:cubicBezTo>
                    <a:pt x="71" y="0"/>
                    <a:pt x="0" y="72"/>
                    <a:pt x="0" y="167"/>
                  </a:cubicBezTo>
                  <a:lnTo>
                    <a:pt x="0" y="881"/>
                  </a:lnTo>
                  <a:cubicBezTo>
                    <a:pt x="0" y="977"/>
                    <a:pt x="71" y="1048"/>
                    <a:pt x="167" y="1048"/>
                  </a:cubicBezTo>
                  <a:lnTo>
                    <a:pt x="762" y="1048"/>
                  </a:lnTo>
                  <a:cubicBezTo>
                    <a:pt x="857" y="1048"/>
                    <a:pt x="929" y="977"/>
                    <a:pt x="929" y="881"/>
                  </a:cubicBezTo>
                  <a:cubicBezTo>
                    <a:pt x="929" y="786"/>
                    <a:pt x="857" y="691"/>
                    <a:pt x="762" y="691"/>
                  </a:cubicBezTo>
                  <a:lnTo>
                    <a:pt x="357" y="691"/>
                  </a:lnTo>
                  <a:lnTo>
                    <a:pt x="357" y="167"/>
                  </a:lnTo>
                  <a:cubicBezTo>
                    <a:pt x="357" y="72"/>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5"/>
            <p:cNvSpPr/>
            <p:nvPr/>
          </p:nvSpPr>
          <p:spPr>
            <a:xfrm>
              <a:off x="3419990" y="1650543"/>
              <a:ext cx="42069" cy="37265"/>
            </a:xfrm>
            <a:custGeom>
              <a:rect b="b" l="l" r="r" t="t"/>
              <a:pathLst>
                <a:path extrusionOk="0" h="1055" w="1191">
                  <a:moveTo>
                    <a:pt x="1009" y="0"/>
                  </a:moveTo>
                  <a:cubicBezTo>
                    <a:pt x="965" y="0"/>
                    <a:pt x="917" y="18"/>
                    <a:pt x="881" y="54"/>
                  </a:cubicBezTo>
                  <a:lnTo>
                    <a:pt x="357" y="506"/>
                  </a:lnTo>
                  <a:lnTo>
                    <a:pt x="357" y="173"/>
                  </a:lnTo>
                  <a:cubicBezTo>
                    <a:pt x="357" y="78"/>
                    <a:pt x="262" y="6"/>
                    <a:pt x="167" y="6"/>
                  </a:cubicBezTo>
                  <a:cubicBezTo>
                    <a:pt x="71" y="6"/>
                    <a:pt x="0" y="78"/>
                    <a:pt x="0" y="173"/>
                  </a:cubicBezTo>
                  <a:lnTo>
                    <a:pt x="0" y="887"/>
                  </a:lnTo>
                  <a:cubicBezTo>
                    <a:pt x="0" y="935"/>
                    <a:pt x="48" y="1006"/>
                    <a:pt x="95" y="1030"/>
                  </a:cubicBezTo>
                  <a:cubicBezTo>
                    <a:pt x="119" y="1054"/>
                    <a:pt x="143" y="1054"/>
                    <a:pt x="167" y="1054"/>
                  </a:cubicBezTo>
                  <a:cubicBezTo>
                    <a:pt x="214" y="1054"/>
                    <a:pt x="262" y="1030"/>
                    <a:pt x="286" y="1006"/>
                  </a:cubicBezTo>
                  <a:lnTo>
                    <a:pt x="1095" y="316"/>
                  </a:lnTo>
                  <a:cubicBezTo>
                    <a:pt x="1167" y="244"/>
                    <a:pt x="1191" y="125"/>
                    <a:pt x="1119" y="54"/>
                  </a:cubicBezTo>
                  <a:cubicBezTo>
                    <a:pt x="1095" y="18"/>
                    <a:pt x="1054" y="0"/>
                    <a:pt x="10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5"/>
            <p:cNvSpPr/>
            <p:nvPr/>
          </p:nvSpPr>
          <p:spPr>
            <a:xfrm>
              <a:off x="3471278" y="1650755"/>
              <a:ext cx="37053" cy="37053"/>
            </a:xfrm>
            <a:custGeom>
              <a:rect b="b" l="l" r="r" t="t"/>
              <a:pathLst>
                <a:path extrusionOk="0" h="1049" w="1049">
                  <a:moveTo>
                    <a:pt x="167" y="0"/>
                  </a:moveTo>
                  <a:cubicBezTo>
                    <a:pt x="72" y="0"/>
                    <a:pt x="1" y="72"/>
                    <a:pt x="1" y="167"/>
                  </a:cubicBezTo>
                  <a:cubicBezTo>
                    <a:pt x="1" y="262"/>
                    <a:pt x="72" y="334"/>
                    <a:pt x="167" y="334"/>
                  </a:cubicBezTo>
                  <a:lnTo>
                    <a:pt x="691" y="334"/>
                  </a:lnTo>
                  <a:lnTo>
                    <a:pt x="691" y="691"/>
                  </a:lnTo>
                  <a:lnTo>
                    <a:pt x="167" y="691"/>
                  </a:lnTo>
                  <a:cubicBezTo>
                    <a:pt x="72" y="691"/>
                    <a:pt x="1" y="762"/>
                    <a:pt x="1" y="858"/>
                  </a:cubicBezTo>
                  <a:cubicBezTo>
                    <a:pt x="1" y="953"/>
                    <a:pt x="72" y="1048"/>
                    <a:pt x="167" y="1048"/>
                  </a:cubicBezTo>
                  <a:lnTo>
                    <a:pt x="882" y="1048"/>
                  </a:lnTo>
                  <a:cubicBezTo>
                    <a:pt x="977" y="1048"/>
                    <a:pt x="1049" y="977"/>
                    <a:pt x="1049" y="858"/>
                  </a:cubicBezTo>
                  <a:lnTo>
                    <a:pt x="1049" y="167"/>
                  </a:lnTo>
                  <a:cubicBezTo>
                    <a:pt x="1049" y="72"/>
                    <a:pt x="977" y="0"/>
                    <a:pt x="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5"/>
            <p:cNvSpPr/>
            <p:nvPr/>
          </p:nvSpPr>
          <p:spPr>
            <a:xfrm>
              <a:off x="3518399" y="1650755"/>
              <a:ext cx="42104" cy="37053"/>
            </a:xfrm>
            <a:custGeom>
              <a:rect b="b" l="l" r="r" t="t"/>
              <a:pathLst>
                <a:path extrusionOk="0" h="1049" w="1192">
                  <a:moveTo>
                    <a:pt x="191" y="0"/>
                  </a:moveTo>
                  <a:cubicBezTo>
                    <a:pt x="96" y="0"/>
                    <a:pt x="0" y="72"/>
                    <a:pt x="0" y="167"/>
                  </a:cubicBezTo>
                  <a:lnTo>
                    <a:pt x="0" y="858"/>
                  </a:lnTo>
                  <a:cubicBezTo>
                    <a:pt x="0" y="953"/>
                    <a:pt x="96" y="1048"/>
                    <a:pt x="191" y="1048"/>
                  </a:cubicBezTo>
                  <a:cubicBezTo>
                    <a:pt x="286" y="1048"/>
                    <a:pt x="358" y="977"/>
                    <a:pt x="358" y="858"/>
                  </a:cubicBezTo>
                  <a:lnTo>
                    <a:pt x="358" y="429"/>
                  </a:lnTo>
                  <a:lnTo>
                    <a:pt x="881" y="977"/>
                  </a:lnTo>
                  <a:cubicBezTo>
                    <a:pt x="905" y="1024"/>
                    <a:pt x="953" y="1048"/>
                    <a:pt x="1001" y="1048"/>
                  </a:cubicBezTo>
                  <a:cubicBezTo>
                    <a:pt x="1048" y="1048"/>
                    <a:pt x="1096" y="1024"/>
                    <a:pt x="1120" y="1000"/>
                  </a:cubicBezTo>
                  <a:cubicBezTo>
                    <a:pt x="1191" y="929"/>
                    <a:pt x="1191" y="834"/>
                    <a:pt x="1120" y="762"/>
                  </a:cubicBezTo>
                  <a:lnTo>
                    <a:pt x="500" y="48"/>
                  </a:lnTo>
                  <a:cubicBezTo>
                    <a:pt x="477" y="24"/>
                    <a:pt x="429" y="0"/>
                    <a:pt x="3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5"/>
            <p:cNvSpPr/>
            <p:nvPr/>
          </p:nvSpPr>
          <p:spPr>
            <a:xfrm>
              <a:off x="3569722" y="1650755"/>
              <a:ext cx="33662" cy="37053"/>
            </a:xfrm>
            <a:custGeom>
              <a:rect b="b" l="l" r="r" t="t"/>
              <a:pathLst>
                <a:path extrusionOk="0" h="1049" w="953">
                  <a:moveTo>
                    <a:pt x="762" y="0"/>
                  </a:moveTo>
                  <a:cubicBezTo>
                    <a:pt x="667" y="0"/>
                    <a:pt x="595" y="72"/>
                    <a:pt x="595" y="167"/>
                  </a:cubicBezTo>
                  <a:lnTo>
                    <a:pt x="595" y="691"/>
                  </a:lnTo>
                  <a:lnTo>
                    <a:pt x="191" y="691"/>
                  </a:lnTo>
                  <a:cubicBezTo>
                    <a:pt x="95" y="691"/>
                    <a:pt x="0" y="762"/>
                    <a:pt x="0" y="858"/>
                  </a:cubicBezTo>
                  <a:cubicBezTo>
                    <a:pt x="0" y="953"/>
                    <a:pt x="95" y="1048"/>
                    <a:pt x="191" y="1048"/>
                  </a:cubicBezTo>
                  <a:lnTo>
                    <a:pt x="762" y="1048"/>
                  </a:lnTo>
                  <a:cubicBezTo>
                    <a:pt x="857" y="1048"/>
                    <a:pt x="953" y="977"/>
                    <a:pt x="953" y="858"/>
                  </a:cubicBezTo>
                  <a:lnTo>
                    <a:pt x="953" y="167"/>
                  </a:lnTo>
                  <a:cubicBezTo>
                    <a:pt x="953" y="72"/>
                    <a:pt x="857" y="0"/>
                    <a:pt x="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5"/>
            <p:cNvSpPr/>
            <p:nvPr/>
          </p:nvSpPr>
          <p:spPr>
            <a:xfrm>
              <a:off x="3419142" y="1699535"/>
              <a:ext cx="42069" cy="37053"/>
            </a:xfrm>
            <a:custGeom>
              <a:rect b="b" l="l" r="r" t="t"/>
              <a:pathLst>
                <a:path extrusionOk="0" h="1049" w="1191">
                  <a:moveTo>
                    <a:pt x="167" y="0"/>
                  </a:moveTo>
                  <a:cubicBezTo>
                    <a:pt x="72" y="24"/>
                    <a:pt x="0" y="120"/>
                    <a:pt x="24" y="215"/>
                  </a:cubicBezTo>
                  <a:lnTo>
                    <a:pt x="119" y="905"/>
                  </a:lnTo>
                  <a:cubicBezTo>
                    <a:pt x="119" y="1001"/>
                    <a:pt x="191" y="1048"/>
                    <a:pt x="286" y="1048"/>
                  </a:cubicBezTo>
                  <a:lnTo>
                    <a:pt x="929" y="1048"/>
                  </a:lnTo>
                  <a:cubicBezTo>
                    <a:pt x="1000" y="1048"/>
                    <a:pt x="1072" y="1001"/>
                    <a:pt x="1096" y="905"/>
                  </a:cubicBezTo>
                  <a:lnTo>
                    <a:pt x="1191" y="215"/>
                  </a:lnTo>
                  <a:cubicBezTo>
                    <a:pt x="1191" y="120"/>
                    <a:pt x="1119" y="24"/>
                    <a:pt x="1024" y="0"/>
                  </a:cubicBezTo>
                  <a:cubicBezTo>
                    <a:pt x="929" y="0"/>
                    <a:pt x="858" y="72"/>
                    <a:pt x="834" y="167"/>
                  </a:cubicBezTo>
                  <a:lnTo>
                    <a:pt x="762" y="715"/>
                  </a:lnTo>
                  <a:lnTo>
                    <a:pt x="429" y="715"/>
                  </a:lnTo>
                  <a:lnTo>
                    <a:pt x="381" y="167"/>
                  </a:lnTo>
                  <a:cubicBezTo>
                    <a:pt x="357" y="72"/>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5"/>
            <p:cNvSpPr/>
            <p:nvPr/>
          </p:nvSpPr>
          <p:spPr>
            <a:xfrm>
              <a:off x="3470431" y="1699535"/>
              <a:ext cx="37901" cy="37053"/>
            </a:xfrm>
            <a:custGeom>
              <a:rect b="b" l="l" r="r" t="t"/>
              <a:pathLst>
                <a:path extrusionOk="0" h="1049" w="1073">
                  <a:moveTo>
                    <a:pt x="191" y="0"/>
                  </a:moveTo>
                  <a:cubicBezTo>
                    <a:pt x="96" y="0"/>
                    <a:pt x="25" y="96"/>
                    <a:pt x="25" y="191"/>
                  </a:cubicBezTo>
                  <a:cubicBezTo>
                    <a:pt x="25" y="286"/>
                    <a:pt x="96" y="358"/>
                    <a:pt x="191" y="358"/>
                  </a:cubicBezTo>
                  <a:lnTo>
                    <a:pt x="715" y="358"/>
                  </a:lnTo>
                  <a:lnTo>
                    <a:pt x="120" y="739"/>
                  </a:lnTo>
                  <a:cubicBezTo>
                    <a:pt x="25" y="786"/>
                    <a:pt x="1" y="882"/>
                    <a:pt x="49" y="977"/>
                  </a:cubicBezTo>
                  <a:cubicBezTo>
                    <a:pt x="96" y="1025"/>
                    <a:pt x="144" y="1048"/>
                    <a:pt x="191" y="1048"/>
                  </a:cubicBezTo>
                  <a:cubicBezTo>
                    <a:pt x="239" y="1048"/>
                    <a:pt x="263" y="1048"/>
                    <a:pt x="287" y="1025"/>
                  </a:cubicBezTo>
                  <a:lnTo>
                    <a:pt x="1001" y="596"/>
                  </a:lnTo>
                  <a:cubicBezTo>
                    <a:pt x="1049" y="572"/>
                    <a:pt x="1073" y="501"/>
                    <a:pt x="1073" y="453"/>
                  </a:cubicBezTo>
                  <a:lnTo>
                    <a:pt x="1073" y="191"/>
                  </a:lnTo>
                  <a:cubicBezTo>
                    <a:pt x="1073" y="96"/>
                    <a:pt x="1001" y="0"/>
                    <a:pt x="9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5"/>
            <p:cNvSpPr/>
            <p:nvPr/>
          </p:nvSpPr>
          <p:spPr>
            <a:xfrm>
              <a:off x="3518399" y="1699535"/>
              <a:ext cx="41257" cy="37053"/>
            </a:xfrm>
            <a:custGeom>
              <a:rect b="b" l="l" r="r" t="t"/>
              <a:pathLst>
                <a:path extrusionOk="0" h="1049" w="1168">
                  <a:moveTo>
                    <a:pt x="191" y="0"/>
                  </a:moveTo>
                  <a:cubicBezTo>
                    <a:pt x="96" y="0"/>
                    <a:pt x="0" y="96"/>
                    <a:pt x="0" y="191"/>
                  </a:cubicBezTo>
                  <a:lnTo>
                    <a:pt x="0" y="882"/>
                  </a:lnTo>
                  <a:cubicBezTo>
                    <a:pt x="0" y="977"/>
                    <a:pt x="96" y="1048"/>
                    <a:pt x="191" y="1048"/>
                  </a:cubicBezTo>
                  <a:cubicBezTo>
                    <a:pt x="286" y="1048"/>
                    <a:pt x="358" y="977"/>
                    <a:pt x="358" y="882"/>
                  </a:cubicBezTo>
                  <a:lnTo>
                    <a:pt x="358" y="358"/>
                  </a:lnTo>
                  <a:lnTo>
                    <a:pt x="834" y="358"/>
                  </a:lnTo>
                  <a:lnTo>
                    <a:pt x="834" y="882"/>
                  </a:lnTo>
                  <a:cubicBezTo>
                    <a:pt x="834" y="977"/>
                    <a:pt x="905" y="1048"/>
                    <a:pt x="1001" y="1048"/>
                  </a:cubicBezTo>
                  <a:cubicBezTo>
                    <a:pt x="1096" y="1048"/>
                    <a:pt x="1167" y="977"/>
                    <a:pt x="1167" y="882"/>
                  </a:cubicBezTo>
                  <a:lnTo>
                    <a:pt x="1167" y="191"/>
                  </a:lnTo>
                  <a:cubicBezTo>
                    <a:pt x="1167" y="96"/>
                    <a:pt x="1096" y="0"/>
                    <a:pt x="10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5"/>
            <p:cNvSpPr/>
            <p:nvPr/>
          </p:nvSpPr>
          <p:spPr>
            <a:xfrm>
              <a:off x="3569722" y="1699535"/>
              <a:ext cx="33662" cy="37053"/>
            </a:xfrm>
            <a:custGeom>
              <a:rect b="b" l="l" r="r" t="t"/>
              <a:pathLst>
                <a:path extrusionOk="0" h="1049" w="953">
                  <a:moveTo>
                    <a:pt x="762" y="0"/>
                  </a:moveTo>
                  <a:cubicBezTo>
                    <a:pt x="667" y="0"/>
                    <a:pt x="595" y="96"/>
                    <a:pt x="595" y="191"/>
                  </a:cubicBezTo>
                  <a:lnTo>
                    <a:pt x="595" y="715"/>
                  </a:lnTo>
                  <a:lnTo>
                    <a:pt x="191" y="715"/>
                  </a:lnTo>
                  <a:cubicBezTo>
                    <a:pt x="95" y="715"/>
                    <a:pt x="0" y="786"/>
                    <a:pt x="0" y="882"/>
                  </a:cubicBezTo>
                  <a:cubicBezTo>
                    <a:pt x="0" y="977"/>
                    <a:pt x="95" y="1048"/>
                    <a:pt x="191" y="1048"/>
                  </a:cubicBezTo>
                  <a:lnTo>
                    <a:pt x="762" y="1048"/>
                  </a:lnTo>
                  <a:cubicBezTo>
                    <a:pt x="857" y="1048"/>
                    <a:pt x="953" y="977"/>
                    <a:pt x="953" y="882"/>
                  </a:cubicBezTo>
                  <a:lnTo>
                    <a:pt x="953" y="191"/>
                  </a:lnTo>
                  <a:cubicBezTo>
                    <a:pt x="953" y="96"/>
                    <a:pt x="857" y="0"/>
                    <a:pt x="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5"/>
            <p:cNvSpPr/>
            <p:nvPr/>
          </p:nvSpPr>
          <p:spPr>
            <a:xfrm>
              <a:off x="3470431" y="1749163"/>
              <a:ext cx="37901" cy="37053"/>
            </a:xfrm>
            <a:custGeom>
              <a:rect b="b" l="l" r="r" t="t"/>
              <a:pathLst>
                <a:path extrusionOk="0" h="1049" w="1073">
                  <a:moveTo>
                    <a:pt x="215" y="1"/>
                  </a:moveTo>
                  <a:cubicBezTo>
                    <a:pt x="120" y="1"/>
                    <a:pt x="25" y="72"/>
                    <a:pt x="25" y="167"/>
                  </a:cubicBezTo>
                  <a:cubicBezTo>
                    <a:pt x="25" y="263"/>
                    <a:pt x="96" y="358"/>
                    <a:pt x="215" y="358"/>
                  </a:cubicBezTo>
                  <a:lnTo>
                    <a:pt x="715" y="358"/>
                  </a:lnTo>
                  <a:lnTo>
                    <a:pt x="120" y="739"/>
                  </a:lnTo>
                  <a:cubicBezTo>
                    <a:pt x="25" y="786"/>
                    <a:pt x="1" y="882"/>
                    <a:pt x="49" y="977"/>
                  </a:cubicBezTo>
                  <a:cubicBezTo>
                    <a:pt x="96" y="1025"/>
                    <a:pt x="144" y="1048"/>
                    <a:pt x="215" y="1048"/>
                  </a:cubicBezTo>
                  <a:cubicBezTo>
                    <a:pt x="239" y="1048"/>
                    <a:pt x="263" y="1048"/>
                    <a:pt x="287" y="1025"/>
                  </a:cubicBezTo>
                  <a:lnTo>
                    <a:pt x="1001" y="596"/>
                  </a:lnTo>
                  <a:cubicBezTo>
                    <a:pt x="1049" y="548"/>
                    <a:pt x="1073" y="501"/>
                    <a:pt x="1073" y="429"/>
                  </a:cubicBezTo>
                  <a:lnTo>
                    <a:pt x="1073" y="167"/>
                  </a:lnTo>
                  <a:cubicBezTo>
                    <a:pt x="1073" y="72"/>
                    <a:pt x="1001" y="1"/>
                    <a:pt x="9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5"/>
            <p:cNvSpPr/>
            <p:nvPr/>
          </p:nvSpPr>
          <p:spPr>
            <a:xfrm>
              <a:off x="3518399" y="1749375"/>
              <a:ext cx="41257" cy="36841"/>
            </a:xfrm>
            <a:custGeom>
              <a:rect b="b" l="l" r="r" t="t"/>
              <a:pathLst>
                <a:path extrusionOk="0" h="1043" w="1168">
                  <a:moveTo>
                    <a:pt x="1001" y="0"/>
                  </a:moveTo>
                  <a:cubicBezTo>
                    <a:pt x="971" y="0"/>
                    <a:pt x="941" y="6"/>
                    <a:pt x="905" y="18"/>
                  </a:cubicBezTo>
                  <a:lnTo>
                    <a:pt x="96" y="495"/>
                  </a:lnTo>
                  <a:cubicBezTo>
                    <a:pt x="48" y="518"/>
                    <a:pt x="0" y="566"/>
                    <a:pt x="0" y="638"/>
                  </a:cubicBezTo>
                  <a:lnTo>
                    <a:pt x="0" y="876"/>
                  </a:lnTo>
                  <a:cubicBezTo>
                    <a:pt x="0" y="971"/>
                    <a:pt x="72" y="1042"/>
                    <a:pt x="191" y="1042"/>
                  </a:cubicBezTo>
                  <a:cubicBezTo>
                    <a:pt x="286" y="1042"/>
                    <a:pt x="358" y="971"/>
                    <a:pt x="358" y="876"/>
                  </a:cubicBezTo>
                  <a:lnTo>
                    <a:pt x="358" y="733"/>
                  </a:lnTo>
                  <a:lnTo>
                    <a:pt x="834" y="471"/>
                  </a:lnTo>
                  <a:lnTo>
                    <a:pt x="834" y="876"/>
                  </a:lnTo>
                  <a:cubicBezTo>
                    <a:pt x="834" y="971"/>
                    <a:pt x="905" y="1042"/>
                    <a:pt x="1001" y="1042"/>
                  </a:cubicBezTo>
                  <a:cubicBezTo>
                    <a:pt x="1096" y="1042"/>
                    <a:pt x="1167" y="971"/>
                    <a:pt x="1167" y="876"/>
                  </a:cubicBezTo>
                  <a:lnTo>
                    <a:pt x="1167" y="161"/>
                  </a:lnTo>
                  <a:cubicBezTo>
                    <a:pt x="1167" y="114"/>
                    <a:pt x="1143" y="42"/>
                    <a:pt x="1096" y="18"/>
                  </a:cubicBezTo>
                  <a:cubicBezTo>
                    <a:pt x="1060" y="6"/>
                    <a:pt x="1030" y="0"/>
                    <a:pt x="10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5"/>
            <p:cNvSpPr/>
            <p:nvPr/>
          </p:nvSpPr>
          <p:spPr>
            <a:xfrm>
              <a:off x="3569722" y="1749163"/>
              <a:ext cx="33662" cy="37053"/>
            </a:xfrm>
            <a:custGeom>
              <a:rect b="b" l="l" r="r" t="t"/>
              <a:pathLst>
                <a:path extrusionOk="0" h="1049" w="953">
                  <a:moveTo>
                    <a:pt x="762" y="1"/>
                  </a:moveTo>
                  <a:cubicBezTo>
                    <a:pt x="667" y="1"/>
                    <a:pt x="595" y="72"/>
                    <a:pt x="595" y="167"/>
                  </a:cubicBezTo>
                  <a:lnTo>
                    <a:pt x="595" y="691"/>
                  </a:lnTo>
                  <a:lnTo>
                    <a:pt x="191" y="691"/>
                  </a:lnTo>
                  <a:cubicBezTo>
                    <a:pt x="95" y="691"/>
                    <a:pt x="0" y="786"/>
                    <a:pt x="0" y="882"/>
                  </a:cubicBezTo>
                  <a:cubicBezTo>
                    <a:pt x="0" y="977"/>
                    <a:pt x="95" y="1048"/>
                    <a:pt x="191" y="1048"/>
                  </a:cubicBezTo>
                  <a:lnTo>
                    <a:pt x="762" y="1048"/>
                  </a:lnTo>
                  <a:cubicBezTo>
                    <a:pt x="857" y="1048"/>
                    <a:pt x="953" y="977"/>
                    <a:pt x="953" y="882"/>
                  </a:cubicBezTo>
                  <a:lnTo>
                    <a:pt x="953" y="167"/>
                  </a:lnTo>
                  <a:cubicBezTo>
                    <a:pt x="953" y="72"/>
                    <a:pt x="857" y="1"/>
                    <a:pt x="7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5"/>
            <p:cNvSpPr/>
            <p:nvPr/>
          </p:nvSpPr>
          <p:spPr>
            <a:xfrm>
              <a:off x="3615112" y="1749163"/>
              <a:ext cx="32850" cy="37053"/>
            </a:xfrm>
            <a:custGeom>
              <a:rect b="b" l="l" r="r" t="t"/>
              <a:pathLst>
                <a:path extrusionOk="0" h="1049" w="930">
                  <a:moveTo>
                    <a:pt x="191" y="1"/>
                  </a:moveTo>
                  <a:cubicBezTo>
                    <a:pt x="96" y="1"/>
                    <a:pt x="1" y="72"/>
                    <a:pt x="1" y="167"/>
                  </a:cubicBezTo>
                  <a:cubicBezTo>
                    <a:pt x="1" y="263"/>
                    <a:pt x="96" y="358"/>
                    <a:pt x="191" y="358"/>
                  </a:cubicBezTo>
                  <a:lnTo>
                    <a:pt x="596" y="358"/>
                  </a:lnTo>
                  <a:lnTo>
                    <a:pt x="596" y="882"/>
                  </a:lnTo>
                  <a:cubicBezTo>
                    <a:pt x="596" y="977"/>
                    <a:pt x="668" y="1048"/>
                    <a:pt x="763" y="1048"/>
                  </a:cubicBezTo>
                  <a:cubicBezTo>
                    <a:pt x="858" y="1048"/>
                    <a:pt x="930" y="977"/>
                    <a:pt x="930" y="882"/>
                  </a:cubicBezTo>
                  <a:lnTo>
                    <a:pt x="930" y="167"/>
                  </a:lnTo>
                  <a:cubicBezTo>
                    <a:pt x="930" y="72"/>
                    <a:pt x="858" y="1"/>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 name="Google Shape;975;p35"/>
          <p:cNvGrpSpPr/>
          <p:nvPr/>
        </p:nvGrpSpPr>
        <p:grpSpPr>
          <a:xfrm>
            <a:off x="4405842" y="3118191"/>
            <a:ext cx="332314" cy="421468"/>
            <a:chOff x="1957992" y="1429530"/>
            <a:chExt cx="332314" cy="421468"/>
          </a:xfrm>
        </p:grpSpPr>
        <p:sp>
          <p:nvSpPr>
            <p:cNvPr id="976" name="Google Shape;976;p35"/>
            <p:cNvSpPr/>
            <p:nvPr/>
          </p:nvSpPr>
          <p:spPr>
            <a:xfrm>
              <a:off x="1957992" y="1429530"/>
              <a:ext cx="332314" cy="421468"/>
            </a:xfrm>
            <a:custGeom>
              <a:rect b="b" l="l" r="r" t="t"/>
              <a:pathLst>
                <a:path extrusionOk="0" h="11932" w="9408">
                  <a:moveTo>
                    <a:pt x="6597" y="1048"/>
                  </a:moveTo>
                  <a:lnTo>
                    <a:pt x="6311" y="2596"/>
                  </a:lnTo>
                  <a:lnTo>
                    <a:pt x="5454" y="2596"/>
                  </a:lnTo>
                  <a:lnTo>
                    <a:pt x="5454" y="2143"/>
                  </a:lnTo>
                  <a:cubicBezTo>
                    <a:pt x="5454" y="1786"/>
                    <a:pt x="5192" y="1477"/>
                    <a:pt x="4835" y="1405"/>
                  </a:cubicBezTo>
                  <a:cubicBezTo>
                    <a:pt x="4822" y="1402"/>
                    <a:pt x="4810" y="1401"/>
                    <a:pt x="4797" y="1401"/>
                  </a:cubicBezTo>
                  <a:cubicBezTo>
                    <a:pt x="4716" y="1401"/>
                    <a:pt x="4644" y="1465"/>
                    <a:pt x="4644" y="1548"/>
                  </a:cubicBezTo>
                  <a:cubicBezTo>
                    <a:pt x="4620" y="1643"/>
                    <a:pt x="4668" y="1739"/>
                    <a:pt x="4763" y="1762"/>
                  </a:cubicBezTo>
                  <a:cubicBezTo>
                    <a:pt x="4978" y="1786"/>
                    <a:pt x="5097" y="1953"/>
                    <a:pt x="5097" y="2143"/>
                  </a:cubicBezTo>
                  <a:lnTo>
                    <a:pt x="5097" y="2596"/>
                  </a:lnTo>
                  <a:lnTo>
                    <a:pt x="4287" y="2596"/>
                  </a:lnTo>
                  <a:lnTo>
                    <a:pt x="4287" y="2143"/>
                  </a:lnTo>
                  <a:cubicBezTo>
                    <a:pt x="4287" y="2120"/>
                    <a:pt x="4287" y="2072"/>
                    <a:pt x="4311" y="2024"/>
                  </a:cubicBezTo>
                  <a:cubicBezTo>
                    <a:pt x="4335" y="1929"/>
                    <a:pt x="4287" y="1834"/>
                    <a:pt x="4192" y="1810"/>
                  </a:cubicBezTo>
                  <a:cubicBezTo>
                    <a:pt x="4175" y="1806"/>
                    <a:pt x="4158" y="1804"/>
                    <a:pt x="4142" y="1804"/>
                  </a:cubicBezTo>
                  <a:cubicBezTo>
                    <a:pt x="4065" y="1804"/>
                    <a:pt x="3997" y="1846"/>
                    <a:pt x="3977" y="1905"/>
                  </a:cubicBezTo>
                  <a:cubicBezTo>
                    <a:pt x="3954" y="2000"/>
                    <a:pt x="3930" y="2072"/>
                    <a:pt x="3930" y="2167"/>
                  </a:cubicBezTo>
                  <a:lnTo>
                    <a:pt x="3930" y="2596"/>
                  </a:lnTo>
                  <a:lnTo>
                    <a:pt x="3096" y="2596"/>
                  </a:lnTo>
                  <a:lnTo>
                    <a:pt x="2811" y="1048"/>
                  </a:lnTo>
                  <a:close/>
                  <a:moveTo>
                    <a:pt x="6240" y="2929"/>
                  </a:moveTo>
                  <a:lnTo>
                    <a:pt x="6168" y="3286"/>
                  </a:lnTo>
                  <a:lnTo>
                    <a:pt x="3239" y="3286"/>
                  </a:lnTo>
                  <a:lnTo>
                    <a:pt x="3168" y="2929"/>
                  </a:lnTo>
                  <a:close/>
                  <a:moveTo>
                    <a:pt x="4525" y="3644"/>
                  </a:moveTo>
                  <a:lnTo>
                    <a:pt x="4525" y="4096"/>
                  </a:lnTo>
                  <a:cubicBezTo>
                    <a:pt x="4525" y="4310"/>
                    <a:pt x="4406" y="4477"/>
                    <a:pt x="4239" y="4572"/>
                  </a:cubicBezTo>
                  <a:lnTo>
                    <a:pt x="3930" y="4715"/>
                  </a:lnTo>
                  <a:cubicBezTo>
                    <a:pt x="3744" y="4808"/>
                    <a:pt x="3543" y="4854"/>
                    <a:pt x="3344" y="4854"/>
                  </a:cubicBezTo>
                  <a:cubicBezTo>
                    <a:pt x="3033" y="4854"/>
                    <a:pt x="2724" y="4743"/>
                    <a:pt x="2477" y="4525"/>
                  </a:cubicBezTo>
                  <a:cubicBezTo>
                    <a:pt x="2310" y="4406"/>
                    <a:pt x="2263" y="4191"/>
                    <a:pt x="2334" y="3977"/>
                  </a:cubicBezTo>
                  <a:cubicBezTo>
                    <a:pt x="2382" y="3787"/>
                    <a:pt x="2596" y="3644"/>
                    <a:pt x="2811" y="3644"/>
                  </a:cubicBezTo>
                  <a:close/>
                  <a:moveTo>
                    <a:pt x="6597" y="3644"/>
                  </a:moveTo>
                  <a:cubicBezTo>
                    <a:pt x="6811" y="3644"/>
                    <a:pt x="7002" y="3787"/>
                    <a:pt x="7073" y="3977"/>
                  </a:cubicBezTo>
                  <a:cubicBezTo>
                    <a:pt x="7145" y="4191"/>
                    <a:pt x="7097" y="4406"/>
                    <a:pt x="6930" y="4525"/>
                  </a:cubicBezTo>
                  <a:cubicBezTo>
                    <a:pt x="6684" y="4743"/>
                    <a:pt x="6375" y="4854"/>
                    <a:pt x="6064" y="4854"/>
                  </a:cubicBezTo>
                  <a:cubicBezTo>
                    <a:pt x="5864" y="4854"/>
                    <a:pt x="5664" y="4808"/>
                    <a:pt x="5478" y="4715"/>
                  </a:cubicBezTo>
                  <a:lnTo>
                    <a:pt x="5168" y="4572"/>
                  </a:lnTo>
                  <a:cubicBezTo>
                    <a:pt x="4978" y="4477"/>
                    <a:pt x="4882" y="4310"/>
                    <a:pt x="4882" y="4096"/>
                  </a:cubicBezTo>
                  <a:lnTo>
                    <a:pt x="4882" y="3644"/>
                  </a:lnTo>
                  <a:close/>
                  <a:moveTo>
                    <a:pt x="1953" y="4287"/>
                  </a:moveTo>
                  <a:cubicBezTo>
                    <a:pt x="2001" y="4477"/>
                    <a:pt x="2096" y="4668"/>
                    <a:pt x="2263" y="4811"/>
                  </a:cubicBezTo>
                  <a:cubicBezTo>
                    <a:pt x="2453" y="4977"/>
                    <a:pt x="2691" y="5096"/>
                    <a:pt x="2953" y="5168"/>
                  </a:cubicBezTo>
                  <a:lnTo>
                    <a:pt x="2882" y="5287"/>
                  </a:lnTo>
                  <a:cubicBezTo>
                    <a:pt x="2741" y="5528"/>
                    <a:pt x="2499" y="5684"/>
                    <a:pt x="2226" y="5684"/>
                  </a:cubicBezTo>
                  <a:cubicBezTo>
                    <a:pt x="2176" y="5684"/>
                    <a:pt x="2124" y="5679"/>
                    <a:pt x="2072" y="5668"/>
                  </a:cubicBezTo>
                  <a:cubicBezTo>
                    <a:pt x="1739" y="5620"/>
                    <a:pt x="1525" y="5358"/>
                    <a:pt x="1501" y="5025"/>
                  </a:cubicBezTo>
                  <a:cubicBezTo>
                    <a:pt x="1477" y="4763"/>
                    <a:pt x="1596" y="4525"/>
                    <a:pt x="1834" y="4382"/>
                  </a:cubicBezTo>
                  <a:lnTo>
                    <a:pt x="1953" y="4287"/>
                  </a:lnTo>
                  <a:close/>
                  <a:moveTo>
                    <a:pt x="7454" y="4287"/>
                  </a:moveTo>
                  <a:lnTo>
                    <a:pt x="7573" y="4382"/>
                  </a:lnTo>
                  <a:cubicBezTo>
                    <a:pt x="7788" y="4525"/>
                    <a:pt x="7931" y="4763"/>
                    <a:pt x="7907" y="5025"/>
                  </a:cubicBezTo>
                  <a:cubicBezTo>
                    <a:pt x="7883" y="5358"/>
                    <a:pt x="7645" y="5620"/>
                    <a:pt x="7335" y="5668"/>
                  </a:cubicBezTo>
                  <a:cubicBezTo>
                    <a:pt x="7279" y="5680"/>
                    <a:pt x="7222" y="5686"/>
                    <a:pt x="7166" y="5686"/>
                  </a:cubicBezTo>
                  <a:cubicBezTo>
                    <a:pt x="6894" y="5686"/>
                    <a:pt x="6644" y="5544"/>
                    <a:pt x="6526" y="5287"/>
                  </a:cubicBezTo>
                  <a:lnTo>
                    <a:pt x="6454" y="5168"/>
                  </a:lnTo>
                  <a:cubicBezTo>
                    <a:pt x="6716" y="5096"/>
                    <a:pt x="6954" y="4977"/>
                    <a:pt x="7145" y="4811"/>
                  </a:cubicBezTo>
                  <a:cubicBezTo>
                    <a:pt x="7311" y="4668"/>
                    <a:pt x="7407" y="4477"/>
                    <a:pt x="7454" y="4287"/>
                  </a:cubicBezTo>
                  <a:close/>
                  <a:moveTo>
                    <a:pt x="1358" y="5620"/>
                  </a:moveTo>
                  <a:cubicBezTo>
                    <a:pt x="1501" y="5811"/>
                    <a:pt x="1739" y="5977"/>
                    <a:pt x="2001" y="6025"/>
                  </a:cubicBezTo>
                  <a:cubicBezTo>
                    <a:pt x="2060" y="6037"/>
                    <a:pt x="2120" y="6043"/>
                    <a:pt x="2188" y="6043"/>
                  </a:cubicBezTo>
                  <a:cubicBezTo>
                    <a:pt x="2257" y="6043"/>
                    <a:pt x="2334" y="6037"/>
                    <a:pt x="2430" y="6025"/>
                  </a:cubicBezTo>
                  <a:lnTo>
                    <a:pt x="2430" y="6263"/>
                  </a:lnTo>
                  <a:cubicBezTo>
                    <a:pt x="2453" y="6430"/>
                    <a:pt x="2358" y="6573"/>
                    <a:pt x="2215" y="6668"/>
                  </a:cubicBezTo>
                  <a:cubicBezTo>
                    <a:pt x="2138" y="6726"/>
                    <a:pt x="2049" y="6753"/>
                    <a:pt x="1959" y="6753"/>
                  </a:cubicBezTo>
                  <a:cubicBezTo>
                    <a:pt x="1828" y="6753"/>
                    <a:pt x="1695" y="6696"/>
                    <a:pt x="1596" y="6597"/>
                  </a:cubicBezTo>
                  <a:cubicBezTo>
                    <a:pt x="1358" y="6335"/>
                    <a:pt x="1263" y="5954"/>
                    <a:pt x="1358" y="5620"/>
                  </a:cubicBezTo>
                  <a:close/>
                  <a:moveTo>
                    <a:pt x="8050" y="5620"/>
                  </a:moveTo>
                  <a:cubicBezTo>
                    <a:pt x="8145" y="5930"/>
                    <a:pt x="8074" y="6263"/>
                    <a:pt x="7835" y="6549"/>
                  </a:cubicBezTo>
                  <a:cubicBezTo>
                    <a:pt x="7740" y="6676"/>
                    <a:pt x="7581" y="6761"/>
                    <a:pt x="7423" y="6761"/>
                  </a:cubicBezTo>
                  <a:cubicBezTo>
                    <a:pt x="7343" y="6761"/>
                    <a:pt x="7264" y="6740"/>
                    <a:pt x="7192" y="6692"/>
                  </a:cubicBezTo>
                  <a:cubicBezTo>
                    <a:pt x="7050" y="6597"/>
                    <a:pt x="6954" y="6430"/>
                    <a:pt x="6978" y="6263"/>
                  </a:cubicBezTo>
                  <a:lnTo>
                    <a:pt x="6978" y="6025"/>
                  </a:lnTo>
                  <a:cubicBezTo>
                    <a:pt x="7038" y="6037"/>
                    <a:pt x="7103" y="6043"/>
                    <a:pt x="7175" y="6043"/>
                  </a:cubicBezTo>
                  <a:cubicBezTo>
                    <a:pt x="7246" y="6043"/>
                    <a:pt x="7323" y="6037"/>
                    <a:pt x="7407" y="6025"/>
                  </a:cubicBezTo>
                  <a:cubicBezTo>
                    <a:pt x="7669" y="5977"/>
                    <a:pt x="7907" y="5811"/>
                    <a:pt x="8050" y="5620"/>
                  </a:cubicBezTo>
                  <a:close/>
                  <a:moveTo>
                    <a:pt x="1596" y="7025"/>
                  </a:moveTo>
                  <a:lnTo>
                    <a:pt x="1596" y="7025"/>
                  </a:lnTo>
                  <a:cubicBezTo>
                    <a:pt x="1715" y="7073"/>
                    <a:pt x="1834" y="7097"/>
                    <a:pt x="1953" y="7097"/>
                  </a:cubicBezTo>
                  <a:cubicBezTo>
                    <a:pt x="2072" y="7097"/>
                    <a:pt x="2168" y="7097"/>
                    <a:pt x="2287" y="7049"/>
                  </a:cubicBezTo>
                  <a:cubicBezTo>
                    <a:pt x="2287" y="7383"/>
                    <a:pt x="2382" y="7716"/>
                    <a:pt x="2549" y="8002"/>
                  </a:cubicBezTo>
                  <a:cubicBezTo>
                    <a:pt x="2334" y="8002"/>
                    <a:pt x="2144" y="7930"/>
                    <a:pt x="1977" y="7787"/>
                  </a:cubicBezTo>
                  <a:cubicBezTo>
                    <a:pt x="1739" y="7621"/>
                    <a:pt x="1572" y="7311"/>
                    <a:pt x="1596" y="7025"/>
                  </a:cubicBezTo>
                  <a:close/>
                  <a:moveTo>
                    <a:pt x="4692" y="4620"/>
                  </a:moveTo>
                  <a:cubicBezTo>
                    <a:pt x="4787" y="4739"/>
                    <a:pt x="4882" y="4811"/>
                    <a:pt x="5001" y="4882"/>
                  </a:cubicBezTo>
                  <a:lnTo>
                    <a:pt x="5311" y="5025"/>
                  </a:lnTo>
                  <a:cubicBezTo>
                    <a:pt x="5525" y="5144"/>
                    <a:pt x="5835" y="5215"/>
                    <a:pt x="6073" y="5215"/>
                  </a:cubicBezTo>
                  <a:lnTo>
                    <a:pt x="6216" y="5454"/>
                  </a:lnTo>
                  <a:cubicBezTo>
                    <a:pt x="6311" y="5644"/>
                    <a:pt x="6454" y="5787"/>
                    <a:pt x="6645" y="5906"/>
                  </a:cubicBezTo>
                  <a:lnTo>
                    <a:pt x="6621" y="6239"/>
                  </a:lnTo>
                  <a:cubicBezTo>
                    <a:pt x="6597" y="6430"/>
                    <a:pt x="6669" y="6620"/>
                    <a:pt x="6764" y="6763"/>
                  </a:cubicBezTo>
                  <a:lnTo>
                    <a:pt x="6764" y="6930"/>
                  </a:lnTo>
                  <a:cubicBezTo>
                    <a:pt x="6764" y="7525"/>
                    <a:pt x="6478" y="8097"/>
                    <a:pt x="5978" y="8430"/>
                  </a:cubicBezTo>
                  <a:lnTo>
                    <a:pt x="5216" y="8954"/>
                  </a:lnTo>
                  <a:cubicBezTo>
                    <a:pt x="5061" y="9061"/>
                    <a:pt x="4882" y="9115"/>
                    <a:pt x="4701" y="9115"/>
                  </a:cubicBezTo>
                  <a:cubicBezTo>
                    <a:pt x="4519" y="9115"/>
                    <a:pt x="4335" y="9061"/>
                    <a:pt x="4168" y="8954"/>
                  </a:cubicBezTo>
                  <a:lnTo>
                    <a:pt x="3406" y="8430"/>
                  </a:lnTo>
                  <a:cubicBezTo>
                    <a:pt x="2930" y="8097"/>
                    <a:pt x="2620" y="7549"/>
                    <a:pt x="2620" y="6930"/>
                  </a:cubicBezTo>
                  <a:lnTo>
                    <a:pt x="2620" y="6763"/>
                  </a:lnTo>
                  <a:cubicBezTo>
                    <a:pt x="2739" y="6620"/>
                    <a:pt x="2787" y="6430"/>
                    <a:pt x="2787" y="6239"/>
                  </a:cubicBezTo>
                  <a:lnTo>
                    <a:pt x="2763" y="5906"/>
                  </a:lnTo>
                  <a:cubicBezTo>
                    <a:pt x="2930" y="5787"/>
                    <a:pt x="3096" y="5644"/>
                    <a:pt x="3192" y="5454"/>
                  </a:cubicBezTo>
                  <a:lnTo>
                    <a:pt x="3334" y="5215"/>
                  </a:lnTo>
                  <a:cubicBezTo>
                    <a:pt x="3549" y="5215"/>
                    <a:pt x="3858" y="5144"/>
                    <a:pt x="4073" y="5025"/>
                  </a:cubicBezTo>
                  <a:lnTo>
                    <a:pt x="4382" y="4882"/>
                  </a:lnTo>
                  <a:cubicBezTo>
                    <a:pt x="4501" y="4811"/>
                    <a:pt x="4620" y="4739"/>
                    <a:pt x="4692" y="4620"/>
                  </a:cubicBezTo>
                  <a:close/>
                  <a:moveTo>
                    <a:pt x="5692" y="9050"/>
                  </a:moveTo>
                  <a:lnTo>
                    <a:pt x="5764" y="10169"/>
                  </a:lnTo>
                  <a:cubicBezTo>
                    <a:pt x="5478" y="10455"/>
                    <a:pt x="5097" y="10621"/>
                    <a:pt x="4692" y="10621"/>
                  </a:cubicBezTo>
                  <a:cubicBezTo>
                    <a:pt x="4287" y="10621"/>
                    <a:pt x="3906" y="10455"/>
                    <a:pt x="3644" y="10169"/>
                  </a:cubicBezTo>
                  <a:lnTo>
                    <a:pt x="3692" y="9050"/>
                  </a:lnTo>
                  <a:lnTo>
                    <a:pt x="3977" y="9240"/>
                  </a:lnTo>
                  <a:cubicBezTo>
                    <a:pt x="4192" y="9383"/>
                    <a:pt x="4454" y="9454"/>
                    <a:pt x="4692" y="9454"/>
                  </a:cubicBezTo>
                  <a:cubicBezTo>
                    <a:pt x="4954" y="9454"/>
                    <a:pt x="5192" y="9383"/>
                    <a:pt x="5406" y="9240"/>
                  </a:cubicBezTo>
                  <a:lnTo>
                    <a:pt x="5692" y="9050"/>
                  </a:lnTo>
                  <a:close/>
                  <a:moveTo>
                    <a:pt x="2596" y="0"/>
                  </a:moveTo>
                  <a:cubicBezTo>
                    <a:pt x="2310" y="0"/>
                    <a:pt x="2072" y="238"/>
                    <a:pt x="2072" y="524"/>
                  </a:cubicBezTo>
                  <a:cubicBezTo>
                    <a:pt x="2072" y="762"/>
                    <a:pt x="2239" y="976"/>
                    <a:pt x="2453" y="1024"/>
                  </a:cubicBezTo>
                  <a:lnTo>
                    <a:pt x="2858" y="3286"/>
                  </a:lnTo>
                  <a:lnTo>
                    <a:pt x="2811" y="3286"/>
                  </a:lnTo>
                  <a:cubicBezTo>
                    <a:pt x="2430" y="3286"/>
                    <a:pt x="2120" y="3501"/>
                    <a:pt x="2001" y="3858"/>
                  </a:cubicBezTo>
                  <a:lnTo>
                    <a:pt x="1644" y="4072"/>
                  </a:lnTo>
                  <a:cubicBezTo>
                    <a:pt x="1286" y="4310"/>
                    <a:pt x="1072" y="4739"/>
                    <a:pt x="1167" y="5168"/>
                  </a:cubicBezTo>
                  <a:cubicBezTo>
                    <a:pt x="858" y="5668"/>
                    <a:pt x="905" y="6311"/>
                    <a:pt x="1286" y="6763"/>
                  </a:cubicBezTo>
                  <a:cubicBezTo>
                    <a:pt x="1167" y="7240"/>
                    <a:pt x="1334" y="7716"/>
                    <a:pt x="1691" y="8026"/>
                  </a:cubicBezTo>
                  <a:cubicBezTo>
                    <a:pt x="1927" y="8222"/>
                    <a:pt x="2244" y="8354"/>
                    <a:pt x="2575" y="8354"/>
                  </a:cubicBezTo>
                  <a:cubicBezTo>
                    <a:pt x="2645" y="8354"/>
                    <a:pt x="2716" y="8348"/>
                    <a:pt x="2787" y="8335"/>
                  </a:cubicBezTo>
                  <a:cubicBezTo>
                    <a:pt x="2930" y="8502"/>
                    <a:pt x="3168" y="8692"/>
                    <a:pt x="3358" y="8811"/>
                  </a:cubicBezTo>
                  <a:lnTo>
                    <a:pt x="3287" y="10074"/>
                  </a:lnTo>
                  <a:lnTo>
                    <a:pt x="929" y="10621"/>
                  </a:lnTo>
                  <a:cubicBezTo>
                    <a:pt x="858" y="10455"/>
                    <a:pt x="691" y="10336"/>
                    <a:pt x="477" y="10336"/>
                  </a:cubicBezTo>
                  <a:cubicBezTo>
                    <a:pt x="215" y="10336"/>
                    <a:pt x="0" y="10550"/>
                    <a:pt x="0" y="10812"/>
                  </a:cubicBezTo>
                  <a:lnTo>
                    <a:pt x="0" y="11764"/>
                  </a:lnTo>
                  <a:cubicBezTo>
                    <a:pt x="0" y="11860"/>
                    <a:pt x="72" y="11931"/>
                    <a:pt x="167" y="11931"/>
                  </a:cubicBezTo>
                  <a:cubicBezTo>
                    <a:pt x="262" y="11931"/>
                    <a:pt x="358" y="11860"/>
                    <a:pt x="358" y="11764"/>
                  </a:cubicBezTo>
                  <a:lnTo>
                    <a:pt x="358" y="10812"/>
                  </a:lnTo>
                  <a:cubicBezTo>
                    <a:pt x="358" y="10740"/>
                    <a:pt x="405" y="10693"/>
                    <a:pt x="501" y="10693"/>
                  </a:cubicBezTo>
                  <a:cubicBezTo>
                    <a:pt x="572" y="10693"/>
                    <a:pt x="620" y="10740"/>
                    <a:pt x="620" y="10812"/>
                  </a:cubicBezTo>
                  <a:lnTo>
                    <a:pt x="620" y="11764"/>
                  </a:lnTo>
                  <a:cubicBezTo>
                    <a:pt x="620" y="11860"/>
                    <a:pt x="715" y="11931"/>
                    <a:pt x="810" y="11931"/>
                  </a:cubicBezTo>
                  <a:cubicBezTo>
                    <a:pt x="905" y="11931"/>
                    <a:pt x="977" y="11860"/>
                    <a:pt x="977" y="11764"/>
                  </a:cubicBezTo>
                  <a:lnTo>
                    <a:pt x="977" y="10955"/>
                  </a:lnTo>
                  <a:lnTo>
                    <a:pt x="2739" y="10574"/>
                  </a:lnTo>
                  <a:lnTo>
                    <a:pt x="2858" y="10740"/>
                  </a:lnTo>
                  <a:cubicBezTo>
                    <a:pt x="3001" y="10883"/>
                    <a:pt x="3144" y="11026"/>
                    <a:pt x="3287" y="11145"/>
                  </a:cubicBezTo>
                  <a:cubicBezTo>
                    <a:pt x="3311" y="11169"/>
                    <a:pt x="3358" y="11169"/>
                    <a:pt x="3382" y="11169"/>
                  </a:cubicBezTo>
                  <a:cubicBezTo>
                    <a:pt x="3454" y="11169"/>
                    <a:pt x="3501" y="11145"/>
                    <a:pt x="3525" y="11098"/>
                  </a:cubicBezTo>
                  <a:cubicBezTo>
                    <a:pt x="3596" y="11026"/>
                    <a:pt x="3573" y="10907"/>
                    <a:pt x="3501" y="10859"/>
                  </a:cubicBezTo>
                  <a:cubicBezTo>
                    <a:pt x="3382" y="10764"/>
                    <a:pt x="3215" y="10621"/>
                    <a:pt x="3120" y="10478"/>
                  </a:cubicBezTo>
                  <a:lnTo>
                    <a:pt x="3406" y="10407"/>
                  </a:lnTo>
                  <a:cubicBezTo>
                    <a:pt x="3739" y="10764"/>
                    <a:pt x="4216" y="10979"/>
                    <a:pt x="4716" y="10979"/>
                  </a:cubicBezTo>
                  <a:cubicBezTo>
                    <a:pt x="5192" y="10979"/>
                    <a:pt x="5668" y="10764"/>
                    <a:pt x="6002" y="10407"/>
                  </a:cubicBezTo>
                  <a:lnTo>
                    <a:pt x="6311" y="10478"/>
                  </a:lnTo>
                  <a:cubicBezTo>
                    <a:pt x="5922" y="10979"/>
                    <a:pt x="5316" y="11263"/>
                    <a:pt x="4696" y="11263"/>
                  </a:cubicBezTo>
                  <a:cubicBezTo>
                    <a:pt x="4519" y="11263"/>
                    <a:pt x="4342" y="11240"/>
                    <a:pt x="4168" y="11193"/>
                  </a:cubicBezTo>
                  <a:cubicBezTo>
                    <a:pt x="4147" y="11182"/>
                    <a:pt x="4126" y="11178"/>
                    <a:pt x="4106" y="11178"/>
                  </a:cubicBezTo>
                  <a:cubicBezTo>
                    <a:pt x="4034" y="11178"/>
                    <a:pt x="3972" y="11238"/>
                    <a:pt x="3954" y="11312"/>
                  </a:cubicBezTo>
                  <a:cubicBezTo>
                    <a:pt x="3930" y="11407"/>
                    <a:pt x="3977" y="11502"/>
                    <a:pt x="4073" y="11526"/>
                  </a:cubicBezTo>
                  <a:cubicBezTo>
                    <a:pt x="4287" y="11574"/>
                    <a:pt x="4501" y="11598"/>
                    <a:pt x="4692" y="11598"/>
                  </a:cubicBezTo>
                  <a:cubicBezTo>
                    <a:pt x="4714" y="11598"/>
                    <a:pt x="4736" y="11599"/>
                    <a:pt x="4758" y="11599"/>
                  </a:cubicBezTo>
                  <a:cubicBezTo>
                    <a:pt x="5518" y="11599"/>
                    <a:pt x="6206" y="11199"/>
                    <a:pt x="6692" y="10574"/>
                  </a:cubicBezTo>
                  <a:lnTo>
                    <a:pt x="8431" y="10955"/>
                  </a:lnTo>
                  <a:lnTo>
                    <a:pt x="8431" y="11764"/>
                  </a:lnTo>
                  <a:cubicBezTo>
                    <a:pt x="8431" y="11860"/>
                    <a:pt x="8502" y="11931"/>
                    <a:pt x="8597" y="11931"/>
                  </a:cubicBezTo>
                  <a:cubicBezTo>
                    <a:pt x="8693" y="11931"/>
                    <a:pt x="8788" y="11860"/>
                    <a:pt x="8788" y="11764"/>
                  </a:cubicBezTo>
                  <a:lnTo>
                    <a:pt x="8788" y="10812"/>
                  </a:lnTo>
                  <a:cubicBezTo>
                    <a:pt x="8788" y="10740"/>
                    <a:pt x="8836" y="10693"/>
                    <a:pt x="8931" y="10693"/>
                  </a:cubicBezTo>
                  <a:cubicBezTo>
                    <a:pt x="9002" y="10693"/>
                    <a:pt x="9050" y="10740"/>
                    <a:pt x="9050" y="10812"/>
                  </a:cubicBezTo>
                  <a:lnTo>
                    <a:pt x="9050" y="11764"/>
                  </a:lnTo>
                  <a:cubicBezTo>
                    <a:pt x="9050" y="11860"/>
                    <a:pt x="9145" y="11931"/>
                    <a:pt x="9240" y="11931"/>
                  </a:cubicBezTo>
                  <a:cubicBezTo>
                    <a:pt x="9336" y="11931"/>
                    <a:pt x="9407" y="11860"/>
                    <a:pt x="9407" y="11764"/>
                  </a:cubicBezTo>
                  <a:lnTo>
                    <a:pt x="9407" y="10812"/>
                  </a:lnTo>
                  <a:cubicBezTo>
                    <a:pt x="9407" y="10550"/>
                    <a:pt x="9193" y="10336"/>
                    <a:pt x="8907" y="10336"/>
                  </a:cubicBezTo>
                  <a:cubicBezTo>
                    <a:pt x="8717" y="10336"/>
                    <a:pt x="8550" y="10455"/>
                    <a:pt x="8478" y="10621"/>
                  </a:cubicBezTo>
                  <a:lnTo>
                    <a:pt x="6097" y="10074"/>
                  </a:lnTo>
                  <a:lnTo>
                    <a:pt x="6049" y="8811"/>
                  </a:lnTo>
                  <a:cubicBezTo>
                    <a:pt x="6240" y="8692"/>
                    <a:pt x="6454" y="8526"/>
                    <a:pt x="6621" y="8335"/>
                  </a:cubicBezTo>
                  <a:cubicBezTo>
                    <a:pt x="6692" y="8335"/>
                    <a:pt x="6764" y="8359"/>
                    <a:pt x="6835" y="8359"/>
                  </a:cubicBezTo>
                  <a:cubicBezTo>
                    <a:pt x="7050" y="8359"/>
                    <a:pt x="7240" y="8311"/>
                    <a:pt x="7431" y="8216"/>
                  </a:cubicBezTo>
                  <a:cubicBezTo>
                    <a:pt x="7502" y="8168"/>
                    <a:pt x="7550" y="8073"/>
                    <a:pt x="7502" y="7978"/>
                  </a:cubicBezTo>
                  <a:cubicBezTo>
                    <a:pt x="7470" y="7914"/>
                    <a:pt x="7417" y="7883"/>
                    <a:pt x="7357" y="7883"/>
                  </a:cubicBezTo>
                  <a:cubicBezTo>
                    <a:pt x="7327" y="7883"/>
                    <a:pt x="7296" y="7891"/>
                    <a:pt x="7264" y="7906"/>
                  </a:cubicBezTo>
                  <a:cubicBezTo>
                    <a:pt x="7121" y="7978"/>
                    <a:pt x="7002" y="8002"/>
                    <a:pt x="6859" y="8002"/>
                  </a:cubicBezTo>
                  <a:cubicBezTo>
                    <a:pt x="7002" y="7716"/>
                    <a:pt x="7121" y="7383"/>
                    <a:pt x="7121" y="7049"/>
                  </a:cubicBezTo>
                  <a:cubicBezTo>
                    <a:pt x="7216" y="7073"/>
                    <a:pt x="7335" y="7097"/>
                    <a:pt x="7431" y="7097"/>
                  </a:cubicBezTo>
                  <a:cubicBezTo>
                    <a:pt x="7573" y="7097"/>
                    <a:pt x="7693" y="7073"/>
                    <a:pt x="7788" y="7025"/>
                  </a:cubicBezTo>
                  <a:lnTo>
                    <a:pt x="7788" y="7025"/>
                  </a:lnTo>
                  <a:cubicBezTo>
                    <a:pt x="7812" y="7144"/>
                    <a:pt x="7788" y="7287"/>
                    <a:pt x="7740" y="7406"/>
                  </a:cubicBezTo>
                  <a:cubicBezTo>
                    <a:pt x="7693" y="7502"/>
                    <a:pt x="7740" y="7597"/>
                    <a:pt x="7835" y="7644"/>
                  </a:cubicBezTo>
                  <a:lnTo>
                    <a:pt x="7907" y="7644"/>
                  </a:lnTo>
                  <a:cubicBezTo>
                    <a:pt x="7954" y="7644"/>
                    <a:pt x="8026" y="7621"/>
                    <a:pt x="8050" y="7549"/>
                  </a:cubicBezTo>
                  <a:cubicBezTo>
                    <a:pt x="8169" y="7287"/>
                    <a:pt x="8169" y="7025"/>
                    <a:pt x="8121" y="6763"/>
                  </a:cubicBezTo>
                  <a:cubicBezTo>
                    <a:pt x="8502" y="6311"/>
                    <a:pt x="8550" y="5668"/>
                    <a:pt x="8240" y="5168"/>
                  </a:cubicBezTo>
                  <a:cubicBezTo>
                    <a:pt x="8336" y="4787"/>
                    <a:pt x="8121" y="4287"/>
                    <a:pt x="7764" y="4072"/>
                  </a:cubicBezTo>
                  <a:lnTo>
                    <a:pt x="7407" y="3858"/>
                  </a:lnTo>
                  <a:cubicBezTo>
                    <a:pt x="7288" y="3501"/>
                    <a:pt x="6954" y="3286"/>
                    <a:pt x="6597" y="3286"/>
                  </a:cubicBezTo>
                  <a:lnTo>
                    <a:pt x="6526" y="3286"/>
                  </a:lnTo>
                  <a:lnTo>
                    <a:pt x="6954" y="1024"/>
                  </a:lnTo>
                  <a:cubicBezTo>
                    <a:pt x="7169" y="976"/>
                    <a:pt x="7335" y="762"/>
                    <a:pt x="7335" y="524"/>
                  </a:cubicBezTo>
                  <a:cubicBezTo>
                    <a:pt x="7335" y="238"/>
                    <a:pt x="7097" y="0"/>
                    <a:pt x="6811" y="0"/>
                  </a:cubicBezTo>
                  <a:lnTo>
                    <a:pt x="5787" y="0"/>
                  </a:lnTo>
                  <a:cubicBezTo>
                    <a:pt x="5692" y="0"/>
                    <a:pt x="5597" y="72"/>
                    <a:pt x="5597" y="167"/>
                  </a:cubicBezTo>
                  <a:cubicBezTo>
                    <a:pt x="5597" y="262"/>
                    <a:pt x="5692" y="357"/>
                    <a:pt x="5787" y="357"/>
                  </a:cubicBezTo>
                  <a:lnTo>
                    <a:pt x="6811" y="357"/>
                  </a:lnTo>
                  <a:cubicBezTo>
                    <a:pt x="6907" y="357"/>
                    <a:pt x="6978" y="429"/>
                    <a:pt x="6978" y="524"/>
                  </a:cubicBezTo>
                  <a:cubicBezTo>
                    <a:pt x="6978" y="619"/>
                    <a:pt x="6907" y="691"/>
                    <a:pt x="6811" y="691"/>
                  </a:cubicBezTo>
                  <a:lnTo>
                    <a:pt x="2596" y="691"/>
                  </a:lnTo>
                  <a:cubicBezTo>
                    <a:pt x="2501" y="691"/>
                    <a:pt x="2406" y="619"/>
                    <a:pt x="2406" y="524"/>
                  </a:cubicBezTo>
                  <a:cubicBezTo>
                    <a:pt x="2406" y="429"/>
                    <a:pt x="2501" y="357"/>
                    <a:pt x="2596" y="357"/>
                  </a:cubicBezTo>
                  <a:lnTo>
                    <a:pt x="4954" y="357"/>
                  </a:lnTo>
                  <a:cubicBezTo>
                    <a:pt x="5049" y="357"/>
                    <a:pt x="5144" y="262"/>
                    <a:pt x="5144" y="167"/>
                  </a:cubicBezTo>
                  <a:cubicBezTo>
                    <a:pt x="5144" y="72"/>
                    <a:pt x="5049" y="0"/>
                    <a:pt x="49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5"/>
            <p:cNvSpPr/>
            <p:nvPr/>
          </p:nvSpPr>
          <p:spPr>
            <a:xfrm>
              <a:off x="2106876" y="1680178"/>
              <a:ext cx="34510" cy="15189"/>
            </a:xfrm>
            <a:custGeom>
              <a:rect b="b" l="l" r="r" t="t"/>
              <a:pathLst>
                <a:path extrusionOk="0" h="430" w="977">
                  <a:moveTo>
                    <a:pt x="193" y="1"/>
                  </a:moveTo>
                  <a:cubicBezTo>
                    <a:pt x="133" y="1"/>
                    <a:pt x="80" y="33"/>
                    <a:pt x="48" y="96"/>
                  </a:cubicBezTo>
                  <a:cubicBezTo>
                    <a:pt x="1" y="167"/>
                    <a:pt x="24" y="287"/>
                    <a:pt x="96" y="334"/>
                  </a:cubicBezTo>
                  <a:cubicBezTo>
                    <a:pt x="215" y="406"/>
                    <a:pt x="358" y="429"/>
                    <a:pt x="477" y="429"/>
                  </a:cubicBezTo>
                  <a:cubicBezTo>
                    <a:pt x="620" y="429"/>
                    <a:pt x="739" y="406"/>
                    <a:pt x="858" y="334"/>
                  </a:cubicBezTo>
                  <a:cubicBezTo>
                    <a:pt x="953" y="287"/>
                    <a:pt x="977" y="167"/>
                    <a:pt x="929" y="96"/>
                  </a:cubicBezTo>
                  <a:cubicBezTo>
                    <a:pt x="898" y="33"/>
                    <a:pt x="834" y="1"/>
                    <a:pt x="774" y="1"/>
                  </a:cubicBezTo>
                  <a:cubicBezTo>
                    <a:pt x="744" y="1"/>
                    <a:pt x="715" y="9"/>
                    <a:pt x="691" y="25"/>
                  </a:cubicBezTo>
                  <a:cubicBezTo>
                    <a:pt x="620" y="60"/>
                    <a:pt x="548" y="78"/>
                    <a:pt x="480" y="78"/>
                  </a:cubicBezTo>
                  <a:cubicBezTo>
                    <a:pt x="411" y="78"/>
                    <a:pt x="346" y="60"/>
                    <a:pt x="286" y="25"/>
                  </a:cubicBezTo>
                  <a:cubicBezTo>
                    <a:pt x="255" y="9"/>
                    <a:pt x="223" y="1"/>
                    <a:pt x="1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5"/>
            <p:cNvSpPr/>
            <p:nvPr/>
          </p:nvSpPr>
          <p:spPr>
            <a:xfrm>
              <a:off x="2097622" y="1706246"/>
              <a:ext cx="52207" cy="17732"/>
            </a:xfrm>
            <a:custGeom>
              <a:rect b="b" l="l" r="r" t="t"/>
              <a:pathLst>
                <a:path extrusionOk="0" h="502" w="1478">
                  <a:moveTo>
                    <a:pt x="211" y="0"/>
                  </a:moveTo>
                  <a:cubicBezTo>
                    <a:pt x="153" y="0"/>
                    <a:pt x="103" y="26"/>
                    <a:pt x="72" y="72"/>
                  </a:cubicBezTo>
                  <a:cubicBezTo>
                    <a:pt x="1" y="168"/>
                    <a:pt x="48" y="263"/>
                    <a:pt x="120" y="334"/>
                  </a:cubicBezTo>
                  <a:cubicBezTo>
                    <a:pt x="310" y="453"/>
                    <a:pt x="525" y="501"/>
                    <a:pt x="739" y="501"/>
                  </a:cubicBezTo>
                  <a:cubicBezTo>
                    <a:pt x="953" y="501"/>
                    <a:pt x="1191" y="453"/>
                    <a:pt x="1382" y="334"/>
                  </a:cubicBezTo>
                  <a:cubicBezTo>
                    <a:pt x="1453" y="263"/>
                    <a:pt x="1477" y="168"/>
                    <a:pt x="1430" y="72"/>
                  </a:cubicBezTo>
                  <a:cubicBezTo>
                    <a:pt x="1399" y="26"/>
                    <a:pt x="1348" y="0"/>
                    <a:pt x="1290" y="0"/>
                  </a:cubicBezTo>
                  <a:cubicBezTo>
                    <a:pt x="1259" y="0"/>
                    <a:pt x="1225" y="8"/>
                    <a:pt x="1191" y="25"/>
                  </a:cubicBezTo>
                  <a:cubicBezTo>
                    <a:pt x="1060" y="108"/>
                    <a:pt x="906" y="150"/>
                    <a:pt x="751" y="150"/>
                  </a:cubicBezTo>
                  <a:cubicBezTo>
                    <a:pt x="596" y="150"/>
                    <a:pt x="441" y="108"/>
                    <a:pt x="310" y="25"/>
                  </a:cubicBezTo>
                  <a:cubicBezTo>
                    <a:pt x="276" y="8"/>
                    <a:pt x="243" y="0"/>
                    <a:pt x="2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5"/>
            <p:cNvSpPr/>
            <p:nvPr/>
          </p:nvSpPr>
          <p:spPr>
            <a:xfrm>
              <a:off x="2150605" y="1645704"/>
              <a:ext cx="12681" cy="23595"/>
            </a:xfrm>
            <a:custGeom>
              <a:rect b="b" l="l" r="r" t="t"/>
              <a:pathLst>
                <a:path extrusionOk="0" h="668" w="359">
                  <a:moveTo>
                    <a:pt x="191" y="0"/>
                  </a:moveTo>
                  <a:cubicBezTo>
                    <a:pt x="96" y="0"/>
                    <a:pt x="1" y="96"/>
                    <a:pt x="1" y="191"/>
                  </a:cubicBezTo>
                  <a:lnTo>
                    <a:pt x="1" y="477"/>
                  </a:lnTo>
                  <a:cubicBezTo>
                    <a:pt x="1" y="572"/>
                    <a:pt x="72" y="667"/>
                    <a:pt x="191" y="667"/>
                  </a:cubicBezTo>
                  <a:cubicBezTo>
                    <a:pt x="287" y="667"/>
                    <a:pt x="358" y="596"/>
                    <a:pt x="358" y="477"/>
                  </a:cubicBezTo>
                  <a:lnTo>
                    <a:pt x="358" y="191"/>
                  </a:lnTo>
                  <a:cubicBezTo>
                    <a:pt x="358" y="96"/>
                    <a:pt x="287"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5"/>
            <p:cNvSpPr/>
            <p:nvPr/>
          </p:nvSpPr>
          <p:spPr>
            <a:xfrm>
              <a:off x="2085012" y="1645704"/>
              <a:ext cx="12645" cy="23595"/>
            </a:xfrm>
            <a:custGeom>
              <a:rect b="b" l="l" r="r" t="t"/>
              <a:pathLst>
                <a:path extrusionOk="0" h="668" w="358">
                  <a:moveTo>
                    <a:pt x="167" y="0"/>
                  </a:moveTo>
                  <a:cubicBezTo>
                    <a:pt x="72" y="0"/>
                    <a:pt x="0" y="96"/>
                    <a:pt x="0" y="191"/>
                  </a:cubicBezTo>
                  <a:lnTo>
                    <a:pt x="0" y="477"/>
                  </a:lnTo>
                  <a:cubicBezTo>
                    <a:pt x="0" y="572"/>
                    <a:pt x="72" y="667"/>
                    <a:pt x="167" y="667"/>
                  </a:cubicBezTo>
                  <a:cubicBezTo>
                    <a:pt x="262" y="667"/>
                    <a:pt x="358" y="596"/>
                    <a:pt x="358" y="477"/>
                  </a:cubicBezTo>
                  <a:lnTo>
                    <a:pt x="358" y="191"/>
                  </a:lnTo>
                  <a:cubicBezTo>
                    <a:pt x="358" y="96"/>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5"/>
            <p:cNvSpPr/>
            <p:nvPr/>
          </p:nvSpPr>
          <p:spPr>
            <a:xfrm>
              <a:off x="2075757" y="1624687"/>
              <a:ext cx="30307" cy="12645"/>
            </a:xfrm>
            <a:custGeom>
              <a:rect b="b" l="l" r="r" t="t"/>
              <a:pathLst>
                <a:path extrusionOk="0" h="358" w="858">
                  <a:moveTo>
                    <a:pt x="191" y="0"/>
                  </a:moveTo>
                  <a:cubicBezTo>
                    <a:pt x="96" y="0"/>
                    <a:pt x="0" y="71"/>
                    <a:pt x="0" y="167"/>
                  </a:cubicBezTo>
                  <a:cubicBezTo>
                    <a:pt x="0" y="262"/>
                    <a:pt x="72" y="357"/>
                    <a:pt x="191" y="357"/>
                  </a:cubicBezTo>
                  <a:lnTo>
                    <a:pt x="691" y="357"/>
                  </a:lnTo>
                  <a:cubicBezTo>
                    <a:pt x="786" y="357"/>
                    <a:pt x="858" y="262"/>
                    <a:pt x="858" y="167"/>
                  </a:cubicBezTo>
                  <a:cubicBezTo>
                    <a:pt x="858" y="71"/>
                    <a:pt x="786" y="0"/>
                    <a:pt x="6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5"/>
            <p:cNvSpPr/>
            <p:nvPr/>
          </p:nvSpPr>
          <p:spPr>
            <a:xfrm>
              <a:off x="2141386" y="1624687"/>
              <a:ext cx="31154" cy="12645"/>
            </a:xfrm>
            <a:custGeom>
              <a:rect b="b" l="l" r="r" t="t"/>
              <a:pathLst>
                <a:path extrusionOk="0" h="358" w="882">
                  <a:moveTo>
                    <a:pt x="191" y="0"/>
                  </a:moveTo>
                  <a:cubicBezTo>
                    <a:pt x="95" y="0"/>
                    <a:pt x="0" y="71"/>
                    <a:pt x="0" y="167"/>
                  </a:cubicBezTo>
                  <a:cubicBezTo>
                    <a:pt x="0" y="262"/>
                    <a:pt x="95" y="357"/>
                    <a:pt x="191" y="357"/>
                  </a:cubicBezTo>
                  <a:lnTo>
                    <a:pt x="691" y="357"/>
                  </a:lnTo>
                  <a:cubicBezTo>
                    <a:pt x="786" y="357"/>
                    <a:pt x="881" y="262"/>
                    <a:pt x="881" y="167"/>
                  </a:cubicBezTo>
                  <a:cubicBezTo>
                    <a:pt x="881" y="71"/>
                    <a:pt x="786" y="0"/>
                    <a:pt x="6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 name="Google Shape;983;p35"/>
          <p:cNvGrpSpPr/>
          <p:nvPr/>
        </p:nvGrpSpPr>
        <p:grpSpPr>
          <a:xfrm>
            <a:off x="7060541" y="3118249"/>
            <a:ext cx="409670" cy="421362"/>
            <a:chOff x="1918466" y="4070099"/>
            <a:chExt cx="409670" cy="421362"/>
          </a:xfrm>
        </p:grpSpPr>
        <p:sp>
          <p:nvSpPr>
            <p:cNvPr id="984" name="Google Shape;984;p35"/>
            <p:cNvSpPr/>
            <p:nvPr/>
          </p:nvSpPr>
          <p:spPr>
            <a:xfrm>
              <a:off x="2016027" y="4204466"/>
              <a:ext cx="187633" cy="103601"/>
            </a:xfrm>
            <a:custGeom>
              <a:rect b="b" l="l" r="r" t="t"/>
              <a:pathLst>
                <a:path extrusionOk="0" h="2933" w="5312">
                  <a:moveTo>
                    <a:pt x="763" y="1742"/>
                  </a:moveTo>
                  <a:cubicBezTo>
                    <a:pt x="834" y="1742"/>
                    <a:pt x="929" y="1766"/>
                    <a:pt x="1001" y="1814"/>
                  </a:cubicBezTo>
                  <a:cubicBezTo>
                    <a:pt x="1334" y="2099"/>
                    <a:pt x="1763" y="2385"/>
                    <a:pt x="2263" y="2576"/>
                  </a:cubicBezTo>
                  <a:cubicBezTo>
                    <a:pt x="2126" y="2582"/>
                    <a:pt x="1988" y="2585"/>
                    <a:pt x="1850" y="2585"/>
                  </a:cubicBezTo>
                  <a:cubicBezTo>
                    <a:pt x="1437" y="2585"/>
                    <a:pt x="1031" y="2558"/>
                    <a:pt x="691" y="2504"/>
                  </a:cubicBezTo>
                  <a:cubicBezTo>
                    <a:pt x="572" y="2480"/>
                    <a:pt x="453" y="2409"/>
                    <a:pt x="405" y="2290"/>
                  </a:cubicBezTo>
                  <a:cubicBezTo>
                    <a:pt x="358" y="2171"/>
                    <a:pt x="358" y="2052"/>
                    <a:pt x="405" y="1956"/>
                  </a:cubicBezTo>
                  <a:cubicBezTo>
                    <a:pt x="453" y="1837"/>
                    <a:pt x="548" y="1766"/>
                    <a:pt x="667" y="1742"/>
                  </a:cubicBezTo>
                  <a:close/>
                  <a:moveTo>
                    <a:pt x="4208" y="0"/>
                  </a:moveTo>
                  <a:cubicBezTo>
                    <a:pt x="3973" y="0"/>
                    <a:pt x="3742" y="94"/>
                    <a:pt x="3549" y="266"/>
                  </a:cubicBezTo>
                  <a:cubicBezTo>
                    <a:pt x="3335" y="456"/>
                    <a:pt x="3216" y="718"/>
                    <a:pt x="3216" y="1004"/>
                  </a:cubicBezTo>
                  <a:cubicBezTo>
                    <a:pt x="3216" y="1171"/>
                    <a:pt x="3287" y="1337"/>
                    <a:pt x="3406" y="1456"/>
                  </a:cubicBezTo>
                  <a:cubicBezTo>
                    <a:pt x="3501" y="1575"/>
                    <a:pt x="3692" y="1647"/>
                    <a:pt x="3859" y="1647"/>
                  </a:cubicBezTo>
                  <a:cubicBezTo>
                    <a:pt x="4216" y="1647"/>
                    <a:pt x="4502" y="1385"/>
                    <a:pt x="4502" y="1028"/>
                  </a:cubicBezTo>
                  <a:cubicBezTo>
                    <a:pt x="4502" y="956"/>
                    <a:pt x="4430" y="861"/>
                    <a:pt x="4335" y="861"/>
                  </a:cubicBezTo>
                  <a:cubicBezTo>
                    <a:pt x="4240" y="861"/>
                    <a:pt x="4168" y="932"/>
                    <a:pt x="4168" y="1028"/>
                  </a:cubicBezTo>
                  <a:cubicBezTo>
                    <a:pt x="4168" y="1194"/>
                    <a:pt x="4025" y="1313"/>
                    <a:pt x="3859" y="1313"/>
                  </a:cubicBezTo>
                  <a:cubicBezTo>
                    <a:pt x="3811" y="1313"/>
                    <a:pt x="3740" y="1290"/>
                    <a:pt x="3668" y="1218"/>
                  </a:cubicBezTo>
                  <a:cubicBezTo>
                    <a:pt x="3620" y="1171"/>
                    <a:pt x="3573" y="1099"/>
                    <a:pt x="3573" y="1004"/>
                  </a:cubicBezTo>
                  <a:cubicBezTo>
                    <a:pt x="3573" y="813"/>
                    <a:pt x="3644" y="647"/>
                    <a:pt x="3787" y="528"/>
                  </a:cubicBezTo>
                  <a:cubicBezTo>
                    <a:pt x="3891" y="424"/>
                    <a:pt x="4049" y="356"/>
                    <a:pt x="4198" y="356"/>
                  </a:cubicBezTo>
                  <a:cubicBezTo>
                    <a:pt x="4220" y="356"/>
                    <a:pt x="4242" y="358"/>
                    <a:pt x="4263" y="361"/>
                  </a:cubicBezTo>
                  <a:cubicBezTo>
                    <a:pt x="4502" y="361"/>
                    <a:pt x="4692" y="480"/>
                    <a:pt x="4787" y="647"/>
                  </a:cubicBezTo>
                  <a:cubicBezTo>
                    <a:pt x="4930" y="861"/>
                    <a:pt x="4954" y="1147"/>
                    <a:pt x="4835" y="1409"/>
                  </a:cubicBezTo>
                  <a:cubicBezTo>
                    <a:pt x="4764" y="1623"/>
                    <a:pt x="4573" y="1861"/>
                    <a:pt x="4335" y="2004"/>
                  </a:cubicBezTo>
                  <a:cubicBezTo>
                    <a:pt x="4168" y="2099"/>
                    <a:pt x="3978" y="2147"/>
                    <a:pt x="3781" y="2147"/>
                  </a:cubicBezTo>
                  <a:cubicBezTo>
                    <a:pt x="3585" y="2147"/>
                    <a:pt x="3382" y="2099"/>
                    <a:pt x="3192" y="2004"/>
                  </a:cubicBezTo>
                  <a:cubicBezTo>
                    <a:pt x="2858" y="1861"/>
                    <a:pt x="2644" y="1575"/>
                    <a:pt x="2596" y="1266"/>
                  </a:cubicBezTo>
                  <a:cubicBezTo>
                    <a:pt x="2576" y="1183"/>
                    <a:pt x="2501" y="1118"/>
                    <a:pt x="2420" y="1118"/>
                  </a:cubicBezTo>
                  <a:cubicBezTo>
                    <a:pt x="2407" y="1118"/>
                    <a:pt x="2395" y="1120"/>
                    <a:pt x="2382" y="1123"/>
                  </a:cubicBezTo>
                  <a:cubicBezTo>
                    <a:pt x="2287" y="1147"/>
                    <a:pt x="2239" y="1218"/>
                    <a:pt x="2239" y="1313"/>
                  </a:cubicBezTo>
                  <a:cubicBezTo>
                    <a:pt x="2311" y="1766"/>
                    <a:pt x="2668" y="2195"/>
                    <a:pt x="3168" y="2361"/>
                  </a:cubicBezTo>
                  <a:cubicBezTo>
                    <a:pt x="2406" y="2361"/>
                    <a:pt x="1691" y="1933"/>
                    <a:pt x="1215" y="1552"/>
                  </a:cubicBezTo>
                  <a:cubicBezTo>
                    <a:pt x="1083" y="1439"/>
                    <a:pt x="907" y="1370"/>
                    <a:pt x="732" y="1370"/>
                  </a:cubicBezTo>
                  <a:cubicBezTo>
                    <a:pt x="687" y="1370"/>
                    <a:pt x="641" y="1375"/>
                    <a:pt x="596" y="1385"/>
                  </a:cubicBezTo>
                  <a:cubicBezTo>
                    <a:pt x="382" y="1433"/>
                    <a:pt x="215" y="1575"/>
                    <a:pt x="96" y="1766"/>
                  </a:cubicBezTo>
                  <a:cubicBezTo>
                    <a:pt x="1" y="1980"/>
                    <a:pt x="1" y="2218"/>
                    <a:pt x="96" y="2433"/>
                  </a:cubicBezTo>
                  <a:cubicBezTo>
                    <a:pt x="215" y="2647"/>
                    <a:pt x="405" y="2790"/>
                    <a:pt x="620" y="2838"/>
                  </a:cubicBezTo>
                  <a:cubicBezTo>
                    <a:pt x="929" y="2885"/>
                    <a:pt x="1334" y="2933"/>
                    <a:pt x="1787" y="2933"/>
                  </a:cubicBezTo>
                  <a:cubicBezTo>
                    <a:pt x="2215" y="2933"/>
                    <a:pt x="2715" y="2885"/>
                    <a:pt x="3192" y="2790"/>
                  </a:cubicBezTo>
                  <a:cubicBezTo>
                    <a:pt x="3740" y="2671"/>
                    <a:pt x="4192" y="2504"/>
                    <a:pt x="4525" y="2290"/>
                  </a:cubicBezTo>
                  <a:cubicBezTo>
                    <a:pt x="4835" y="2099"/>
                    <a:pt x="5073" y="1814"/>
                    <a:pt x="5168" y="1528"/>
                  </a:cubicBezTo>
                  <a:cubicBezTo>
                    <a:pt x="5311" y="1171"/>
                    <a:pt x="5287" y="766"/>
                    <a:pt x="5097" y="480"/>
                  </a:cubicBezTo>
                  <a:cubicBezTo>
                    <a:pt x="4906" y="194"/>
                    <a:pt x="4644" y="27"/>
                    <a:pt x="4287" y="4"/>
                  </a:cubicBezTo>
                  <a:cubicBezTo>
                    <a:pt x="4261" y="1"/>
                    <a:pt x="4234" y="0"/>
                    <a:pt x="4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5"/>
            <p:cNvSpPr/>
            <p:nvPr/>
          </p:nvSpPr>
          <p:spPr>
            <a:xfrm>
              <a:off x="1918466" y="4070099"/>
              <a:ext cx="409670" cy="421362"/>
            </a:xfrm>
            <a:custGeom>
              <a:rect b="b" l="l" r="r" t="t"/>
              <a:pathLst>
                <a:path extrusionOk="0" h="11929" w="11598">
                  <a:moveTo>
                    <a:pt x="5882" y="355"/>
                  </a:moveTo>
                  <a:cubicBezTo>
                    <a:pt x="6740" y="402"/>
                    <a:pt x="7549" y="593"/>
                    <a:pt x="8216" y="831"/>
                  </a:cubicBezTo>
                  <a:lnTo>
                    <a:pt x="7478" y="2403"/>
                  </a:lnTo>
                  <a:cubicBezTo>
                    <a:pt x="6978" y="2212"/>
                    <a:pt x="6382" y="2117"/>
                    <a:pt x="5835" y="2117"/>
                  </a:cubicBezTo>
                  <a:lnTo>
                    <a:pt x="5882" y="355"/>
                  </a:lnTo>
                  <a:close/>
                  <a:moveTo>
                    <a:pt x="5360" y="352"/>
                  </a:moveTo>
                  <a:cubicBezTo>
                    <a:pt x="5415" y="352"/>
                    <a:pt x="5470" y="353"/>
                    <a:pt x="5525" y="355"/>
                  </a:cubicBezTo>
                  <a:lnTo>
                    <a:pt x="5477" y="2141"/>
                  </a:lnTo>
                  <a:cubicBezTo>
                    <a:pt x="4954" y="2164"/>
                    <a:pt x="4430" y="2307"/>
                    <a:pt x="3953" y="2522"/>
                  </a:cubicBezTo>
                  <a:lnTo>
                    <a:pt x="3144" y="878"/>
                  </a:lnTo>
                  <a:cubicBezTo>
                    <a:pt x="3875" y="502"/>
                    <a:pt x="4626" y="352"/>
                    <a:pt x="5360" y="352"/>
                  </a:cubicBezTo>
                  <a:close/>
                  <a:moveTo>
                    <a:pt x="8550" y="950"/>
                  </a:moveTo>
                  <a:cubicBezTo>
                    <a:pt x="9597" y="1331"/>
                    <a:pt x="10645" y="2093"/>
                    <a:pt x="11193" y="2593"/>
                  </a:cubicBezTo>
                  <a:cubicBezTo>
                    <a:pt x="11217" y="2617"/>
                    <a:pt x="11217" y="2641"/>
                    <a:pt x="11217" y="2665"/>
                  </a:cubicBezTo>
                  <a:cubicBezTo>
                    <a:pt x="11193" y="2688"/>
                    <a:pt x="11193" y="2688"/>
                    <a:pt x="11169" y="2712"/>
                  </a:cubicBezTo>
                  <a:cubicBezTo>
                    <a:pt x="10479" y="2736"/>
                    <a:pt x="9693" y="2998"/>
                    <a:pt x="9121" y="3379"/>
                  </a:cubicBezTo>
                  <a:cubicBezTo>
                    <a:pt x="8740" y="3046"/>
                    <a:pt x="8288" y="2760"/>
                    <a:pt x="7811" y="2546"/>
                  </a:cubicBezTo>
                  <a:lnTo>
                    <a:pt x="8550" y="950"/>
                  </a:lnTo>
                  <a:close/>
                  <a:moveTo>
                    <a:pt x="1048" y="2831"/>
                  </a:moveTo>
                  <a:lnTo>
                    <a:pt x="2215" y="3831"/>
                  </a:lnTo>
                  <a:cubicBezTo>
                    <a:pt x="1953" y="4141"/>
                    <a:pt x="1762" y="4474"/>
                    <a:pt x="1572" y="4832"/>
                  </a:cubicBezTo>
                  <a:lnTo>
                    <a:pt x="453" y="4546"/>
                  </a:lnTo>
                  <a:cubicBezTo>
                    <a:pt x="500" y="4022"/>
                    <a:pt x="667" y="3450"/>
                    <a:pt x="1048" y="2831"/>
                  </a:cubicBezTo>
                  <a:close/>
                  <a:moveTo>
                    <a:pt x="429" y="4903"/>
                  </a:moveTo>
                  <a:lnTo>
                    <a:pt x="1453" y="5165"/>
                  </a:lnTo>
                  <a:cubicBezTo>
                    <a:pt x="1262" y="5641"/>
                    <a:pt x="1143" y="6189"/>
                    <a:pt x="1119" y="6689"/>
                  </a:cubicBezTo>
                  <a:lnTo>
                    <a:pt x="667" y="6808"/>
                  </a:lnTo>
                  <a:cubicBezTo>
                    <a:pt x="643" y="6594"/>
                    <a:pt x="619" y="6403"/>
                    <a:pt x="572" y="6189"/>
                  </a:cubicBezTo>
                  <a:cubicBezTo>
                    <a:pt x="500" y="5784"/>
                    <a:pt x="429" y="5356"/>
                    <a:pt x="429" y="4903"/>
                  </a:cubicBezTo>
                  <a:close/>
                  <a:moveTo>
                    <a:pt x="1119" y="7046"/>
                  </a:moveTo>
                  <a:cubicBezTo>
                    <a:pt x="1143" y="7404"/>
                    <a:pt x="1191" y="7713"/>
                    <a:pt x="1286" y="8023"/>
                  </a:cubicBezTo>
                  <a:cubicBezTo>
                    <a:pt x="1286" y="8070"/>
                    <a:pt x="1286" y="8142"/>
                    <a:pt x="1262" y="8190"/>
                  </a:cubicBezTo>
                  <a:cubicBezTo>
                    <a:pt x="1239" y="8404"/>
                    <a:pt x="1215" y="8594"/>
                    <a:pt x="1096" y="8737"/>
                  </a:cubicBezTo>
                  <a:cubicBezTo>
                    <a:pt x="1000" y="8856"/>
                    <a:pt x="857" y="8975"/>
                    <a:pt x="524" y="8999"/>
                  </a:cubicBezTo>
                  <a:cubicBezTo>
                    <a:pt x="500" y="8999"/>
                    <a:pt x="500" y="8975"/>
                    <a:pt x="476" y="8975"/>
                  </a:cubicBezTo>
                  <a:cubicBezTo>
                    <a:pt x="476" y="8975"/>
                    <a:pt x="453" y="8952"/>
                    <a:pt x="476" y="8928"/>
                  </a:cubicBezTo>
                  <a:cubicBezTo>
                    <a:pt x="667" y="8261"/>
                    <a:pt x="691" y="7737"/>
                    <a:pt x="691" y="7142"/>
                  </a:cubicBezTo>
                  <a:lnTo>
                    <a:pt x="1119" y="7046"/>
                  </a:lnTo>
                  <a:close/>
                  <a:moveTo>
                    <a:pt x="5830" y="2477"/>
                  </a:moveTo>
                  <a:cubicBezTo>
                    <a:pt x="6303" y="2477"/>
                    <a:pt x="6786" y="2553"/>
                    <a:pt x="7264" y="2712"/>
                  </a:cubicBezTo>
                  <a:cubicBezTo>
                    <a:pt x="7859" y="2903"/>
                    <a:pt x="8383" y="3212"/>
                    <a:pt x="8835" y="3593"/>
                  </a:cubicBezTo>
                  <a:cubicBezTo>
                    <a:pt x="8716" y="3689"/>
                    <a:pt x="8621" y="3784"/>
                    <a:pt x="8550" y="3855"/>
                  </a:cubicBezTo>
                  <a:cubicBezTo>
                    <a:pt x="8192" y="3546"/>
                    <a:pt x="7764" y="3308"/>
                    <a:pt x="7287" y="3165"/>
                  </a:cubicBezTo>
                  <a:cubicBezTo>
                    <a:pt x="6850" y="3004"/>
                    <a:pt x="6385" y="2920"/>
                    <a:pt x="5919" y="2920"/>
                  </a:cubicBezTo>
                  <a:cubicBezTo>
                    <a:pt x="5420" y="2920"/>
                    <a:pt x="4921" y="3015"/>
                    <a:pt x="4453" y="3212"/>
                  </a:cubicBezTo>
                  <a:cubicBezTo>
                    <a:pt x="3549" y="3546"/>
                    <a:pt x="2810" y="4213"/>
                    <a:pt x="2358" y="5046"/>
                  </a:cubicBezTo>
                  <a:cubicBezTo>
                    <a:pt x="2334" y="5141"/>
                    <a:pt x="2358" y="5237"/>
                    <a:pt x="2429" y="5284"/>
                  </a:cubicBezTo>
                  <a:cubicBezTo>
                    <a:pt x="2461" y="5300"/>
                    <a:pt x="2493" y="5308"/>
                    <a:pt x="2523" y="5308"/>
                  </a:cubicBezTo>
                  <a:cubicBezTo>
                    <a:pt x="2583" y="5308"/>
                    <a:pt x="2636" y="5276"/>
                    <a:pt x="2667" y="5213"/>
                  </a:cubicBezTo>
                  <a:cubicBezTo>
                    <a:pt x="3325" y="3989"/>
                    <a:pt x="4585" y="3269"/>
                    <a:pt x="5911" y="3269"/>
                  </a:cubicBezTo>
                  <a:cubicBezTo>
                    <a:pt x="6313" y="3269"/>
                    <a:pt x="6721" y="3336"/>
                    <a:pt x="7121" y="3474"/>
                  </a:cubicBezTo>
                  <a:cubicBezTo>
                    <a:pt x="7597" y="3617"/>
                    <a:pt x="8073" y="3879"/>
                    <a:pt x="8430" y="4213"/>
                  </a:cubicBezTo>
                  <a:cubicBezTo>
                    <a:pt x="8645" y="4379"/>
                    <a:pt x="8716" y="4641"/>
                    <a:pt x="8645" y="4903"/>
                  </a:cubicBezTo>
                  <a:cubicBezTo>
                    <a:pt x="8526" y="5356"/>
                    <a:pt x="8288" y="5784"/>
                    <a:pt x="7930" y="6094"/>
                  </a:cubicBezTo>
                  <a:cubicBezTo>
                    <a:pt x="7859" y="6165"/>
                    <a:pt x="7859" y="6261"/>
                    <a:pt x="7907" y="6332"/>
                  </a:cubicBezTo>
                  <a:cubicBezTo>
                    <a:pt x="7954" y="6380"/>
                    <a:pt x="8002" y="6403"/>
                    <a:pt x="8049" y="6403"/>
                  </a:cubicBezTo>
                  <a:cubicBezTo>
                    <a:pt x="8097" y="6403"/>
                    <a:pt x="8121" y="6380"/>
                    <a:pt x="8169" y="6356"/>
                  </a:cubicBezTo>
                  <a:cubicBezTo>
                    <a:pt x="8478" y="6070"/>
                    <a:pt x="8716" y="5713"/>
                    <a:pt x="8883" y="5332"/>
                  </a:cubicBezTo>
                  <a:cubicBezTo>
                    <a:pt x="9073" y="5760"/>
                    <a:pt x="9169" y="6213"/>
                    <a:pt x="9169" y="6665"/>
                  </a:cubicBezTo>
                  <a:lnTo>
                    <a:pt x="9169" y="8856"/>
                  </a:lnTo>
                  <a:lnTo>
                    <a:pt x="9097" y="8809"/>
                  </a:lnTo>
                  <a:cubicBezTo>
                    <a:pt x="8931" y="8666"/>
                    <a:pt x="8835" y="8451"/>
                    <a:pt x="8835" y="8213"/>
                  </a:cubicBezTo>
                  <a:cubicBezTo>
                    <a:pt x="8835" y="7785"/>
                    <a:pt x="8478" y="7427"/>
                    <a:pt x="8049" y="7427"/>
                  </a:cubicBezTo>
                  <a:lnTo>
                    <a:pt x="7168" y="7427"/>
                  </a:lnTo>
                  <a:cubicBezTo>
                    <a:pt x="6597" y="7427"/>
                    <a:pt x="6144" y="7904"/>
                    <a:pt x="6144" y="8475"/>
                  </a:cubicBezTo>
                  <a:cubicBezTo>
                    <a:pt x="6144" y="8571"/>
                    <a:pt x="6216" y="8642"/>
                    <a:pt x="6311" y="8642"/>
                  </a:cubicBezTo>
                  <a:lnTo>
                    <a:pt x="7668" y="8642"/>
                  </a:lnTo>
                  <a:cubicBezTo>
                    <a:pt x="7716" y="9023"/>
                    <a:pt x="7907" y="9380"/>
                    <a:pt x="8192" y="9618"/>
                  </a:cubicBezTo>
                  <a:lnTo>
                    <a:pt x="9193" y="10476"/>
                  </a:lnTo>
                  <a:lnTo>
                    <a:pt x="9193" y="10857"/>
                  </a:lnTo>
                  <a:cubicBezTo>
                    <a:pt x="8931" y="10785"/>
                    <a:pt x="8502" y="10690"/>
                    <a:pt x="8216" y="10619"/>
                  </a:cubicBezTo>
                  <a:cubicBezTo>
                    <a:pt x="7383" y="10404"/>
                    <a:pt x="6597" y="10095"/>
                    <a:pt x="5787" y="9642"/>
                  </a:cubicBezTo>
                  <a:lnTo>
                    <a:pt x="5096" y="9237"/>
                  </a:lnTo>
                  <a:cubicBezTo>
                    <a:pt x="5025" y="9202"/>
                    <a:pt x="4948" y="9184"/>
                    <a:pt x="4873" y="9184"/>
                  </a:cubicBezTo>
                  <a:cubicBezTo>
                    <a:pt x="4799" y="9184"/>
                    <a:pt x="4727" y="9202"/>
                    <a:pt x="4668" y="9237"/>
                  </a:cubicBezTo>
                  <a:cubicBezTo>
                    <a:pt x="4277" y="9424"/>
                    <a:pt x="3838" y="9526"/>
                    <a:pt x="3394" y="9526"/>
                  </a:cubicBezTo>
                  <a:cubicBezTo>
                    <a:pt x="3215" y="9526"/>
                    <a:pt x="3036" y="9510"/>
                    <a:pt x="2858" y="9475"/>
                  </a:cubicBezTo>
                  <a:cubicBezTo>
                    <a:pt x="3025" y="9094"/>
                    <a:pt x="3001" y="8594"/>
                    <a:pt x="2763" y="8213"/>
                  </a:cubicBezTo>
                  <a:lnTo>
                    <a:pt x="6120" y="7261"/>
                  </a:lnTo>
                  <a:cubicBezTo>
                    <a:pt x="6525" y="7165"/>
                    <a:pt x="7025" y="6975"/>
                    <a:pt x="7430" y="6808"/>
                  </a:cubicBezTo>
                  <a:cubicBezTo>
                    <a:pt x="7526" y="6784"/>
                    <a:pt x="7549" y="6665"/>
                    <a:pt x="7526" y="6594"/>
                  </a:cubicBezTo>
                  <a:cubicBezTo>
                    <a:pt x="7491" y="6524"/>
                    <a:pt x="7430" y="6480"/>
                    <a:pt x="7363" y="6480"/>
                  </a:cubicBezTo>
                  <a:cubicBezTo>
                    <a:pt x="7338" y="6480"/>
                    <a:pt x="7313" y="6486"/>
                    <a:pt x="7287" y="6499"/>
                  </a:cubicBezTo>
                  <a:cubicBezTo>
                    <a:pt x="6906" y="6642"/>
                    <a:pt x="6430" y="6832"/>
                    <a:pt x="6025" y="6927"/>
                  </a:cubicBezTo>
                  <a:lnTo>
                    <a:pt x="2548" y="7904"/>
                  </a:lnTo>
                  <a:cubicBezTo>
                    <a:pt x="2525" y="7916"/>
                    <a:pt x="2501" y="7922"/>
                    <a:pt x="2477" y="7922"/>
                  </a:cubicBezTo>
                  <a:cubicBezTo>
                    <a:pt x="2453" y="7922"/>
                    <a:pt x="2429" y="7916"/>
                    <a:pt x="2405" y="7904"/>
                  </a:cubicBezTo>
                  <a:cubicBezTo>
                    <a:pt x="2358" y="7880"/>
                    <a:pt x="2334" y="7832"/>
                    <a:pt x="2334" y="7785"/>
                  </a:cubicBezTo>
                  <a:cubicBezTo>
                    <a:pt x="2191" y="7165"/>
                    <a:pt x="2215" y="6522"/>
                    <a:pt x="2382" y="5927"/>
                  </a:cubicBezTo>
                  <a:cubicBezTo>
                    <a:pt x="2405" y="5832"/>
                    <a:pt x="2358" y="5737"/>
                    <a:pt x="2263" y="5713"/>
                  </a:cubicBezTo>
                  <a:cubicBezTo>
                    <a:pt x="2246" y="5709"/>
                    <a:pt x="2230" y="5707"/>
                    <a:pt x="2214" y="5707"/>
                  </a:cubicBezTo>
                  <a:cubicBezTo>
                    <a:pt x="2137" y="5707"/>
                    <a:pt x="2068" y="5753"/>
                    <a:pt x="2048" y="5832"/>
                  </a:cubicBezTo>
                  <a:cubicBezTo>
                    <a:pt x="1929" y="6261"/>
                    <a:pt x="1858" y="6713"/>
                    <a:pt x="1882" y="7165"/>
                  </a:cubicBezTo>
                  <a:cubicBezTo>
                    <a:pt x="1810" y="7189"/>
                    <a:pt x="1762" y="7237"/>
                    <a:pt x="1715" y="7261"/>
                  </a:cubicBezTo>
                  <a:cubicBezTo>
                    <a:pt x="1620" y="7332"/>
                    <a:pt x="1572" y="7380"/>
                    <a:pt x="1500" y="7451"/>
                  </a:cubicBezTo>
                  <a:cubicBezTo>
                    <a:pt x="1405" y="6737"/>
                    <a:pt x="1500" y="5903"/>
                    <a:pt x="1810" y="5165"/>
                  </a:cubicBezTo>
                  <a:cubicBezTo>
                    <a:pt x="2520" y="3484"/>
                    <a:pt x="4109" y="2477"/>
                    <a:pt x="5830" y="2477"/>
                  </a:cubicBezTo>
                  <a:close/>
                  <a:moveTo>
                    <a:pt x="5473" y="1"/>
                  </a:moveTo>
                  <a:cubicBezTo>
                    <a:pt x="4124" y="1"/>
                    <a:pt x="2953" y="410"/>
                    <a:pt x="2024" y="1212"/>
                  </a:cubicBezTo>
                  <a:cubicBezTo>
                    <a:pt x="1929" y="1260"/>
                    <a:pt x="1929" y="1379"/>
                    <a:pt x="2001" y="1450"/>
                  </a:cubicBezTo>
                  <a:cubicBezTo>
                    <a:pt x="2028" y="1492"/>
                    <a:pt x="2080" y="1517"/>
                    <a:pt x="2133" y="1517"/>
                  </a:cubicBezTo>
                  <a:cubicBezTo>
                    <a:pt x="2171" y="1517"/>
                    <a:pt x="2209" y="1504"/>
                    <a:pt x="2239" y="1474"/>
                  </a:cubicBezTo>
                  <a:cubicBezTo>
                    <a:pt x="2429" y="1307"/>
                    <a:pt x="2644" y="1164"/>
                    <a:pt x="2834" y="1045"/>
                  </a:cubicBezTo>
                  <a:lnTo>
                    <a:pt x="3620" y="2665"/>
                  </a:lnTo>
                  <a:cubicBezTo>
                    <a:pt x="3191" y="2903"/>
                    <a:pt x="2786" y="3212"/>
                    <a:pt x="2429" y="3570"/>
                  </a:cubicBezTo>
                  <a:lnTo>
                    <a:pt x="1262" y="2546"/>
                  </a:lnTo>
                  <a:cubicBezTo>
                    <a:pt x="1381" y="2379"/>
                    <a:pt x="1524" y="2188"/>
                    <a:pt x="1667" y="2022"/>
                  </a:cubicBezTo>
                  <a:cubicBezTo>
                    <a:pt x="1739" y="1950"/>
                    <a:pt x="1739" y="1855"/>
                    <a:pt x="1667" y="1783"/>
                  </a:cubicBezTo>
                  <a:cubicBezTo>
                    <a:pt x="1631" y="1748"/>
                    <a:pt x="1584" y="1730"/>
                    <a:pt x="1536" y="1730"/>
                  </a:cubicBezTo>
                  <a:cubicBezTo>
                    <a:pt x="1489" y="1730"/>
                    <a:pt x="1441" y="1748"/>
                    <a:pt x="1405" y="1783"/>
                  </a:cubicBezTo>
                  <a:cubicBezTo>
                    <a:pt x="691" y="2593"/>
                    <a:pt x="262" y="3403"/>
                    <a:pt x="119" y="4284"/>
                  </a:cubicBezTo>
                  <a:cubicBezTo>
                    <a:pt x="0" y="5022"/>
                    <a:pt x="119" y="5665"/>
                    <a:pt x="238" y="6237"/>
                  </a:cubicBezTo>
                  <a:cubicBezTo>
                    <a:pt x="286" y="6546"/>
                    <a:pt x="334" y="6832"/>
                    <a:pt x="334" y="7094"/>
                  </a:cubicBezTo>
                  <a:cubicBezTo>
                    <a:pt x="357" y="7666"/>
                    <a:pt x="310" y="8190"/>
                    <a:pt x="143" y="8832"/>
                  </a:cubicBezTo>
                  <a:cubicBezTo>
                    <a:pt x="95" y="8952"/>
                    <a:pt x="119" y="9094"/>
                    <a:pt x="214" y="9190"/>
                  </a:cubicBezTo>
                  <a:cubicBezTo>
                    <a:pt x="286" y="9285"/>
                    <a:pt x="405" y="9356"/>
                    <a:pt x="524" y="9356"/>
                  </a:cubicBezTo>
                  <a:cubicBezTo>
                    <a:pt x="857" y="9333"/>
                    <a:pt x="1167" y="9190"/>
                    <a:pt x="1358" y="8952"/>
                  </a:cubicBezTo>
                  <a:cubicBezTo>
                    <a:pt x="1548" y="8737"/>
                    <a:pt x="1572" y="8475"/>
                    <a:pt x="1620" y="8237"/>
                  </a:cubicBezTo>
                  <a:cubicBezTo>
                    <a:pt x="1643" y="7975"/>
                    <a:pt x="1691" y="7689"/>
                    <a:pt x="1929" y="7547"/>
                  </a:cubicBezTo>
                  <a:cubicBezTo>
                    <a:pt x="1953" y="7642"/>
                    <a:pt x="1977" y="7761"/>
                    <a:pt x="2001" y="7856"/>
                  </a:cubicBezTo>
                  <a:cubicBezTo>
                    <a:pt x="2024" y="7999"/>
                    <a:pt x="2120" y="8118"/>
                    <a:pt x="2239" y="8190"/>
                  </a:cubicBezTo>
                  <a:cubicBezTo>
                    <a:pt x="2286" y="8237"/>
                    <a:pt x="2334" y="8237"/>
                    <a:pt x="2405" y="8261"/>
                  </a:cubicBezTo>
                  <a:cubicBezTo>
                    <a:pt x="2667" y="8642"/>
                    <a:pt x="2715" y="9214"/>
                    <a:pt x="2382" y="9595"/>
                  </a:cubicBezTo>
                  <a:lnTo>
                    <a:pt x="2167" y="9857"/>
                  </a:lnTo>
                  <a:cubicBezTo>
                    <a:pt x="2096" y="9976"/>
                    <a:pt x="2072" y="10118"/>
                    <a:pt x="2120" y="10261"/>
                  </a:cubicBezTo>
                  <a:cubicBezTo>
                    <a:pt x="2167" y="10380"/>
                    <a:pt x="2263" y="10476"/>
                    <a:pt x="2405" y="10523"/>
                  </a:cubicBezTo>
                  <a:cubicBezTo>
                    <a:pt x="2620" y="10547"/>
                    <a:pt x="2882" y="10619"/>
                    <a:pt x="3120" y="10642"/>
                  </a:cubicBezTo>
                  <a:cubicBezTo>
                    <a:pt x="3215" y="10642"/>
                    <a:pt x="3287" y="10571"/>
                    <a:pt x="3310" y="10499"/>
                  </a:cubicBezTo>
                  <a:cubicBezTo>
                    <a:pt x="3310" y="10404"/>
                    <a:pt x="3239" y="10309"/>
                    <a:pt x="3144" y="10309"/>
                  </a:cubicBezTo>
                  <a:cubicBezTo>
                    <a:pt x="3001" y="10285"/>
                    <a:pt x="2620" y="10214"/>
                    <a:pt x="2477" y="10166"/>
                  </a:cubicBezTo>
                  <a:cubicBezTo>
                    <a:pt x="2453" y="10166"/>
                    <a:pt x="2453" y="10142"/>
                    <a:pt x="2429" y="10142"/>
                  </a:cubicBezTo>
                  <a:cubicBezTo>
                    <a:pt x="2429" y="10118"/>
                    <a:pt x="2429" y="10095"/>
                    <a:pt x="2453" y="10071"/>
                  </a:cubicBezTo>
                  <a:cubicBezTo>
                    <a:pt x="2501" y="9999"/>
                    <a:pt x="2644" y="9857"/>
                    <a:pt x="2691" y="9785"/>
                  </a:cubicBezTo>
                  <a:cubicBezTo>
                    <a:pt x="2918" y="9840"/>
                    <a:pt x="3152" y="9866"/>
                    <a:pt x="3388" y="9866"/>
                  </a:cubicBezTo>
                  <a:cubicBezTo>
                    <a:pt x="3871" y="9866"/>
                    <a:pt x="4363" y="9755"/>
                    <a:pt x="4811" y="9547"/>
                  </a:cubicBezTo>
                  <a:cubicBezTo>
                    <a:pt x="4835" y="9535"/>
                    <a:pt x="4852" y="9529"/>
                    <a:pt x="4870" y="9529"/>
                  </a:cubicBezTo>
                  <a:cubicBezTo>
                    <a:pt x="4888" y="9529"/>
                    <a:pt x="4906" y="9535"/>
                    <a:pt x="4930" y="9547"/>
                  </a:cubicBezTo>
                  <a:lnTo>
                    <a:pt x="5620" y="9928"/>
                  </a:lnTo>
                  <a:cubicBezTo>
                    <a:pt x="6454" y="10404"/>
                    <a:pt x="7264" y="10738"/>
                    <a:pt x="8145" y="10952"/>
                  </a:cubicBezTo>
                  <a:cubicBezTo>
                    <a:pt x="8454" y="11047"/>
                    <a:pt x="8954" y="11166"/>
                    <a:pt x="9193" y="11214"/>
                  </a:cubicBezTo>
                  <a:lnTo>
                    <a:pt x="9193" y="11524"/>
                  </a:lnTo>
                  <a:cubicBezTo>
                    <a:pt x="9193" y="11547"/>
                    <a:pt x="9193" y="11571"/>
                    <a:pt x="9169" y="11571"/>
                  </a:cubicBezTo>
                  <a:cubicBezTo>
                    <a:pt x="9169" y="11571"/>
                    <a:pt x="9158" y="11582"/>
                    <a:pt x="9144" y="11582"/>
                  </a:cubicBezTo>
                  <a:cubicBezTo>
                    <a:pt x="9137" y="11582"/>
                    <a:pt x="9129" y="11579"/>
                    <a:pt x="9121" y="11571"/>
                  </a:cubicBezTo>
                  <a:lnTo>
                    <a:pt x="8288" y="11404"/>
                  </a:lnTo>
                  <a:cubicBezTo>
                    <a:pt x="7383" y="11214"/>
                    <a:pt x="6549" y="10881"/>
                    <a:pt x="5763" y="10452"/>
                  </a:cubicBezTo>
                  <a:lnTo>
                    <a:pt x="4930" y="9976"/>
                  </a:lnTo>
                  <a:cubicBezTo>
                    <a:pt x="4906" y="9964"/>
                    <a:pt x="4876" y="9958"/>
                    <a:pt x="4846" y="9958"/>
                  </a:cubicBezTo>
                  <a:cubicBezTo>
                    <a:pt x="4817" y="9958"/>
                    <a:pt x="4787" y="9964"/>
                    <a:pt x="4763" y="9976"/>
                  </a:cubicBezTo>
                  <a:cubicBezTo>
                    <a:pt x="4501" y="10095"/>
                    <a:pt x="4192" y="10214"/>
                    <a:pt x="3906" y="10261"/>
                  </a:cubicBezTo>
                  <a:cubicBezTo>
                    <a:pt x="3810" y="10285"/>
                    <a:pt x="3739" y="10380"/>
                    <a:pt x="3763" y="10476"/>
                  </a:cubicBezTo>
                  <a:cubicBezTo>
                    <a:pt x="3763" y="10558"/>
                    <a:pt x="3835" y="10623"/>
                    <a:pt x="3916" y="10623"/>
                  </a:cubicBezTo>
                  <a:cubicBezTo>
                    <a:pt x="3928" y="10623"/>
                    <a:pt x="3941" y="10622"/>
                    <a:pt x="3953" y="10619"/>
                  </a:cubicBezTo>
                  <a:cubicBezTo>
                    <a:pt x="4239" y="10571"/>
                    <a:pt x="4525" y="10476"/>
                    <a:pt x="4787" y="10357"/>
                  </a:cubicBezTo>
                  <a:lnTo>
                    <a:pt x="4835" y="10333"/>
                  </a:lnTo>
                  <a:lnTo>
                    <a:pt x="5597" y="10761"/>
                  </a:lnTo>
                  <a:cubicBezTo>
                    <a:pt x="6406" y="11214"/>
                    <a:pt x="7287" y="11547"/>
                    <a:pt x="8216" y="11738"/>
                  </a:cubicBezTo>
                  <a:lnTo>
                    <a:pt x="9050" y="11928"/>
                  </a:lnTo>
                  <a:lnTo>
                    <a:pt x="9145" y="11928"/>
                  </a:lnTo>
                  <a:cubicBezTo>
                    <a:pt x="9240" y="11928"/>
                    <a:pt x="9335" y="11905"/>
                    <a:pt x="9407" y="11833"/>
                  </a:cubicBezTo>
                  <a:cubicBezTo>
                    <a:pt x="9502" y="11762"/>
                    <a:pt x="9550" y="11643"/>
                    <a:pt x="9550" y="11524"/>
                  </a:cubicBezTo>
                  <a:lnTo>
                    <a:pt x="9550" y="10380"/>
                  </a:lnTo>
                  <a:cubicBezTo>
                    <a:pt x="9550" y="10333"/>
                    <a:pt x="9526" y="10285"/>
                    <a:pt x="9478" y="10261"/>
                  </a:cubicBezTo>
                  <a:lnTo>
                    <a:pt x="8430" y="9356"/>
                  </a:lnTo>
                  <a:cubicBezTo>
                    <a:pt x="8169" y="9142"/>
                    <a:pt x="8026" y="8809"/>
                    <a:pt x="8026" y="8451"/>
                  </a:cubicBezTo>
                  <a:cubicBezTo>
                    <a:pt x="8026" y="8356"/>
                    <a:pt x="7930" y="8285"/>
                    <a:pt x="7835" y="8285"/>
                  </a:cubicBezTo>
                  <a:lnTo>
                    <a:pt x="6525" y="8285"/>
                  </a:lnTo>
                  <a:cubicBezTo>
                    <a:pt x="6597" y="7999"/>
                    <a:pt x="6859" y="7785"/>
                    <a:pt x="7192" y="7785"/>
                  </a:cubicBezTo>
                  <a:lnTo>
                    <a:pt x="8049" y="7785"/>
                  </a:lnTo>
                  <a:cubicBezTo>
                    <a:pt x="8288" y="7785"/>
                    <a:pt x="8478" y="7975"/>
                    <a:pt x="8478" y="8213"/>
                  </a:cubicBezTo>
                  <a:cubicBezTo>
                    <a:pt x="8478" y="8547"/>
                    <a:pt x="8621" y="8856"/>
                    <a:pt x="8883" y="9071"/>
                  </a:cubicBezTo>
                  <a:lnTo>
                    <a:pt x="9240" y="9380"/>
                  </a:lnTo>
                  <a:cubicBezTo>
                    <a:pt x="9274" y="9397"/>
                    <a:pt x="9319" y="9414"/>
                    <a:pt x="9369" y="9414"/>
                  </a:cubicBezTo>
                  <a:cubicBezTo>
                    <a:pt x="9389" y="9414"/>
                    <a:pt x="9410" y="9411"/>
                    <a:pt x="9431" y="9404"/>
                  </a:cubicBezTo>
                  <a:cubicBezTo>
                    <a:pt x="9502" y="9356"/>
                    <a:pt x="9526" y="9309"/>
                    <a:pt x="9526" y="9237"/>
                  </a:cubicBezTo>
                  <a:lnTo>
                    <a:pt x="9526" y="6665"/>
                  </a:lnTo>
                  <a:cubicBezTo>
                    <a:pt x="9526" y="6022"/>
                    <a:pt x="9359" y="5379"/>
                    <a:pt x="9026" y="4832"/>
                  </a:cubicBezTo>
                  <a:cubicBezTo>
                    <a:pt x="9050" y="4570"/>
                    <a:pt x="8978" y="4308"/>
                    <a:pt x="8812" y="4093"/>
                  </a:cubicBezTo>
                  <a:cubicBezTo>
                    <a:pt x="9645" y="3236"/>
                    <a:pt x="10860" y="3069"/>
                    <a:pt x="11193" y="3046"/>
                  </a:cubicBezTo>
                  <a:cubicBezTo>
                    <a:pt x="11360" y="3046"/>
                    <a:pt x="11503" y="2927"/>
                    <a:pt x="11550" y="2784"/>
                  </a:cubicBezTo>
                  <a:cubicBezTo>
                    <a:pt x="11598" y="2617"/>
                    <a:pt x="11550" y="2450"/>
                    <a:pt x="11431" y="2331"/>
                  </a:cubicBezTo>
                  <a:cubicBezTo>
                    <a:pt x="10860" y="1831"/>
                    <a:pt x="9978" y="1140"/>
                    <a:pt x="8859" y="688"/>
                  </a:cubicBezTo>
                  <a:cubicBezTo>
                    <a:pt x="7907" y="307"/>
                    <a:pt x="6906" y="69"/>
                    <a:pt x="6001" y="21"/>
                  </a:cubicBezTo>
                  <a:cubicBezTo>
                    <a:pt x="5822" y="8"/>
                    <a:pt x="5646" y="1"/>
                    <a:pt x="54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 name="Shape 989"/>
        <p:cNvGrpSpPr/>
        <p:nvPr/>
      </p:nvGrpSpPr>
      <p:grpSpPr>
        <a:xfrm>
          <a:off x="0" y="0"/>
          <a:ext cx="0" cy="0"/>
          <a:chOff x="0" y="0"/>
          <a:chExt cx="0" cy="0"/>
        </a:xfrm>
      </p:grpSpPr>
      <p:pic>
        <p:nvPicPr>
          <p:cNvPr id="990" name="Google Shape;990;p36"/>
          <p:cNvPicPr preferRelativeResize="0"/>
          <p:nvPr>
            <p:ph idx="2" type="pic"/>
          </p:nvPr>
        </p:nvPicPr>
        <p:blipFill rotWithShape="1">
          <a:blip r:embed="rId3">
            <a:alphaModFix/>
          </a:blip>
          <a:srcRect b="16428" l="12357" r="0" t="9601"/>
          <a:stretch/>
        </p:blipFill>
        <p:spPr>
          <a:xfrm flipH="1">
            <a:off x="0" y="0"/>
            <a:ext cx="9144003" cy="5143501"/>
          </a:xfrm>
          <a:prstGeom prst="rect">
            <a:avLst/>
          </a:prstGeom>
        </p:spPr>
      </p:pic>
      <p:sp>
        <p:nvSpPr>
          <p:cNvPr id="991" name="Google Shape;991;p36"/>
          <p:cNvSpPr txBox="1"/>
          <p:nvPr>
            <p:ph type="title"/>
          </p:nvPr>
        </p:nvSpPr>
        <p:spPr>
          <a:xfrm>
            <a:off x="713225" y="1468200"/>
            <a:ext cx="3284100" cy="180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992" name="Google Shape;992;p36"/>
          <p:cNvGrpSpPr/>
          <p:nvPr/>
        </p:nvGrpSpPr>
        <p:grpSpPr>
          <a:xfrm rot="-5400000">
            <a:off x="15288" y="-204717"/>
            <a:ext cx="1088942" cy="1136348"/>
            <a:chOff x="1584938" y="1128250"/>
            <a:chExt cx="708025" cy="738800"/>
          </a:xfrm>
        </p:grpSpPr>
        <p:sp>
          <p:nvSpPr>
            <p:cNvPr id="993" name="Google Shape;993;p36"/>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6"/>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6"/>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6"/>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6"/>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6"/>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6"/>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6"/>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6"/>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6"/>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6"/>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36"/>
          <p:cNvGrpSpPr/>
          <p:nvPr/>
        </p:nvGrpSpPr>
        <p:grpSpPr>
          <a:xfrm rot="7768672">
            <a:off x="8287848" y="4035837"/>
            <a:ext cx="1088909" cy="1136344"/>
            <a:chOff x="1584938" y="1128250"/>
            <a:chExt cx="708025" cy="738800"/>
          </a:xfrm>
        </p:grpSpPr>
        <p:sp>
          <p:nvSpPr>
            <p:cNvPr id="1005" name="Google Shape;1005;p36"/>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6"/>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6"/>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6"/>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6"/>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6"/>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6"/>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6"/>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6"/>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6"/>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6"/>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 name="Google Shape;1016;p36"/>
          <p:cNvSpPr/>
          <p:nvPr/>
        </p:nvSpPr>
        <p:spPr>
          <a:xfrm>
            <a:off x="8733450" y="1754975"/>
            <a:ext cx="197675" cy="299400"/>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6"/>
          <p:cNvSpPr/>
          <p:nvPr/>
        </p:nvSpPr>
        <p:spPr>
          <a:xfrm>
            <a:off x="3722446" y="4726075"/>
            <a:ext cx="126532" cy="154999"/>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6"/>
          <p:cNvSpPr/>
          <p:nvPr/>
        </p:nvSpPr>
        <p:spPr>
          <a:xfrm>
            <a:off x="122358" y="1969300"/>
            <a:ext cx="126532" cy="154999"/>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6"/>
          <p:cNvSpPr/>
          <p:nvPr/>
        </p:nvSpPr>
        <p:spPr>
          <a:xfrm>
            <a:off x="4301071" y="167550"/>
            <a:ext cx="126532" cy="154999"/>
          </a:xfrm>
          <a:custGeom>
            <a:rect b="b" l="l" r="r" t="t"/>
            <a:pathLst>
              <a:path extrusionOk="0" h="11976" w="7907">
                <a:moveTo>
                  <a:pt x="4170" y="1"/>
                </a:moveTo>
                <a:lnTo>
                  <a:pt x="4170" y="1"/>
                </a:lnTo>
                <a:cubicBezTo>
                  <a:pt x="4270" y="2502"/>
                  <a:pt x="2302" y="5038"/>
                  <a:pt x="1" y="6105"/>
                </a:cubicBezTo>
                <a:cubicBezTo>
                  <a:pt x="2436" y="7039"/>
                  <a:pt x="4304" y="9374"/>
                  <a:pt x="4571" y="11976"/>
                </a:cubicBezTo>
                <a:cubicBezTo>
                  <a:pt x="4904" y="9808"/>
                  <a:pt x="6205" y="7706"/>
                  <a:pt x="7906" y="6339"/>
                </a:cubicBezTo>
                <a:cubicBezTo>
                  <a:pt x="5771" y="4737"/>
                  <a:pt x="4671" y="2603"/>
                  <a:pt x="4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sp>
        <p:nvSpPr>
          <p:cNvPr id="1024" name="Google Shape;1024;p37"/>
          <p:cNvSpPr txBox="1"/>
          <p:nvPr>
            <p:ph type="title"/>
          </p:nvPr>
        </p:nvSpPr>
        <p:spPr>
          <a:xfrm>
            <a:off x="2149200" y="1307100"/>
            <a:ext cx="48456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
        <p:nvSpPr>
          <p:cNvPr id="1025" name="Google Shape;1025;p37"/>
          <p:cNvSpPr/>
          <p:nvPr/>
        </p:nvSpPr>
        <p:spPr>
          <a:xfrm>
            <a:off x="-198100" y="441063"/>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7"/>
          <p:cNvSpPr/>
          <p:nvPr/>
        </p:nvSpPr>
        <p:spPr>
          <a:xfrm>
            <a:off x="6651375" y="130688"/>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 name="Google Shape;1027;p37"/>
          <p:cNvGrpSpPr/>
          <p:nvPr/>
        </p:nvGrpSpPr>
        <p:grpSpPr>
          <a:xfrm>
            <a:off x="4030553" y="539505"/>
            <a:ext cx="1082897" cy="771147"/>
            <a:chOff x="3975715" y="2190720"/>
            <a:chExt cx="1397286" cy="995028"/>
          </a:xfrm>
        </p:grpSpPr>
        <p:grpSp>
          <p:nvGrpSpPr>
            <p:cNvPr id="1028" name="Google Shape;1028;p37"/>
            <p:cNvGrpSpPr/>
            <p:nvPr/>
          </p:nvGrpSpPr>
          <p:grpSpPr>
            <a:xfrm rot="9515896">
              <a:off x="4091785" y="2299773"/>
              <a:ext cx="744493" cy="776922"/>
              <a:chOff x="1584938" y="1128250"/>
              <a:chExt cx="708025" cy="738800"/>
            </a:xfrm>
          </p:grpSpPr>
          <p:sp>
            <p:nvSpPr>
              <p:cNvPr id="1029" name="Google Shape;1029;p37"/>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7"/>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7"/>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7"/>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7"/>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7"/>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7"/>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7"/>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7"/>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7"/>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7"/>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37"/>
            <p:cNvGrpSpPr/>
            <p:nvPr/>
          </p:nvGrpSpPr>
          <p:grpSpPr>
            <a:xfrm flipH="1" rot="-9515896">
              <a:off x="4512437" y="2299773"/>
              <a:ext cx="744493" cy="776922"/>
              <a:chOff x="1584938" y="1128250"/>
              <a:chExt cx="708025" cy="738800"/>
            </a:xfrm>
          </p:grpSpPr>
          <p:sp>
            <p:nvSpPr>
              <p:cNvPr id="1041" name="Google Shape;1041;p37"/>
              <p:cNvSpPr/>
              <p:nvPr/>
            </p:nvSpPr>
            <p:spPr>
              <a:xfrm>
                <a:off x="1737963" y="1128250"/>
                <a:ext cx="555000" cy="629150"/>
              </a:xfrm>
              <a:custGeom>
                <a:rect b="b" l="l" r="r" t="t"/>
                <a:pathLst>
                  <a:path extrusionOk="0" h="25166" w="22200">
                    <a:moveTo>
                      <a:pt x="21791" y="1"/>
                    </a:moveTo>
                    <a:cubicBezTo>
                      <a:pt x="19802" y="1"/>
                      <a:pt x="17946" y="918"/>
                      <a:pt x="16496" y="2239"/>
                    </a:cubicBezTo>
                    <a:cubicBezTo>
                      <a:pt x="14761" y="3807"/>
                      <a:pt x="13694" y="5942"/>
                      <a:pt x="12893" y="8077"/>
                    </a:cubicBezTo>
                    <a:cubicBezTo>
                      <a:pt x="12026" y="10345"/>
                      <a:pt x="11459" y="12747"/>
                      <a:pt x="10591" y="15015"/>
                    </a:cubicBezTo>
                    <a:cubicBezTo>
                      <a:pt x="9758" y="17250"/>
                      <a:pt x="8557" y="19285"/>
                      <a:pt x="6855" y="20953"/>
                    </a:cubicBezTo>
                    <a:cubicBezTo>
                      <a:pt x="5188" y="22587"/>
                      <a:pt x="3186" y="23855"/>
                      <a:pt x="985" y="24589"/>
                    </a:cubicBezTo>
                    <a:cubicBezTo>
                      <a:pt x="718" y="24689"/>
                      <a:pt x="451" y="24789"/>
                      <a:pt x="151" y="24855"/>
                    </a:cubicBezTo>
                    <a:cubicBezTo>
                      <a:pt x="0" y="24916"/>
                      <a:pt x="13" y="25165"/>
                      <a:pt x="163" y="25165"/>
                    </a:cubicBezTo>
                    <a:cubicBezTo>
                      <a:pt x="179" y="25165"/>
                      <a:pt x="198" y="25162"/>
                      <a:pt x="217" y="25156"/>
                    </a:cubicBezTo>
                    <a:cubicBezTo>
                      <a:pt x="2419" y="24555"/>
                      <a:pt x="4454" y="23454"/>
                      <a:pt x="6188" y="21987"/>
                    </a:cubicBezTo>
                    <a:cubicBezTo>
                      <a:pt x="7956" y="20486"/>
                      <a:pt x="9357" y="18618"/>
                      <a:pt x="10325" y="16516"/>
                    </a:cubicBezTo>
                    <a:cubicBezTo>
                      <a:pt x="11325" y="14315"/>
                      <a:pt x="11926" y="11946"/>
                      <a:pt x="12693" y="9645"/>
                    </a:cubicBezTo>
                    <a:cubicBezTo>
                      <a:pt x="13427" y="7376"/>
                      <a:pt x="14327" y="5075"/>
                      <a:pt x="15929" y="3273"/>
                    </a:cubicBezTo>
                    <a:cubicBezTo>
                      <a:pt x="17263" y="1739"/>
                      <a:pt x="19131" y="538"/>
                      <a:pt x="21199" y="338"/>
                    </a:cubicBezTo>
                    <a:cubicBezTo>
                      <a:pt x="21466" y="305"/>
                      <a:pt x="21733" y="305"/>
                      <a:pt x="22000" y="305"/>
                    </a:cubicBezTo>
                    <a:cubicBezTo>
                      <a:pt x="22009" y="306"/>
                      <a:pt x="22018" y="307"/>
                      <a:pt x="22027" y="307"/>
                    </a:cubicBezTo>
                    <a:cubicBezTo>
                      <a:pt x="22199" y="307"/>
                      <a:pt x="22190" y="4"/>
                      <a:pt x="22000" y="4"/>
                    </a:cubicBezTo>
                    <a:cubicBezTo>
                      <a:pt x="21930" y="2"/>
                      <a:pt x="21861" y="1"/>
                      <a:pt x="217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7"/>
              <p:cNvSpPr/>
              <p:nvPr/>
            </p:nvSpPr>
            <p:spPr>
              <a:xfrm>
                <a:off x="1901038" y="1156650"/>
                <a:ext cx="255175" cy="95850"/>
              </a:xfrm>
              <a:custGeom>
                <a:rect b="b" l="l" r="r" t="t"/>
                <a:pathLst>
                  <a:path extrusionOk="0" h="3834" w="10207">
                    <a:moveTo>
                      <a:pt x="3631" y="0"/>
                    </a:moveTo>
                    <a:cubicBezTo>
                      <a:pt x="1541" y="0"/>
                      <a:pt x="1" y="616"/>
                      <a:pt x="1000" y="2771"/>
                    </a:cubicBezTo>
                    <a:cubicBezTo>
                      <a:pt x="1361" y="3543"/>
                      <a:pt x="2102" y="3834"/>
                      <a:pt x="3014" y="3834"/>
                    </a:cubicBezTo>
                    <a:cubicBezTo>
                      <a:pt x="5807" y="3834"/>
                      <a:pt x="10206" y="1103"/>
                      <a:pt x="10206" y="1103"/>
                    </a:cubicBezTo>
                    <a:cubicBezTo>
                      <a:pt x="10206" y="1103"/>
                      <a:pt x="6427" y="0"/>
                      <a:pt x="36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7"/>
              <p:cNvSpPr/>
              <p:nvPr/>
            </p:nvSpPr>
            <p:spPr>
              <a:xfrm>
                <a:off x="1797588" y="1318475"/>
                <a:ext cx="268550" cy="156275"/>
              </a:xfrm>
              <a:custGeom>
                <a:rect b="b" l="l" r="r" t="t"/>
                <a:pathLst>
                  <a:path extrusionOk="0" h="6251" w="10742">
                    <a:moveTo>
                      <a:pt x="10742" y="1"/>
                    </a:moveTo>
                    <a:cubicBezTo>
                      <a:pt x="10741" y="1"/>
                      <a:pt x="1" y="3270"/>
                      <a:pt x="4437" y="6005"/>
                    </a:cubicBezTo>
                    <a:cubicBezTo>
                      <a:pt x="4706" y="6174"/>
                      <a:pt x="4983" y="6250"/>
                      <a:pt x="5265" y="6250"/>
                    </a:cubicBezTo>
                    <a:cubicBezTo>
                      <a:pt x="7820" y="6250"/>
                      <a:pt x="10742" y="1"/>
                      <a:pt x="107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7"/>
              <p:cNvSpPr/>
              <p:nvPr/>
            </p:nvSpPr>
            <p:spPr>
              <a:xfrm>
                <a:off x="1760063" y="1490275"/>
                <a:ext cx="255200" cy="106675"/>
              </a:xfrm>
              <a:custGeom>
                <a:rect b="b" l="l" r="r" t="t"/>
                <a:pathLst>
                  <a:path extrusionOk="0" h="4267" w="10208">
                    <a:moveTo>
                      <a:pt x="10208" y="0"/>
                    </a:moveTo>
                    <a:cubicBezTo>
                      <a:pt x="10207" y="0"/>
                      <a:pt x="1" y="334"/>
                      <a:pt x="3236" y="3803"/>
                    </a:cubicBezTo>
                    <a:cubicBezTo>
                      <a:pt x="3541" y="4128"/>
                      <a:pt x="3915" y="4266"/>
                      <a:pt x="4330" y="4266"/>
                    </a:cubicBezTo>
                    <a:cubicBezTo>
                      <a:pt x="6637" y="4266"/>
                      <a:pt x="10208" y="0"/>
                      <a:pt x="10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7"/>
              <p:cNvSpPr/>
              <p:nvPr/>
            </p:nvSpPr>
            <p:spPr>
              <a:xfrm>
                <a:off x="1736863" y="1623725"/>
                <a:ext cx="200850" cy="77750"/>
              </a:xfrm>
              <a:custGeom>
                <a:rect b="b" l="l" r="r" t="t"/>
                <a:pathLst>
                  <a:path extrusionOk="0" h="3110" w="8034">
                    <a:moveTo>
                      <a:pt x="5174" y="0"/>
                    </a:moveTo>
                    <a:cubicBezTo>
                      <a:pt x="2792" y="0"/>
                      <a:pt x="0" y="412"/>
                      <a:pt x="1429" y="2535"/>
                    </a:cubicBezTo>
                    <a:cubicBezTo>
                      <a:pt x="1710" y="2944"/>
                      <a:pt x="2126" y="3109"/>
                      <a:pt x="2615" y="3109"/>
                    </a:cubicBezTo>
                    <a:cubicBezTo>
                      <a:pt x="4677" y="3109"/>
                      <a:pt x="8034" y="166"/>
                      <a:pt x="8034" y="166"/>
                    </a:cubicBezTo>
                    <a:cubicBezTo>
                      <a:pt x="8034" y="166"/>
                      <a:pt x="6686" y="0"/>
                      <a:pt x="51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7"/>
              <p:cNvSpPr/>
              <p:nvPr/>
            </p:nvSpPr>
            <p:spPr>
              <a:xfrm>
                <a:off x="1612463" y="1655325"/>
                <a:ext cx="159300" cy="87750"/>
              </a:xfrm>
              <a:custGeom>
                <a:rect b="b" l="l" r="r" t="t"/>
                <a:pathLst>
                  <a:path extrusionOk="0" h="3510" w="6372">
                    <a:moveTo>
                      <a:pt x="1251" y="0"/>
                    </a:moveTo>
                    <a:cubicBezTo>
                      <a:pt x="685" y="0"/>
                      <a:pt x="281" y="359"/>
                      <a:pt x="200" y="1304"/>
                    </a:cubicBezTo>
                    <a:cubicBezTo>
                      <a:pt x="0" y="3363"/>
                      <a:pt x="4677" y="3510"/>
                      <a:pt x="6017" y="3510"/>
                    </a:cubicBezTo>
                    <a:cubicBezTo>
                      <a:pt x="6241" y="3510"/>
                      <a:pt x="6372" y="3506"/>
                      <a:pt x="6372" y="3506"/>
                    </a:cubicBezTo>
                    <a:cubicBezTo>
                      <a:pt x="6372" y="3506"/>
                      <a:pt x="3020" y="0"/>
                      <a:pt x="12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7"/>
              <p:cNvSpPr/>
              <p:nvPr/>
            </p:nvSpPr>
            <p:spPr>
              <a:xfrm>
                <a:off x="2072788" y="1230075"/>
                <a:ext cx="217550" cy="229625"/>
              </a:xfrm>
              <a:custGeom>
                <a:rect b="b" l="l" r="r" t="t"/>
                <a:pathLst>
                  <a:path extrusionOk="0" h="9185" w="8702">
                    <a:moveTo>
                      <a:pt x="1702" y="1"/>
                    </a:moveTo>
                    <a:cubicBezTo>
                      <a:pt x="1702" y="1"/>
                      <a:pt x="1" y="8941"/>
                      <a:pt x="3436" y="9174"/>
                    </a:cubicBezTo>
                    <a:cubicBezTo>
                      <a:pt x="3541" y="9181"/>
                      <a:pt x="3641" y="9184"/>
                      <a:pt x="3736" y="9184"/>
                    </a:cubicBezTo>
                    <a:cubicBezTo>
                      <a:pt x="8702" y="9184"/>
                      <a:pt x="1702" y="1"/>
                      <a:pt x="17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7"/>
              <p:cNvSpPr/>
              <p:nvPr/>
            </p:nvSpPr>
            <p:spPr>
              <a:xfrm>
                <a:off x="1979388" y="1388525"/>
                <a:ext cx="184300" cy="211325"/>
              </a:xfrm>
              <a:custGeom>
                <a:rect b="b" l="l" r="r" t="t"/>
                <a:pathLst>
                  <a:path extrusionOk="0" h="8453" w="7372">
                    <a:moveTo>
                      <a:pt x="2636" y="1"/>
                    </a:moveTo>
                    <a:cubicBezTo>
                      <a:pt x="2636" y="1"/>
                      <a:pt x="1" y="7740"/>
                      <a:pt x="3036" y="8373"/>
                    </a:cubicBezTo>
                    <a:cubicBezTo>
                      <a:pt x="3290" y="8427"/>
                      <a:pt x="3516" y="8453"/>
                      <a:pt x="3717" y="8453"/>
                    </a:cubicBezTo>
                    <a:cubicBezTo>
                      <a:pt x="7371" y="8453"/>
                      <a:pt x="2636" y="1"/>
                      <a:pt x="2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7"/>
              <p:cNvSpPr/>
              <p:nvPr/>
            </p:nvSpPr>
            <p:spPr>
              <a:xfrm>
                <a:off x="1910163" y="1549475"/>
                <a:ext cx="145475" cy="178600"/>
              </a:xfrm>
              <a:custGeom>
                <a:rect b="b" l="l" r="r" t="t"/>
                <a:pathLst>
                  <a:path extrusionOk="0" h="7144" w="5819">
                    <a:moveTo>
                      <a:pt x="3136" y="1"/>
                    </a:moveTo>
                    <a:cubicBezTo>
                      <a:pt x="3136" y="1"/>
                      <a:pt x="1" y="6072"/>
                      <a:pt x="2403" y="6972"/>
                    </a:cubicBezTo>
                    <a:cubicBezTo>
                      <a:pt x="2715" y="7090"/>
                      <a:pt x="2982" y="7144"/>
                      <a:pt x="3209" y="7144"/>
                    </a:cubicBezTo>
                    <a:cubicBezTo>
                      <a:pt x="5819" y="7144"/>
                      <a:pt x="3136" y="1"/>
                      <a:pt x="3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7"/>
              <p:cNvSpPr/>
              <p:nvPr/>
            </p:nvSpPr>
            <p:spPr>
              <a:xfrm>
                <a:off x="1747563" y="1682075"/>
                <a:ext cx="130100" cy="168900"/>
              </a:xfrm>
              <a:custGeom>
                <a:rect b="b" l="l" r="r" t="t"/>
                <a:pathLst>
                  <a:path extrusionOk="0" h="6756" w="5204">
                    <a:moveTo>
                      <a:pt x="5204" y="1"/>
                    </a:moveTo>
                    <a:cubicBezTo>
                      <a:pt x="5204" y="1"/>
                      <a:pt x="0" y="4470"/>
                      <a:pt x="1902" y="6205"/>
                    </a:cubicBezTo>
                    <a:cubicBezTo>
                      <a:pt x="2322" y="6589"/>
                      <a:pt x="2689" y="6755"/>
                      <a:pt x="3010" y="6755"/>
                    </a:cubicBezTo>
                    <a:cubicBezTo>
                      <a:pt x="5054" y="6755"/>
                      <a:pt x="5204" y="1"/>
                      <a:pt x="5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7"/>
              <p:cNvSpPr/>
              <p:nvPr/>
            </p:nvSpPr>
            <p:spPr>
              <a:xfrm>
                <a:off x="1584938" y="1747125"/>
                <a:ext cx="168475" cy="119925"/>
              </a:xfrm>
              <a:custGeom>
                <a:rect b="b" l="l" r="r" t="t"/>
                <a:pathLst>
                  <a:path extrusionOk="0" h="4797" w="6739">
                    <a:moveTo>
                      <a:pt x="6739" y="0"/>
                    </a:moveTo>
                    <a:cubicBezTo>
                      <a:pt x="6738" y="0"/>
                      <a:pt x="1" y="1168"/>
                      <a:pt x="768" y="3636"/>
                    </a:cubicBezTo>
                    <a:cubicBezTo>
                      <a:pt x="1017" y="4467"/>
                      <a:pt x="1420" y="4797"/>
                      <a:pt x="1903" y="4797"/>
                    </a:cubicBezTo>
                    <a:cubicBezTo>
                      <a:pt x="3744" y="4797"/>
                      <a:pt x="6739" y="0"/>
                      <a:pt x="6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2" name="Google Shape;1052;p37"/>
          <p:cNvGrpSpPr/>
          <p:nvPr/>
        </p:nvGrpSpPr>
        <p:grpSpPr>
          <a:xfrm>
            <a:off x="713225" y="4302225"/>
            <a:ext cx="1901375" cy="984550"/>
            <a:chOff x="2818850" y="3265475"/>
            <a:chExt cx="1901375" cy="984550"/>
          </a:xfrm>
        </p:grpSpPr>
        <p:sp>
          <p:nvSpPr>
            <p:cNvPr id="1053" name="Google Shape;1053;p37"/>
            <p:cNvSpPr/>
            <p:nvPr/>
          </p:nvSpPr>
          <p:spPr>
            <a:xfrm>
              <a:off x="3385925" y="3895725"/>
              <a:ext cx="636300" cy="314850"/>
            </a:xfrm>
            <a:custGeom>
              <a:rect b="b" l="l" r="r" t="t"/>
              <a:pathLst>
                <a:path extrusionOk="0" h="12594" w="25452">
                  <a:moveTo>
                    <a:pt x="5304" y="1"/>
                  </a:moveTo>
                  <a:cubicBezTo>
                    <a:pt x="4804" y="2603"/>
                    <a:pt x="0" y="8707"/>
                    <a:pt x="0" y="8707"/>
                  </a:cubicBezTo>
                  <a:cubicBezTo>
                    <a:pt x="7620" y="12003"/>
                    <a:pt x="15941" y="12594"/>
                    <a:pt x="20925" y="12594"/>
                  </a:cubicBezTo>
                  <a:cubicBezTo>
                    <a:pt x="23709" y="12594"/>
                    <a:pt x="25452" y="12410"/>
                    <a:pt x="25452" y="12410"/>
                  </a:cubicBezTo>
                  <a:cubicBezTo>
                    <a:pt x="25452" y="12410"/>
                    <a:pt x="21182" y="5805"/>
                    <a:pt x="20915" y="1835"/>
                  </a:cubicBezTo>
                  <a:lnTo>
                    <a:pt x="53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7"/>
            <p:cNvSpPr/>
            <p:nvPr/>
          </p:nvSpPr>
          <p:spPr>
            <a:xfrm>
              <a:off x="3468475" y="3876550"/>
              <a:ext cx="509550" cy="150225"/>
            </a:xfrm>
            <a:custGeom>
              <a:rect b="b" l="l" r="r" t="t"/>
              <a:pathLst>
                <a:path extrusionOk="0" h="6009" w="20382">
                  <a:moveTo>
                    <a:pt x="34" y="1"/>
                  </a:moveTo>
                  <a:lnTo>
                    <a:pt x="34" y="1"/>
                  </a:lnTo>
                  <a:cubicBezTo>
                    <a:pt x="1" y="1402"/>
                    <a:pt x="1001" y="2669"/>
                    <a:pt x="2202" y="3403"/>
                  </a:cubicBezTo>
                  <a:cubicBezTo>
                    <a:pt x="3437" y="4103"/>
                    <a:pt x="4871" y="4337"/>
                    <a:pt x="6239" y="4604"/>
                  </a:cubicBezTo>
                  <a:cubicBezTo>
                    <a:pt x="8273" y="4937"/>
                    <a:pt x="10275" y="5304"/>
                    <a:pt x="12310" y="5671"/>
                  </a:cubicBezTo>
                  <a:cubicBezTo>
                    <a:pt x="13297" y="5826"/>
                    <a:pt x="14285" y="6008"/>
                    <a:pt x="15299" y="6008"/>
                  </a:cubicBezTo>
                  <a:cubicBezTo>
                    <a:pt x="15381" y="6008"/>
                    <a:pt x="15463" y="6007"/>
                    <a:pt x="15545" y="6005"/>
                  </a:cubicBezTo>
                  <a:cubicBezTo>
                    <a:pt x="16646" y="6005"/>
                    <a:pt x="17747" y="5771"/>
                    <a:pt x="18681" y="5204"/>
                  </a:cubicBezTo>
                  <a:cubicBezTo>
                    <a:pt x="19581" y="4637"/>
                    <a:pt x="20315" y="3636"/>
                    <a:pt x="20382" y="2569"/>
                  </a:cubicBezTo>
                  <a:lnTo>
                    <a:pt x="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7"/>
            <p:cNvSpPr/>
            <p:nvPr/>
          </p:nvSpPr>
          <p:spPr>
            <a:xfrm>
              <a:off x="2818850" y="3412675"/>
              <a:ext cx="395600" cy="273350"/>
            </a:xfrm>
            <a:custGeom>
              <a:rect b="b" l="l" r="r" t="t"/>
              <a:pathLst>
                <a:path extrusionOk="0" h="10934" w="15824">
                  <a:moveTo>
                    <a:pt x="4155" y="1"/>
                  </a:moveTo>
                  <a:cubicBezTo>
                    <a:pt x="4048" y="1"/>
                    <a:pt x="3942" y="3"/>
                    <a:pt x="3837" y="9"/>
                  </a:cubicBezTo>
                  <a:cubicBezTo>
                    <a:pt x="1402" y="176"/>
                    <a:pt x="1" y="2444"/>
                    <a:pt x="534" y="4779"/>
                  </a:cubicBezTo>
                  <a:cubicBezTo>
                    <a:pt x="1735" y="10046"/>
                    <a:pt x="8340" y="10933"/>
                    <a:pt x="12970" y="10933"/>
                  </a:cubicBezTo>
                  <a:cubicBezTo>
                    <a:pt x="13354" y="10933"/>
                    <a:pt x="13724" y="10927"/>
                    <a:pt x="14077" y="10917"/>
                  </a:cubicBezTo>
                  <a:cubicBezTo>
                    <a:pt x="15824" y="10851"/>
                    <a:pt x="15454" y="8180"/>
                    <a:pt x="13740" y="8180"/>
                  </a:cubicBezTo>
                  <a:cubicBezTo>
                    <a:pt x="13719" y="8180"/>
                    <a:pt x="13698" y="8181"/>
                    <a:pt x="13677" y="8181"/>
                  </a:cubicBezTo>
                  <a:cubicBezTo>
                    <a:pt x="13215" y="8196"/>
                    <a:pt x="12743" y="8206"/>
                    <a:pt x="12265" y="8206"/>
                  </a:cubicBezTo>
                  <a:cubicBezTo>
                    <a:pt x="9433" y="8206"/>
                    <a:pt x="6421" y="7845"/>
                    <a:pt x="4337" y="5846"/>
                  </a:cubicBezTo>
                  <a:cubicBezTo>
                    <a:pt x="3269" y="4809"/>
                    <a:pt x="2564" y="2823"/>
                    <a:pt x="4340" y="2823"/>
                  </a:cubicBezTo>
                  <a:cubicBezTo>
                    <a:pt x="4506" y="2823"/>
                    <a:pt x="4693" y="2841"/>
                    <a:pt x="4904" y="2878"/>
                  </a:cubicBezTo>
                  <a:cubicBezTo>
                    <a:pt x="6539" y="3211"/>
                    <a:pt x="8073" y="4045"/>
                    <a:pt x="9374" y="5046"/>
                  </a:cubicBezTo>
                  <a:cubicBezTo>
                    <a:pt x="9642" y="5245"/>
                    <a:pt x="9918" y="5331"/>
                    <a:pt x="10180" y="5331"/>
                  </a:cubicBezTo>
                  <a:cubicBezTo>
                    <a:pt x="11323" y="5331"/>
                    <a:pt x="12208" y="3712"/>
                    <a:pt x="11042" y="2844"/>
                  </a:cubicBezTo>
                  <a:cubicBezTo>
                    <a:pt x="9188" y="1438"/>
                    <a:pt x="6598" y="1"/>
                    <a:pt x="4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7"/>
            <p:cNvSpPr/>
            <p:nvPr/>
          </p:nvSpPr>
          <p:spPr>
            <a:xfrm>
              <a:off x="4290125" y="3608525"/>
              <a:ext cx="430100" cy="238725"/>
            </a:xfrm>
            <a:custGeom>
              <a:rect b="b" l="l" r="r" t="t"/>
              <a:pathLst>
                <a:path extrusionOk="0" h="9549" w="17204">
                  <a:moveTo>
                    <a:pt x="12007" y="1"/>
                  </a:moveTo>
                  <a:cubicBezTo>
                    <a:pt x="10072" y="1"/>
                    <a:pt x="8002" y="639"/>
                    <a:pt x="6363" y="1348"/>
                  </a:cubicBezTo>
                  <a:cubicBezTo>
                    <a:pt x="4961" y="1991"/>
                    <a:pt x="5631" y="4015"/>
                    <a:pt x="6917" y="4015"/>
                  </a:cubicBezTo>
                  <a:cubicBezTo>
                    <a:pt x="7099" y="4015"/>
                    <a:pt x="7294" y="3974"/>
                    <a:pt x="7497" y="3883"/>
                  </a:cubicBezTo>
                  <a:cubicBezTo>
                    <a:pt x="8902" y="3259"/>
                    <a:pt x="10454" y="2810"/>
                    <a:pt x="12042" y="2810"/>
                  </a:cubicBezTo>
                  <a:cubicBezTo>
                    <a:pt x="12150" y="2810"/>
                    <a:pt x="12259" y="2812"/>
                    <a:pt x="12367" y="2816"/>
                  </a:cubicBezTo>
                  <a:cubicBezTo>
                    <a:pt x="14835" y="2949"/>
                    <a:pt x="13601" y="4984"/>
                    <a:pt x="12234" y="5818"/>
                  </a:cubicBezTo>
                  <a:cubicBezTo>
                    <a:pt x="10937" y="6584"/>
                    <a:pt x="9505" y="6862"/>
                    <a:pt x="8045" y="6862"/>
                  </a:cubicBezTo>
                  <a:cubicBezTo>
                    <a:pt x="6198" y="6862"/>
                    <a:pt x="4307" y="6417"/>
                    <a:pt x="2593" y="5951"/>
                  </a:cubicBezTo>
                  <a:cubicBezTo>
                    <a:pt x="2451" y="5912"/>
                    <a:pt x="2313" y="5894"/>
                    <a:pt x="2182" y="5894"/>
                  </a:cubicBezTo>
                  <a:cubicBezTo>
                    <a:pt x="738" y="5894"/>
                    <a:pt x="1" y="8059"/>
                    <a:pt x="1559" y="8487"/>
                  </a:cubicBezTo>
                  <a:cubicBezTo>
                    <a:pt x="3479" y="9021"/>
                    <a:pt x="5986" y="9548"/>
                    <a:pt x="8423" y="9548"/>
                  </a:cubicBezTo>
                  <a:cubicBezTo>
                    <a:pt x="11618" y="9548"/>
                    <a:pt x="14694" y="8641"/>
                    <a:pt x="16170" y="5651"/>
                  </a:cubicBezTo>
                  <a:cubicBezTo>
                    <a:pt x="17204" y="3550"/>
                    <a:pt x="16403" y="981"/>
                    <a:pt x="14035" y="281"/>
                  </a:cubicBezTo>
                  <a:cubicBezTo>
                    <a:pt x="13395" y="85"/>
                    <a:pt x="12710" y="1"/>
                    <a:pt x="120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7"/>
            <p:cNvSpPr/>
            <p:nvPr/>
          </p:nvSpPr>
          <p:spPr>
            <a:xfrm>
              <a:off x="2961450" y="3305000"/>
              <a:ext cx="1654550" cy="661525"/>
            </a:xfrm>
            <a:custGeom>
              <a:rect b="b" l="l" r="r" t="t"/>
              <a:pathLst>
                <a:path extrusionOk="0" h="26461" w="66182">
                  <a:moveTo>
                    <a:pt x="11595" y="1"/>
                  </a:moveTo>
                  <a:cubicBezTo>
                    <a:pt x="7174" y="1"/>
                    <a:pt x="3201" y="252"/>
                    <a:pt x="1" y="813"/>
                  </a:cubicBezTo>
                  <a:cubicBezTo>
                    <a:pt x="1" y="813"/>
                    <a:pt x="334" y="2882"/>
                    <a:pt x="1502" y="5817"/>
                  </a:cubicBezTo>
                  <a:cubicBezTo>
                    <a:pt x="1735" y="6317"/>
                    <a:pt x="1969" y="6884"/>
                    <a:pt x="2236" y="7451"/>
                  </a:cubicBezTo>
                  <a:cubicBezTo>
                    <a:pt x="2869" y="8786"/>
                    <a:pt x="3670" y="10220"/>
                    <a:pt x="4704" y="11721"/>
                  </a:cubicBezTo>
                  <a:cubicBezTo>
                    <a:pt x="4971" y="12088"/>
                    <a:pt x="5204" y="12455"/>
                    <a:pt x="5505" y="12822"/>
                  </a:cubicBezTo>
                  <a:cubicBezTo>
                    <a:pt x="6672" y="14390"/>
                    <a:pt x="8040" y="15924"/>
                    <a:pt x="9741" y="17425"/>
                  </a:cubicBezTo>
                  <a:cubicBezTo>
                    <a:pt x="10408" y="18026"/>
                    <a:pt x="11175" y="18626"/>
                    <a:pt x="11976" y="19227"/>
                  </a:cubicBezTo>
                  <a:cubicBezTo>
                    <a:pt x="12409" y="19527"/>
                    <a:pt x="12876" y="19860"/>
                    <a:pt x="13343" y="20161"/>
                  </a:cubicBezTo>
                  <a:cubicBezTo>
                    <a:pt x="13477" y="20261"/>
                    <a:pt x="13610" y="20361"/>
                    <a:pt x="13777" y="20461"/>
                  </a:cubicBezTo>
                  <a:cubicBezTo>
                    <a:pt x="17980" y="23129"/>
                    <a:pt x="23484" y="25231"/>
                    <a:pt x="30589" y="26098"/>
                  </a:cubicBezTo>
                  <a:cubicBezTo>
                    <a:pt x="32718" y="26346"/>
                    <a:pt x="34727" y="26461"/>
                    <a:pt x="36621" y="26461"/>
                  </a:cubicBezTo>
                  <a:cubicBezTo>
                    <a:pt x="41344" y="26461"/>
                    <a:pt x="45354" y="25750"/>
                    <a:pt x="48735" y="24630"/>
                  </a:cubicBezTo>
                  <a:cubicBezTo>
                    <a:pt x="48869" y="24597"/>
                    <a:pt x="48969" y="24564"/>
                    <a:pt x="49069" y="24497"/>
                  </a:cubicBezTo>
                  <a:cubicBezTo>
                    <a:pt x="49302" y="24430"/>
                    <a:pt x="49503" y="24364"/>
                    <a:pt x="49736" y="24264"/>
                  </a:cubicBezTo>
                  <a:cubicBezTo>
                    <a:pt x="50670" y="23930"/>
                    <a:pt x="51571" y="23530"/>
                    <a:pt x="52405" y="23129"/>
                  </a:cubicBezTo>
                  <a:cubicBezTo>
                    <a:pt x="54706" y="22029"/>
                    <a:pt x="56641" y="20728"/>
                    <a:pt x="58276" y="19360"/>
                  </a:cubicBezTo>
                  <a:cubicBezTo>
                    <a:pt x="58642" y="19060"/>
                    <a:pt x="58976" y="18760"/>
                    <a:pt x="59310" y="18459"/>
                  </a:cubicBezTo>
                  <a:cubicBezTo>
                    <a:pt x="60744" y="17158"/>
                    <a:pt x="61878" y="15824"/>
                    <a:pt x="62812" y="14590"/>
                  </a:cubicBezTo>
                  <a:cubicBezTo>
                    <a:pt x="63212" y="14056"/>
                    <a:pt x="63546" y="13556"/>
                    <a:pt x="63880" y="13089"/>
                  </a:cubicBezTo>
                  <a:cubicBezTo>
                    <a:pt x="65547" y="10487"/>
                    <a:pt x="66181" y="8552"/>
                    <a:pt x="66181" y="8552"/>
                  </a:cubicBezTo>
                  <a:cubicBezTo>
                    <a:pt x="55451" y="4233"/>
                    <a:pt x="29749" y="1"/>
                    <a:pt x="115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7"/>
            <p:cNvSpPr/>
            <p:nvPr/>
          </p:nvSpPr>
          <p:spPr>
            <a:xfrm>
              <a:off x="2908000" y="3265475"/>
              <a:ext cx="1779375" cy="315275"/>
            </a:xfrm>
            <a:custGeom>
              <a:rect b="b" l="l" r="r" t="t"/>
              <a:pathLst>
                <a:path extrusionOk="0" h="12611" w="71175">
                  <a:moveTo>
                    <a:pt x="14861" y="0"/>
                  </a:moveTo>
                  <a:cubicBezTo>
                    <a:pt x="10631" y="0"/>
                    <a:pt x="6398" y="164"/>
                    <a:pt x="2172" y="493"/>
                  </a:cubicBezTo>
                  <a:cubicBezTo>
                    <a:pt x="0" y="655"/>
                    <a:pt x="443" y="3904"/>
                    <a:pt x="2520" y="3904"/>
                  </a:cubicBezTo>
                  <a:cubicBezTo>
                    <a:pt x="2581" y="3904"/>
                    <a:pt x="2642" y="3901"/>
                    <a:pt x="2706" y="3895"/>
                  </a:cubicBezTo>
                  <a:cubicBezTo>
                    <a:pt x="6773" y="3582"/>
                    <a:pt x="10848" y="3426"/>
                    <a:pt x="14921" y="3426"/>
                  </a:cubicBezTo>
                  <a:cubicBezTo>
                    <a:pt x="32960" y="3426"/>
                    <a:pt x="50950" y="6487"/>
                    <a:pt x="67986" y="12502"/>
                  </a:cubicBezTo>
                  <a:cubicBezTo>
                    <a:pt x="68199" y="12576"/>
                    <a:pt x="68404" y="12610"/>
                    <a:pt x="68599" y="12610"/>
                  </a:cubicBezTo>
                  <a:cubicBezTo>
                    <a:pt x="70316" y="12610"/>
                    <a:pt x="71174" y="9959"/>
                    <a:pt x="69287" y="9299"/>
                  </a:cubicBezTo>
                  <a:cubicBezTo>
                    <a:pt x="51801" y="3136"/>
                    <a:pt x="33365" y="0"/>
                    <a:pt x="148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7"/>
            <p:cNvSpPr/>
            <p:nvPr/>
          </p:nvSpPr>
          <p:spPr>
            <a:xfrm>
              <a:off x="3335875" y="4085275"/>
              <a:ext cx="729775" cy="164750"/>
            </a:xfrm>
            <a:custGeom>
              <a:rect b="b" l="l" r="r" t="t"/>
              <a:pathLst>
                <a:path extrusionOk="0" h="6590" w="29191">
                  <a:moveTo>
                    <a:pt x="2662" y="0"/>
                  </a:moveTo>
                  <a:cubicBezTo>
                    <a:pt x="889" y="0"/>
                    <a:pt x="0" y="2688"/>
                    <a:pt x="1936" y="3293"/>
                  </a:cubicBezTo>
                  <a:cubicBezTo>
                    <a:pt x="8899" y="5491"/>
                    <a:pt x="16058" y="6589"/>
                    <a:pt x="23329" y="6589"/>
                  </a:cubicBezTo>
                  <a:cubicBezTo>
                    <a:pt x="24556" y="6589"/>
                    <a:pt x="25787" y="6558"/>
                    <a:pt x="27020" y="6495"/>
                  </a:cubicBezTo>
                  <a:cubicBezTo>
                    <a:pt x="29190" y="6397"/>
                    <a:pt x="28703" y="3058"/>
                    <a:pt x="26580" y="3058"/>
                  </a:cubicBezTo>
                  <a:cubicBezTo>
                    <a:pt x="26549" y="3058"/>
                    <a:pt x="26518" y="3058"/>
                    <a:pt x="26487" y="3060"/>
                  </a:cubicBezTo>
                  <a:cubicBezTo>
                    <a:pt x="25360" y="3117"/>
                    <a:pt x="24233" y="3146"/>
                    <a:pt x="23108" y="3146"/>
                  </a:cubicBezTo>
                  <a:cubicBezTo>
                    <a:pt x="16369" y="3146"/>
                    <a:pt x="9668" y="2120"/>
                    <a:pt x="3237" y="91"/>
                  </a:cubicBezTo>
                  <a:cubicBezTo>
                    <a:pt x="3037" y="29"/>
                    <a:pt x="2845" y="0"/>
                    <a:pt x="26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7"/>
            <p:cNvSpPr/>
            <p:nvPr/>
          </p:nvSpPr>
          <p:spPr>
            <a:xfrm>
              <a:off x="3079025" y="3515450"/>
              <a:ext cx="1365175" cy="277725"/>
            </a:xfrm>
            <a:custGeom>
              <a:rect b="b" l="l" r="r" t="t"/>
              <a:pathLst>
                <a:path extrusionOk="0" h="11109" w="54607">
                  <a:moveTo>
                    <a:pt x="4971" y="1"/>
                  </a:moveTo>
                  <a:lnTo>
                    <a:pt x="1" y="3270"/>
                  </a:lnTo>
                  <a:cubicBezTo>
                    <a:pt x="234" y="3670"/>
                    <a:pt x="501" y="4037"/>
                    <a:pt x="802" y="4404"/>
                  </a:cubicBezTo>
                  <a:lnTo>
                    <a:pt x="4771" y="1802"/>
                  </a:lnTo>
                  <a:cubicBezTo>
                    <a:pt x="5605" y="2669"/>
                    <a:pt x="6439" y="3570"/>
                    <a:pt x="7273" y="4437"/>
                  </a:cubicBezTo>
                  <a:cubicBezTo>
                    <a:pt x="8207" y="5471"/>
                    <a:pt x="9174" y="6506"/>
                    <a:pt x="10175" y="7540"/>
                  </a:cubicBezTo>
                  <a:lnTo>
                    <a:pt x="10542" y="7907"/>
                  </a:lnTo>
                  <a:lnTo>
                    <a:pt x="11009" y="7640"/>
                  </a:lnTo>
                  <a:cubicBezTo>
                    <a:pt x="12176" y="6973"/>
                    <a:pt x="13377" y="6305"/>
                    <a:pt x="14545" y="5638"/>
                  </a:cubicBezTo>
                  <a:cubicBezTo>
                    <a:pt x="15579" y="5071"/>
                    <a:pt x="16613" y="4471"/>
                    <a:pt x="17647" y="3904"/>
                  </a:cubicBezTo>
                  <a:cubicBezTo>
                    <a:pt x="18347" y="4671"/>
                    <a:pt x="19048" y="5438"/>
                    <a:pt x="19715" y="6205"/>
                  </a:cubicBezTo>
                  <a:cubicBezTo>
                    <a:pt x="20516" y="7106"/>
                    <a:pt x="21350" y="8040"/>
                    <a:pt x="22183" y="8941"/>
                  </a:cubicBezTo>
                  <a:lnTo>
                    <a:pt x="22550" y="9341"/>
                  </a:lnTo>
                  <a:lnTo>
                    <a:pt x="23017" y="9074"/>
                  </a:lnTo>
                  <a:cubicBezTo>
                    <a:pt x="24418" y="8307"/>
                    <a:pt x="25819" y="7506"/>
                    <a:pt x="27220" y="6706"/>
                  </a:cubicBezTo>
                  <a:cubicBezTo>
                    <a:pt x="28421" y="6039"/>
                    <a:pt x="29622" y="5371"/>
                    <a:pt x="30823" y="4704"/>
                  </a:cubicBezTo>
                  <a:cubicBezTo>
                    <a:pt x="31690" y="6305"/>
                    <a:pt x="32724" y="7873"/>
                    <a:pt x="33858" y="9274"/>
                  </a:cubicBezTo>
                  <a:lnTo>
                    <a:pt x="34225" y="9708"/>
                  </a:lnTo>
                  <a:lnTo>
                    <a:pt x="34726" y="9408"/>
                  </a:lnTo>
                  <a:cubicBezTo>
                    <a:pt x="35927" y="8707"/>
                    <a:pt x="37127" y="8040"/>
                    <a:pt x="38328" y="7339"/>
                  </a:cubicBezTo>
                  <a:cubicBezTo>
                    <a:pt x="39329" y="6772"/>
                    <a:pt x="40330" y="6172"/>
                    <a:pt x="41330" y="5605"/>
                  </a:cubicBezTo>
                  <a:cubicBezTo>
                    <a:pt x="41764" y="6305"/>
                    <a:pt x="42164" y="7039"/>
                    <a:pt x="42598" y="7773"/>
                  </a:cubicBezTo>
                  <a:cubicBezTo>
                    <a:pt x="43132" y="8707"/>
                    <a:pt x="43665" y="9641"/>
                    <a:pt x="44199" y="10542"/>
                  </a:cubicBezTo>
                  <a:lnTo>
                    <a:pt x="44533" y="11109"/>
                  </a:lnTo>
                  <a:lnTo>
                    <a:pt x="45100" y="10809"/>
                  </a:lnTo>
                  <a:cubicBezTo>
                    <a:pt x="46267" y="10242"/>
                    <a:pt x="47435" y="9674"/>
                    <a:pt x="48602" y="9107"/>
                  </a:cubicBezTo>
                  <a:cubicBezTo>
                    <a:pt x="49603" y="8640"/>
                    <a:pt x="50570" y="8173"/>
                    <a:pt x="51538" y="7706"/>
                  </a:cubicBezTo>
                  <a:cubicBezTo>
                    <a:pt x="52172" y="8807"/>
                    <a:pt x="52839" y="9908"/>
                    <a:pt x="53573" y="10942"/>
                  </a:cubicBezTo>
                  <a:cubicBezTo>
                    <a:pt x="53939" y="10642"/>
                    <a:pt x="54273" y="10342"/>
                    <a:pt x="54607" y="10041"/>
                  </a:cubicBezTo>
                  <a:cubicBezTo>
                    <a:pt x="53806" y="8874"/>
                    <a:pt x="53106" y="7706"/>
                    <a:pt x="52438" y="6439"/>
                  </a:cubicBezTo>
                  <a:lnTo>
                    <a:pt x="52138" y="5838"/>
                  </a:lnTo>
                  <a:lnTo>
                    <a:pt x="51538" y="6139"/>
                  </a:lnTo>
                  <a:cubicBezTo>
                    <a:pt x="50370" y="6739"/>
                    <a:pt x="49169" y="7306"/>
                    <a:pt x="48002" y="7873"/>
                  </a:cubicBezTo>
                  <a:cubicBezTo>
                    <a:pt x="47035" y="8340"/>
                    <a:pt x="46034" y="8807"/>
                    <a:pt x="45066" y="9274"/>
                  </a:cubicBezTo>
                  <a:cubicBezTo>
                    <a:pt x="44633" y="8540"/>
                    <a:pt x="44199" y="7806"/>
                    <a:pt x="43766" y="7073"/>
                  </a:cubicBezTo>
                  <a:cubicBezTo>
                    <a:pt x="43232" y="6139"/>
                    <a:pt x="42698" y="5238"/>
                    <a:pt x="42164" y="4304"/>
                  </a:cubicBezTo>
                  <a:lnTo>
                    <a:pt x="41831" y="3703"/>
                  </a:lnTo>
                  <a:lnTo>
                    <a:pt x="41230" y="4037"/>
                  </a:lnTo>
                  <a:cubicBezTo>
                    <a:pt x="40030" y="4771"/>
                    <a:pt x="38829" y="5438"/>
                    <a:pt x="37628" y="6139"/>
                  </a:cubicBezTo>
                  <a:cubicBezTo>
                    <a:pt x="36627" y="6739"/>
                    <a:pt x="35593" y="7306"/>
                    <a:pt x="34559" y="7907"/>
                  </a:cubicBezTo>
                  <a:cubicBezTo>
                    <a:pt x="33492" y="6539"/>
                    <a:pt x="32524" y="5004"/>
                    <a:pt x="31724" y="3437"/>
                  </a:cubicBezTo>
                  <a:lnTo>
                    <a:pt x="31390" y="2803"/>
                  </a:lnTo>
                  <a:lnTo>
                    <a:pt x="30756" y="3170"/>
                  </a:lnTo>
                  <a:cubicBezTo>
                    <a:pt x="29389" y="3937"/>
                    <a:pt x="27988" y="4738"/>
                    <a:pt x="26553" y="5505"/>
                  </a:cubicBezTo>
                  <a:cubicBezTo>
                    <a:pt x="25319" y="6205"/>
                    <a:pt x="24085" y="6906"/>
                    <a:pt x="22817" y="7606"/>
                  </a:cubicBezTo>
                  <a:cubicBezTo>
                    <a:pt x="22117" y="6839"/>
                    <a:pt x="21416" y="6039"/>
                    <a:pt x="20749" y="5305"/>
                  </a:cubicBezTo>
                  <a:cubicBezTo>
                    <a:pt x="19949" y="4404"/>
                    <a:pt x="19115" y="3470"/>
                    <a:pt x="18281" y="2536"/>
                  </a:cubicBezTo>
                  <a:lnTo>
                    <a:pt x="17914" y="2136"/>
                  </a:lnTo>
                  <a:lnTo>
                    <a:pt x="17447" y="2403"/>
                  </a:lnTo>
                  <a:cubicBezTo>
                    <a:pt x="16279" y="3103"/>
                    <a:pt x="15078" y="3770"/>
                    <a:pt x="13878" y="4437"/>
                  </a:cubicBezTo>
                  <a:cubicBezTo>
                    <a:pt x="12843" y="5004"/>
                    <a:pt x="11809" y="5605"/>
                    <a:pt x="10809" y="6172"/>
                  </a:cubicBezTo>
                  <a:cubicBezTo>
                    <a:pt x="9941" y="5305"/>
                    <a:pt x="9074" y="4371"/>
                    <a:pt x="8274" y="3503"/>
                  </a:cubicBezTo>
                  <a:cubicBezTo>
                    <a:pt x="7306" y="2503"/>
                    <a:pt x="6339" y="1435"/>
                    <a:pt x="5371" y="434"/>
                  </a:cubicBezTo>
                  <a:lnTo>
                    <a:pt x="497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7"/>
            <p:cNvSpPr/>
            <p:nvPr/>
          </p:nvSpPr>
          <p:spPr>
            <a:xfrm>
              <a:off x="3210050" y="3773725"/>
              <a:ext cx="16625" cy="10275"/>
            </a:xfrm>
            <a:custGeom>
              <a:rect b="b" l="l" r="r" t="t"/>
              <a:pathLst>
                <a:path extrusionOk="0" h="411" w="665">
                  <a:moveTo>
                    <a:pt x="235" y="0"/>
                  </a:moveTo>
                  <a:cubicBezTo>
                    <a:pt x="114" y="0"/>
                    <a:pt x="0" y="156"/>
                    <a:pt x="97" y="277"/>
                  </a:cubicBezTo>
                  <a:cubicBezTo>
                    <a:pt x="130" y="311"/>
                    <a:pt x="164" y="344"/>
                    <a:pt x="197" y="378"/>
                  </a:cubicBezTo>
                  <a:cubicBezTo>
                    <a:pt x="364" y="411"/>
                    <a:pt x="497" y="411"/>
                    <a:pt x="664" y="411"/>
                  </a:cubicBezTo>
                  <a:cubicBezTo>
                    <a:pt x="564" y="311"/>
                    <a:pt x="464" y="177"/>
                    <a:pt x="364" y="77"/>
                  </a:cubicBezTo>
                  <a:cubicBezTo>
                    <a:pt x="327" y="22"/>
                    <a:pt x="281" y="0"/>
                    <a:pt x="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7"/>
            <p:cNvSpPr/>
            <p:nvPr/>
          </p:nvSpPr>
          <p:spPr>
            <a:xfrm>
              <a:off x="2998975" y="3438275"/>
              <a:ext cx="1559475" cy="231475"/>
            </a:xfrm>
            <a:custGeom>
              <a:rect b="b" l="l" r="r" t="t"/>
              <a:pathLst>
                <a:path extrusionOk="0" h="9259" w="62379">
                  <a:moveTo>
                    <a:pt x="7243" y="0"/>
                  </a:moveTo>
                  <a:cubicBezTo>
                    <a:pt x="4817" y="0"/>
                    <a:pt x="2394" y="108"/>
                    <a:pt x="1" y="453"/>
                  </a:cubicBezTo>
                  <a:cubicBezTo>
                    <a:pt x="234" y="986"/>
                    <a:pt x="468" y="1553"/>
                    <a:pt x="735" y="2120"/>
                  </a:cubicBezTo>
                  <a:cubicBezTo>
                    <a:pt x="2906" y="1824"/>
                    <a:pt x="5089" y="1739"/>
                    <a:pt x="7270" y="1739"/>
                  </a:cubicBezTo>
                  <a:cubicBezTo>
                    <a:pt x="8774" y="1739"/>
                    <a:pt x="10278" y="1779"/>
                    <a:pt x="11776" y="1820"/>
                  </a:cubicBezTo>
                  <a:cubicBezTo>
                    <a:pt x="16045" y="1954"/>
                    <a:pt x="20315" y="2221"/>
                    <a:pt x="24552" y="2587"/>
                  </a:cubicBezTo>
                  <a:cubicBezTo>
                    <a:pt x="33058" y="3388"/>
                    <a:pt x="41530" y="4656"/>
                    <a:pt x="49903" y="6457"/>
                  </a:cubicBezTo>
                  <a:cubicBezTo>
                    <a:pt x="53739" y="7291"/>
                    <a:pt x="57542" y="8192"/>
                    <a:pt x="61311" y="9259"/>
                  </a:cubicBezTo>
                  <a:cubicBezTo>
                    <a:pt x="61711" y="8725"/>
                    <a:pt x="62045" y="8225"/>
                    <a:pt x="62379" y="7758"/>
                  </a:cubicBezTo>
                  <a:cubicBezTo>
                    <a:pt x="54706" y="5623"/>
                    <a:pt x="46934" y="3955"/>
                    <a:pt x="39129" y="2688"/>
                  </a:cubicBezTo>
                  <a:cubicBezTo>
                    <a:pt x="30589" y="1320"/>
                    <a:pt x="21983" y="486"/>
                    <a:pt x="13344" y="152"/>
                  </a:cubicBezTo>
                  <a:cubicBezTo>
                    <a:pt x="11319" y="76"/>
                    <a:pt x="9280" y="0"/>
                    <a:pt x="72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7"/>
            <p:cNvSpPr/>
            <p:nvPr/>
          </p:nvSpPr>
          <p:spPr>
            <a:xfrm>
              <a:off x="3318025" y="3540275"/>
              <a:ext cx="81400" cy="60575"/>
            </a:xfrm>
            <a:custGeom>
              <a:rect b="b" l="l" r="r" t="t"/>
              <a:pathLst>
                <a:path extrusionOk="0" h="2423" w="3256">
                  <a:moveTo>
                    <a:pt x="1629" y="0"/>
                  </a:moveTo>
                  <a:cubicBezTo>
                    <a:pt x="199" y="0"/>
                    <a:pt x="0" y="2249"/>
                    <a:pt x="1516" y="2410"/>
                  </a:cubicBezTo>
                  <a:cubicBezTo>
                    <a:pt x="1577" y="2418"/>
                    <a:pt x="1636" y="2422"/>
                    <a:pt x="1693" y="2422"/>
                  </a:cubicBezTo>
                  <a:cubicBezTo>
                    <a:pt x="3068" y="2422"/>
                    <a:pt x="3256" y="201"/>
                    <a:pt x="1782" y="9"/>
                  </a:cubicBezTo>
                  <a:cubicBezTo>
                    <a:pt x="1730" y="3"/>
                    <a:pt x="1679" y="0"/>
                    <a:pt x="16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7"/>
            <p:cNvSpPr/>
            <p:nvPr/>
          </p:nvSpPr>
          <p:spPr>
            <a:xfrm>
              <a:off x="3620125" y="3570200"/>
              <a:ext cx="81425" cy="60575"/>
            </a:xfrm>
            <a:custGeom>
              <a:rect b="b" l="l" r="r" t="t"/>
              <a:pathLst>
                <a:path extrusionOk="0" h="2423" w="3257">
                  <a:moveTo>
                    <a:pt x="1592" y="1"/>
                  </a:moveTo>
                  <a:cubicBezTo>
                    <a:pt x="187" y="1"/>
                    <a:pt x="0" y="2222"/>
                    <a:pt x="1473" y="2414"/>
                  </a:cubicBezTo>
                  <a:cubicBezTo>
                    <a:pt x="1526" y="2420"/>
                    <a:pt x="1577" y="2422"/>
                    <a:pt x="1627" y="2422"/>
                  </a:cubicBezTo>
                  <a:cubicBezTo>
                    <a:pt x="3057" y="2422"/>
                    <a:pt x="3257" y="174"/>
                    <a:pt x="1774" y="12"/>
                  </a:cubicBezTo>
                  <a:cubicBezTo>
                    <a:pt x="1711" y="4"/>
                    <a:pt x="1651" y="1"/>
                    <a:pt x="15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7"/>
            <p:cNvSpPr/>
            <p:nvPr/>
          </p:nvSpPr>
          <p:spPr>
            <a:xfrm>
              <a:off x="3934275" y="3581125"/>
              <a:ext cx="81675" cy="61325"/>
            </a:xfrm>
            <a:custGeom>
              <a:rect b="b" l="l" r="r" t="t"/>
              <a:pathLst>
                <a:path extrusionOk="0" h="2453" w="3267">
                  <a:moveTo>
                    <a:pt x="1630" y="1"/>
                  </a:moveTo>
                  <a:cubicBezTo>
                    <a:pt x="200" y="1"/>
                    <a:pt x="0" y="2251"/>
                    <a:pt x="1483" y="2444"/>
                  </a:cubicBezTo>
                  <a:cubicBezTo>
                    <a:pt x="1536" y="2450"/>
                    <a:pt x="1587" y="2452"/>
                    <a:pt x="1636" y="2452"/>
                  </a:cubicBezTo>
                  <a:cubicBezTo>
                    <a:pt x="3067" y="2452"/>
                    <a:pt x="3266" y="203"/>
                    <a:pt x="1783" y="9"/>
                  </a:cubicBezTo>
                  <a:cubicBezTo>
                    <a:pt x="1731" y="3"/>
                    <a:pt x="1680" y="1"/>
                    <a:pt x="16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7"/>
            <p:cNvSpPr/>
            <p:nvPr/>
          </p:nvSpPr>
          <p:spPr>
            <a:xfrm>
              <a:off x="4210525" y="3628575"/>
              <a:ext cx="81425" cy="60575"/>
            </a:xfrm>
            <a:custGeom>
              <a:rect b="b" l="l" r="r" t="t"/>
              <a:pathLst>
                <a:path extrusionOk="0" h="2423" w="3257">
                  <a:moveTo>
                    <a:pt x="1566" y="1"/>
                  </a:moveTo>
                  <a:cubicBezTo>
                    <a:pt x="189" y="1"/>
                    <a:pt x="0" y="2254"/>
                    <a:pt x="1474" y="2414"/>
                  </a:cubicBezTo>
                  <a:cubicBezTo>
                    <a:pt x="1526" y="2420"/>
                    <a:pt x="1576" y="2422"/>
                    <a:pt x="1624" y="2422"/>
                  </a:cubicBezTo>
                  <a:cubicBezTo>
                    <a:pt x="3027" y="2422"/>
                    <a:pt x="3256" y="174"/>
                    <a:pt x="1741" y="12"/>
                  </a:cubicBezTo>
                  <a:cubicBezTo>
                    <a:pt x="1681" y="5"/>
                    <a:pt x="1622" y="1"/>
                    <a:pt x="1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7"/>
            <p:cNvSpPr/>
            <p:nvPr/>
          </p:nvSpPr>
          <p:spPr>
            <a:xfrm>
              <a:off x="4294550" y="3740400"/>
              <a:ext cx="82200" cy="60575"/>
            </a:xfrm>
            <a:custGeom>
              <a:rect b="b" l="l" r="r" t="t"/>
              <a:pathLst>
                <a:path extrusionOk="0" h="2423" w="3288">
                  <a:moveTo>
                    <a:pt x="1633" y="1"/>
                  </a:moveTo>
                  <a:cubicBezTo>
                    <a:pt x="230" y="1"/>
                    <a:pt x="1" y="2250"/>
                    <a:pt x="1516" y="2411"/>
                  </a:cubicBezTo>
                  <a:cubicBezTo>
                    <a:pt x="1577" y="2419"/>
                    <a:pt x="1636" y="2423"/>
                    <a:pt x="1694" y="2423"/>
                  </a:cubicBezTo>
                  <a:cubicBezTo>
                    <a:pt x="3071" y="2423"/>
                    <a:pt x="3288" y="201"/>
                    <a:pt x="1783" y="9"/>
                  </a:cubicBezTo>
                  <a:cubicBezTo>
                    <a:pt x="1731" y="4"/>
                    <a:pt x="1681" y="1"/>
                    <a:pt x="16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7"/>
            <p:cNvSpPr/>
            <p:nvPr/>
          </p:nvSpPr>
          <p:spPr>
            <a:xfrm>
              <a:off x="4044375" y="3712900"/>
              <a:ext cx="82200" cy="60575"/>
            </a:xfrm>
            <a:custGeom>
              <a:rect b="b" l="l" r="r" t="t"/>
              <a:pathLst>
                <a:path extrusionOk="0" h="2423" w="3288">
                  <a:moveTo>
                    <a:pt x="1632" y="0"/>
                  </a:moveTo>
                  <a:cubicBezTo>
                    <a:pt x="230" y="0"/>
                    <a:pt x="0" y="2249"/>
                    <a:pt x="1516" y="2410"/>
                  </a:cubicBezTo>
                  <a:cubicBezTo>
                    <a:pt x="1577" y="2418"/>
                    <a:pt x="1636" y="2422"/>
                    <a:pt x="1693" y="2422"/>
                  </a:cubicBezTo>
                  <a:cubicBezTo>
                    <a:pt x="3071" y="2422"/>
                    <a:pt x="3288" y="201"/>
                    <a:pt x="1782" y="9"/>
                  </a:cubicBezTo>
                  <a:cubicBezTo>
                    <a:pt x="1731" y="3"/>
                    <a:pt x="1681" y="0"/>
                    <a:pt x="1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7"/>
            <p:cNvSpPr/>
            <p:nvPr/>
          </p:nvSpPr>
          <p:spPr>
            <a:xfrm>
              <a:off x="3780825" y="3687875"/>
              <a:ext cx="81425" cy="60575"/>
            </a:xfrm>
            <a:custGeom>
              <a:rect b="b" l="l" r="r" t="t"/>
              <a:pathLst>
                <a:path extrusionOk="0" h="2423" w="3257">
                  <a:moveTo>
                    <a:pt x="1630" y="0"/>
                  </a:moveTo>
                  <a:cubicBezTo>
                    <a:pt x="200" y="0"/>
                    <a:pt x="0" y="2249"/>
                    <a:pt x="1483" y="2411"/>
                  </a:cubicBezTo>
                  <a:cubicBezTo>
                    <a:pt x="1546" y="2419"/>
                    <a:pt x="1607" y="2422"/>
                    <a:pt x="1665" y="2422"/>
                  </a:cubicBezTo>
                  <a:cubicBezTo>
                    <a:pt x="3070" y="2422"/>
                    <a:pt x="3257" y="201"/>
                    <a:pt x="1784" y="9"/>
                  </a:cubicBezTo>
                  <a:cubicBezTo>
                    <a:pt x="1731" y="3"/>
                    <a:pt x="1680" y="0"/>
                    <a:pt x="1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7"/>
            <p:cNvSpPr/>
            <p:nvPr/>
          </p:nvSpPr>
          <p:spPr>
            <a:xfrm>
              <a:off x="3442275" y="3652850"/>
              <a:ext cx="82225" cy="60575"/>
            </a:xfrm>
            <a:custGeom>
              <a:rect b="b" l="l" r="r" t="t"/>
              <a:pathLst>
                <a:path extrusionOk="0" h="2423" w="3289">
                  <a:moveTo>
                    <a:pt x="1633" y="0"/>
                  </a:moveTo>
                  <a:cubicBezTo>
                    <a:pt x="230" y="0"/>
                    <a:pt x="1" y="2249"/>
                    <a:pt x="1516" y="2411"/>
                  </a:cubicBezTo>
                  <a:cubicBezTo>
                    <a:pt x="1576" y="2418"/>
                    <a:pt x="1635" y="2422"/>
                    <a:pt x="1691" y="2422"/>
                  </a:cubicBezTo>
                  <a:cubicBezTo>
                    <a:pt x="3071" y="2422"/>
                    <a:pt x="3289" y="169"/>
                    <a:pt x="1783" y="9"/>
                  </a:cubicBezTo>
                  <a:cubicBezTo>
                    <a:pt x="1731" y="3"/>
                    <a:pt x="1681" y="0"/>
                    <a:pt x="1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7"/>
            <p:cNvSpPr/>
            <p:nvPr/>
          </p:nvSpPr>
          <p:spPr>
            <a:xfrm>
              <a:off x="3168975" y="3613575"/>
              <a:ext cx="81425" cy="60550"/>
            </a:xfrm>
            <a:custGeom>
              <a:rect b="b" l="l" r="r" t="t"/>
              <a:pathLst>
                <a:path extrusionOk="0" h="2422" w="3257">
                  <a:moveTo>
                    <a:pt x="1592" y="0"/>
                  </a:moveTo>
                  <a:cubicBezTo>
                    <a:pt x="187" y="0"/>
                    <a:pt x="0" y="2222"/>
                    <a:pt x="1473" y="2414"/>
                  </a:cubicBezTo>
                  <a:cubicBezTo>
                    <a:pt x="1526" y="2419"/>
                    <a:pt x="1577" y="2422"/>
                    <a:pt x="1626" y="2422"/>
                  </a:cubicBezTo>
                  <a:cubicBezTo>
                    <a:pt x="3057" y="2422"/>
                    <a:pt x="3256" y="173"/>
                    <a:pt x="1773" y="12"/>
                  </a:cubicBezTo>
                  <a:cubicBezTo>
                    <a:pt x="1711" y="4"/>
                    <a:pt x="1650" y="0"/>
                    <a:pt x="1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7"/>
            <p:cNvSpPr/>
            <p:nvPr/>
          </p:nvSpPr>
          <p:spPr>
            <a:xfrm>
              <a:off x="3294200" y="3780525"/>
              <a:ext cx="893975" cy="153850"/>
            </a:xfrm>
            <a:custGeom>
              <a:rect b="b" l="l" r="r" t="t"/>
              <a:pathLst>
                <a:path extrusionOk="0" h="6154" w="35759">
                  <a:moveTo>
                    <a:pt x="2319" y="1"/>
                  </a:moveTo>
                  <a:cubicBezTo>
                    <a:pt x="2268" y="1"/>
                    <a:pt x="2215" y="26"/>
                    <a:pt x="2168" y="72"/>
                  </a:cubicBezTo>
                  <a:cubicBezTo>
                    <a:pt x="2068" y="172"/>
                    <a:pt x="1968" y="272"/>
                    <a:pt x="1868" y="372"/>
                  </a:cubicBezTo>
                  <a:cubicBezTo>
                    <a:pt x="1334" y="806"/>
                    <a:pt x="701" y="1073"/>
                    <a:pt x="0" y="1140"/>
                  </a:cubicBezTo>
                  <a:cubicBezTo>
                    <a:pt x="167" y="1240"/>
                    <a:pt x="300" y="1340"/>
                    <a:pt x="434" y="1406"/>
                  </a:cubicBezTo>
                  <a:cubicBezTo>
                    <a:pt x="1134" y="1273"/>
                    <a:pt x="1768" y="939"/>
                    <a:pt x="2268" y="439"/>
                  </a:cubicBezTo>
                  <a:cubicBezTo>
                    <a:pt x="2769" y="1306"/>
                    <a:pt x="3603" y="1974"/>
                    <a:pt x="4570" y="2274"/>
                  </a:cubicBezTo>
                  <a:cubicBezTo>
                    <a:pt x="4921" y="2373"/>
                    <a:pt x="5276" y="2421"/>
                    <a:pt x="5628" y="2421"/>
                  </a:cubicBezTo>
                  <a:cubicBezTo>
                    <a:pt x="6344" y="2421"/>
                    <a:pt x="7046" y="2220"/>
                    <a:pt x="7672" y="1840"/>
                  </a:cubicBezTo>
                  <a:cubicBezTo>
                    <a:pt x="8106" y="1607"/>
                    <a:pt x="8439" y="1273"/>
                    <a:pt x="8740" y="873"/>
                  </a:cubicBezTo>
                  <a:cubicBezTo>
                    <a:pt x="8773" y="873"/>
                    <a:pt x="8773" y="873"/>
                    <a:pt x="8773" y="839"/>
                  </a:cubicBezTo>
                  <a:lnTo>
                    <a:pt x="8806" y="906"/>
                  </a:lnTo>
                  <a:cubicBezTo>
                    <a:pt x="9240" y="1907"/>
                    <a:pt x="10074" y="2707"/>
                    <a:pt x="11108" y="3108"/>
                  </a:cubicBezTo>
                  <a:cubicBezTo>
                    <a:pt x="11578" y="3296"/>
                    <a:pt x="12069" y="3386"/>
                    <a:pt x="12558" y="3386"/>
                  </a:cubicBezTo>
                  <a:cubicBezTo>
                    <a:pt x="13285" y="3386"/>
                    <a:pt x="14006" y="3186"/>
                    <a:pt x="14644" y="2807"/>
                  </a:cubicBezTo>
                  <a:cubicBezTo>
                    <a:pt x="15111" y="2541"/>
                    <a:pt x="15545" y="2140"/>
                    <a:pt x="15878" y="1707"/>
                  </a:cubicBezTo>
                  <a:cubicBezTo>
                    <a:pt x="16145" y="2674"/>
                    <a:pt x="16879" y="3475"/>
                    <a:pt x="17813" y="3875"/>
                  </a:cubicBezTo>
                  <a:cubicBezTo>
                    <a:pt x="18211" y="4068"/>
                    <a:pt x="18640" y="4157"/>
                    <a:pt x="19069" y="4157"/>
                  </a:cubicBezTo>
                  <a:cubicBezTo>
                    <a:pt x="19754" y="4157"/>
                    <a:pt x="20441" y="3931"/>
                    <a:pt x="21015" y="3541"/>
                  </a:cubicBezTo>
                  <a:cubicBezTo>
                    <a:pt x="21415" y="3274"/>
                    <a:pt x="21749" y="2941"/>
                    <a:pt x="22016" y="2507"/>
                  </a:cubicBezTo>
                  <a:cubicBezTo>
                    <a:pt x="22049" y="2474"/>
                    <a:pt x="22083" y="2407"/>
                    <a:pt x="22083" y="2374"/>
                  </a:cubicBezTo>
                  <a:cubicBezTo>
                    <a:pt x="22149" y="2441"/>
                    <a:pt x="22183" y="2507"/>
                    <a:pt x="22216" y="2541"/>
                  </a:cubicBezTo>
                  <a:cubicBezTo>
                    <a:pt x="22816" y="3475"/>
                    <a:pt x="23750" y="4142"/>
                    <a:pt x="24851" y="4342"/>
                  </a:cubicBezTo>
                  <a:cubicBezTo>
                    <a:pt x="25094" y="4392"/>
                    <a:pt x="25340" y="4416"/>
                    <a:pt x="25585" y="4416"/>
                  </a:cubicBezTo>
                  <a:cubicBezTo>
                    <a:pt x="26485" y="4416"/>
                    <a:pt x="27379" y="4092"/>
                    <a:pt x="28087" y="3541"/>
                  </a:cubicBezTo>
                  <a:cubicBezTo>
                    <a:pt x="28154" y="3508"/>
                    <a:pt x="28220" y="3441"/>
                    <a:pt x="28254" y="3408"/>
                  </a:cubicBezTo>
                  <a:cubicBezTo>
                    <a:pt x="28287" y="3475"/>
                    <a:pt x="28320" y="3541"/>
                    <a:pt x="28354" y="3608"/>
                  </a:cubicBezTo>
                  <a:cubicBezTo>
                    <a:pt x="28721" y="4509"/>
                    <a:pt x="29421" y="5243"/>
                    <a:pt x="30322" y="5710"/>
                  </a:cubicBezTo>
                  <a:cubicBezTo>
                    <a:pt x="30891" y="6012"/>
                    <a:pt x="31508" y="6153"/>
                    <a:pt x="32127" y="6153"/>
                  </a:cubicBezTo>
                  <a:cubicBezTo>
                    <a:pt x="32668" y="6153"/>
                    <a:pt x="33211" y="6045"/>
                    <a:pt x="33724" y="5843"/>
                  </a:cubicBezTo>
                  <a:cubicBezTo>
                    <a:pt x="34225" y="5643"/>
                    <a:pt x="34692" y="5309"/>
                    <a:pt x="35058" y="4942"/>
                  </a:cubicBezTo>
                  <a:lnTo>
                    <a:pt x="35125" y="4876"/>
                  </a:lnTo>
                  <a:cubicBezTo>
                    <a:pt x="35159" y="4909"/>
                    <a:pt x="35159" y="4942"/>
                    <a:pt x="35159" y="4976"/>
                  </a:cubicBezTo>
                  <a:cubicBezTo>
                    <a:pt x="35225" y="5176"/>
                    <a:pt x="35325" y="5409"/>
                    <a:pt x="35459" y="5576"/>
                  </a:cubicBezTo>
                  <a:cubicBezTo>
                    <a:pt x="35559" y="5543"/>
                    <a:pt x="35659" y="5509"/>
                    <a:pt x="35759" y="5476"/>
                  </a:cubicBezTo>
                  <a:cubicBezTo>
                    <a:pt x="35692" y="5343"/>
                    <a:pt x="35626" y="5209"/>
                    <a:pt x="35525" y="5042"/>
                  </a:cubicBezTo>
                  <a:cubicBezTo>
                    <a:pt x="35459" y="4876"/>
                    <a:pt x="35425" y="4709"/>
                    <a:pt x="35359" y="4542"/>
                  </a:cubicBezTo>
                  <a:cubicBezTo>
                    <a:pt x="35338" y="4438"/>
                    <a:pt x="35265" y="4386"/>
                    <a:pt x="35189" y="4386"/>
                  </a:cubicBezTo>
                  <a:cubicBezTo>
                    <a:pt x="35143" y="4386"/>
                    <a:pt x="35096" y="4404"/>
                    <a:pt x="35058" y="4442"/>
                  </a:cubicBezTo>
                  <a:cubicBezTo>
                    <a:pt x="34925" y="4609"/>
                    <a:pt x="34792" y="4742"/>
                    <a:pt x="34658" y="4842"/>
                  </a:cubicBezTo>
                  <a:cubicBezTo>
                    <a:pt x="33955" y="5441"/>
                    <a:pt x="33049" y="5796"/>
                    <a:pt x="32130" y="5796"/>
                  </a:cubicBezTo>
                  <a:cubicBezTo>
                    <a:pt x="31871" y="5796"/>
                    <a:pt x="31612" y="5768"/>
                    <a:pt x="31356" y="5710"/>
                  </a:cubicBezTo>
                  <a:cubicBezTo>
                    <a:pt x="30222" y="5476"/>
                    <a:pt x="29254" y="4675"/>
                    <a:pt x="28754" y="3641"/>
                  </a:cubicBezTo>
                  <a:cubicBezTo>
                    <a:pt x="28654" y="3475"/>
                    <a:pt x="28554" y="3274"/>
                    <a:pt x="28520" y="3074"/>
                  </a:cubicBezTo>
                  <a:cubicBezTo>
                    <a:pt x="28497" y="2979"/>
                    <a:pt x="28421" y="2900"/>
                    <a:pt x="28331" y="2900"/>
                  </a:cubicBezTo>
                  <a:cubicBezTo>
                    <a:pt x="28296" y="2900"/>
                    <a:pt x="28258" y="2913"/>
                    <a:pt x="28220" y="2941"/>
                  </a:cubicBezTo>
                  <a:cubicBezTo>
                    <a:pt x="28053" y="3141"/>
                    <a:pt x="27853" y="3308"/>
                    <a:pt x="27620" y="3441"/>
                  </a:cubicBezTo>
                  <a:cubicBezTo>
                    <a:pt x="26992" y="3833"/>
                    <a:pt x="26283" y="4062"/>
                    <a:pt x="25555" y="4062"/>
                  </a:cubicBezTo>
                  <a:cubicBezTo>
                    <a:pt x="25355" y="4062"/>
                    <a:pt x="25153" y="4044"/>
                    <a:pt x="24951" y="4008"/>
                  </a:cubicBezTo>
                  <a:cubicBezTo>
                    <a:pt x="24051" y="3842"/>
                    <a:pt x="23217" y="3341"/>
                    <a:pt x="22683" y="2607"/>
                  </a:cubicBezTo>
                  <a:cubicBezTo>
                    <a:pt x="22516" y="2407"/>
                    <a:pt x="22349" y="2174"/>
                    <a:pt x="22249" y="1907"/>
                  </a:cubicBezTo>
                  <a:cubicBezTo>
                    <a:pt x="22218" y="1844"/>
                    <a:pt x="22157" y="1811"/>
                    <a:pt x="22094" y="1811"/>
                  </a:cubicBezTo>
                  <a:cubicBezTo>
                    <a:pt x="22023" y="1811"/>
                    <a:pt x="21951" y="1852"/>
                    <a:pt x="21916" y="1940"/>
                  </a:cubicBezTo>
                  <a:cubicBezTo>
                    <a:pt x="21849" y="2107"/>
                    <a:pt x="21749" y="2307"/>
                    <a:pt x="21616" y="2441"/>
                  </a:cubicBezTo>
                  <a:cubicBezTo>
                    <a:pt x="21076" y="3279"/>
                    <a:pt x="20107" y="3795"/>
                    <a:pt x="19118" y="3795"/>
                  </a:cubicBezTo>
                  <a:cubicBezTo>
                    <a:pt x="19005" y="3795"/>
                    <a:pt x="18893" y="3788"/>
                    <a:pt x="18780" y="3775"/>
                  </a:cubicBezTo>
                  <a:cubicBezTo>
                    <a:pt x="17613" y="3675"/>
                    <a:pt x="16612" y="2807"/>
                    <a:pt x="16212" y="1707"/>
                  </a:cubicBezTo>
                  <a:cubicBezTo>
                    <a:pt x="16178" y="1540"/>
                    <a:pt x="16145" y="1406"/>
                    <a:pt x="16112" y="1273"/>
                  </a:cubicBezTo>
                  <a:cubicBezTo>
                    <a:pt x="16089" y="1184"/>
                    <a:pt x="15993" y="1110"/>
                    <a:pt x="15911" y="1110"/>
                  </a:cubicBezTo>
                  <a:cubicBezTo>
                    <a:pt x="15871" y="1110"/>
                    <a:pt x="15834" y="1128"/>
                    <a:pt x="15811" y="1173"/>
                  </a:cubicBezTo>
                  <a:cubicBezTo>
                    <a:pt x="15711" y="1340"/>
                    <a:pt x="15611" y="1473"/>
                    <a:pt x="15511" y="1607"/>
                  </a:cubicBezTo>
                  <a:cubicBezTo>
                    <a:pt x="14911" y="2340"/>
                    <a:pt x="14043" y="2841"/>
                    <a:pt x="13109" y="3008"/>
                  </a:cubicBezTo>
                  <a:cubicBezTo>
                    <a:pt x="12938" y="3033"/>
                    <a:pt x="12767" y="3045"/>
                    <a:pt x="12596" y="3045"/>
                  </a:cubicBezTo>
                  <a:cubicBezTo>
                    <a:pt x="11639" y="3045"/>
                    <a:pt x="10715" y="2658"/>
                    <a:pt x="10007" y="2007"/>
                  </a:cubicBezTo>
                  <a:cubicBezTo>
                    <a:pt x="9674" y="1707"/>
                    <a:pt x="9407" y="1306"/>
                    <a:pt x="9207" y="906"/>
                  </a:cubicBezTo>
                  <a:cubicBezTo>
                    <a:pt x="9107" y="773"/>
                    <a:pt x="9040" y="606"/>
                    <a:pt x="8973" y="406"/>
                  </a:cubicBezTo>
                  <a:cubicBezTo>
                    <a:pt x="8954" y="348"/>
                    <a:pt x="8878" y="312"/>
                    <a:pt x="8812" y="312"/>
                  </a:cubicBezTo>
                  <a:cubicBezTo>
                    <a:pt x="8764" y="312"/>
                    <a:pt x="8720" y="330"/>
                    <a:pt x="8706" y="372"/>
                  </a:cubicBezTo>
                  <a:cubicBezTo>
                    <a:pt x="8573" y="539"/>
                    <a:pt x="8473" y="706"/>
                    <a:pt x="8339" y="839"/>
                  </a:cubicBezTo>
                  <a:cubicBezTo>
                    <a:pt x="7662" y="1613"/>
                    <a:pt x="6674" y="2075"/>
                    <a:pt x="5645" y="2075"/>
                  </a:cubicBezTo>
                  <a:cubicBezTo>
                    <a:pt x="5609" y="2075"/>
                    <a:pt x="5573" y="2075"/>
                    <a:pt x="5537" y="2074"/>
                  </a:cubicBezTo>
                  <a:cubicBezTo>
                    <a:pt x="4370" y="2007"/>
                    <a:pt x="3269" y="1373"/>
                    <a:pt x="2635" y="406"/>
                  </a:cubicBezTo>
                  <a:cubicBezTo>
                    <a:pt x="2569" y="306"/>
                    <a:pt x="2535" y="206"/>
                    <a:pt x="2469" y="106"/>
                  </a:cubicBezTo>
                  <a:cubicBezTo>
                    <a:pt x="2433" y="34"/>
                    <a:pt x="2378" y="1"/>
                    <a:pt x="23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7"/>
            <p:cNvSpPr/>
            <p:nvPr/>
          </p:nvSpPr>
          <p:spPr>
            <a:xfrm>
              <a:off x="3013150" y="3387875"/>
              <a:ext cx="1537800" cy="216975"/>
            </a:xfrm>
            <a:custGeom>
              <a:rect b="b" l="l" r="r" t="t"/>
              <a:pathLst>
                <a:path extrusionOk="0" h="8679" w="61512">
                  <a:moveTo>
                    <a:pt x="7306" y="0"/>
                  </a:moveTo>
                  <a:cubicBezTo>
                    <a:pt x="7039" y="0"/>
                    <a:pt x="6806" y="234"/>
                    <a:pt x="6806" y="501"/>
                  </a:cubicBezTo>
                  <a:cubicBezTo>
                    <a:pt x="6806" y="767"/>
                    <a:pt x="7006" y="1001"/>
                    <a:pt x="7273" y="1034"/>
                  </a:cubicBezTo>
                  <a:lnTo>
                    <a:pt x="7339" y="1034"/>
                  </a:lnTo>
                  <a:cubicBezTo>
                    <a:pt x="7606" y="1034"/>
                    <a:pt x="7806" y="834"/>
                    <a:pt x="7840" y="567"/>
                  </a:cubicBezTo>
                  <a:cubicBezTo>
                    <a:pt x="7840" y="567"/>
                    <a:pt x="7840" y="534"/>
                    <a:pt x="7840" y="501"/>
                  </a:cubicBezTo>
                  <a:cubicBezTo>
                    <a:pt x="7840" y="234"/>
                    <a:pt x="7640" y="34"/>
                    <a:pt x="7373" y="0"/>
                  </a:cubicBezTo>
                  <a:close/>
                  <a:moveTo>
                    <a:pt x="10742" y="0"/>
                  </a:moveTo>
                  <a:cubicBezTo>
                    <a:pt x="10442" y="0"/>
                    <a:pt x="10208" y="234"/>
                    <a:pt x="10208" y="501"/>
                  </a:cubicBezTo>
                  <a:cubicBezTo>
                    <a:pt x="10208" y="767"/>
                    <a:pt x="10408" y="1001"/>
                    <a:pt x="10675" y="1034"/>
                  </a:cubicBezTo>
                  <a:lnTo>
                    <a:pt x="10708" y="1034"/>
                  </a:lnTo>
                  <a:cubicBezTo>
                    <a:pt x="10975" y="1034"/>
                    <a:pt x="11209" y="834"/>
                    <a:pt x="11242" y="567"/>
                  </a:cubicBezTo>
                  <a:lnTo>
                    <a:pt x="11242" y="534"/>
                  </a:lnTo>
                  <a:cubicBezTo>
                    <a:pt x="11242" y="267"/>
                    <a:pt x="11042" y="34"/>
                    <a:pt x="10775" y="0"/>
                  </a:cubicBezTo>
                  <a:close/>
                  <a:moveTo>
                    <a:pt x="3904" y="34"/>
                  </a:moveTo>
                  <a:cubicBezTo>
                    <a:pt x="3637" y="67"/>
                    <a:pt x="3403" y="300"/>
                    <a:pt x="3403" y="567"/>
                  </a:cubicBezTo>
                  <a:cubicBezTo>
                    <a:pt x="3403" y="834"/>
                    <a:pt x="3603" y="1068"/>
                    <a:pt x="3870" y="1101"/>
                  </a:cubicBezTo>
                  <a:lnTo>
                    <a:pt x="3937" y="1101"/>
                  </a:lnTo>
                  <a:cubicBezTo>
                    <a:pt x="4204" y="1068"/>
                    <a:pt x="4404" y="867"/>
                    <a:pt x="4437" y="634"/>
                  </a:cubicBezTo>
                  <a:cubicBezTo>
                    <a:pt x="4437" y="601"/>
                    <a:pt x="4437" y="567"/>
                    <a:pt x="4437" y="567"/>
                  </a:cubicBezTo>
                  <a:cubicBezTo>
                    <a:pt x="4437" y="300"/>
                    <a:pt x="4237" y="100"/>
                    <a:pt x="3970" y="67"/>
                  </a:cubicBezTo>
                  <a:cubicBezTo>
                    <a:pt x="3970" y="34"/>
                    <a:pt x="3937" y="34"/>
                    <a:pt x="3904" y="34"/>
                  </a:cubicBezTo>
                  <a:close/>
                  <a:moveTo>
                    <a:pt x="14144" y="67"/>
                  </a:moveTo>
                  <a:cubicBezTo>
                    <a:pt x="13844" y="67"/>
                    <a:pt x="13610" y="300"/>
                    <a:pt x="13610" y="567"/>
                  </a:cubicBezTo>
                  <a:cubicBezTo>
                    <a:pt x="13577" y="867"/>
                    <a:pt x="13777" y="1068"/>
                    <a:pt x="14044" y="1101"/>
                  </a:cubicBezTo>
                  <a:lnTo>
                    <a:pt x="14111" y="1101"/>
                  </a:lnTo>
                  <a:cubicBezTo>
                    <a:pt x="14130" y="1103"/>
                    <a:pt x="14150" y="1105"/>
                    <a:pt x="14169" y="1105"/>
                  </a:cubicBezTo>
                  <a:cubicBezTo>
                    <a:pt x="14411" y="1105"/>
                    <a:pt x="14614" y="915"/>
                    <a:pt x="14645" y="667"/>
                  </a:cubicBezTo>
                  <a:cubicBezTo>
                    <a:pt x="14645" y="634"/>
                    <a:pt x="14645" y="634"/>
                    <a:pt x="14645" y="601"/>
                  </a:cubicBezTo>
                  <a:cubicBezTo>
                    <a:pt x="14645" y="334"/>
                    <a:pt x="14444" y="100"/>
                    <a:pt x="14178" y="67"/>
                  </a:cubicBezTo>
                  <a:close/>
                  <a:moveTo>
                    <a:pt x="501" y="167"/>
                  </a:moveTo>
                  <a:cubicBezTo>
                    <a:pt x="201" y="167"/>
                    <a:pt x="1" y="434"/>
                    <a:pt x="1" y="701"/>
                  </a:cubicBezTo>
                  <a:cubicBezTo>
                    <a:pt x="34" y="968"/>
                    <a:pt x="201" y="1168"/>
                    <a:pt x="468" y="1201"/>
                  </a:cubicBezTo>
                  <a:lnTo>
                    <a:pt x="534" y="1201"/>
                  </a:lnTo>
                  <a:cubicBezTo>
                    <a:pt x="801" y="1201"/>
                    <a:pt x="1001" y="1001"/>
                    <a:pt x="1035" y="734"/>
                  </a:cubicBezTo>
                  <a:cubicBezTo>
                    <a:pt x="1035" y="734"/>
                    <a:pt x="1035" y="701"/>
                    <a:pt x="1035" y="667"/>
                  </a:cubicBezTo>
                  <a:cubicBezTo>
                    <a:pt x="1035" y="400"/>
                    <a:pt x="835" y="200"/>
                    <a:pt x="601" y="167"/>
                  </a:cubicBezTo>
                  <a:close/>
                  <a:moveTo>
                    <a:pt x="17547" y="200"/>
                  </a:moveTo>
                  <a:cubicBezTo>
                    <a:pt x="17246" y="200"/>
                    <a:pt x="17013" y="434"/>
                    <a:pt x="17013" y="701"/>
                  </a:cubicBezTo>
                  <a:cubicBezTo>
                    <a:pt x="16980" y="968"/>
                    <a:pt x="17180" y="1201"/>
                    <a:pt x="17447" y="1234"/>
                  </a:cubicBezTo>
                  <a:lnTo>
                    <a:pt x="17480" y="1234"/>
                  </a:lnTo>
                  <a:cubicBezTo>
                    <a:pt x="17502" y="1237"/>
                    <a:pt x="17523" y="1238"/>
                    <a:pt x="17544" y="1238"/>
                  </a:cubicBezTo>
                  <a:cubicBezTo>
                    <a:pt x="17809" y="1238"/>
                    <a:pt x="17983" y="1048"/>
                    <a:pt x="18014" y="801"/>
                  </a:cubicBezTo>
                  <a:lnTo>
                    <a:pt x="18014" y="767"/>
                  </a:lnTo>
                  <a:cubicBezTo>
                    <a:pt x="18047" y="501"/>
                    <a:pt x="17847" y="267"/>
                    <a:pt x="17580" y="234"/>
                  </a:cubicBezTo>
                  <a:lnTo>
                    <a:pt x="17547" y="200"/>
                  </a:lnTo>
                  <a:close/>
                  <a:moveTo>
                    <a:pt x="20949" y="400"/>
                  </a:moveTo>
                  <a:cubicBezTo>
                    <a:pt x="20649" y="400"/>
                    <a:pt x="20415" y="601"/>
                    <a:pt x="20382" y="901"/>
                  </a:cubicBezTo>
                  <a:cubicBezTo>
                    <a:pt x="20382" y="1168"/>
                    <a:pt x="20582" y="1401"/>
                    <a:pt x="20849" y="1435"/>
                  </a:cubicBezTo>
                  <a:lnTo>
                    <a:pt x="20882" y="1435"/>
                  </a:lnTo>
                  <a:cubicBezTo>
                    <a:pt x="20902" y="1437"/>
                    <a:pt x="20921" y="1438"/>
                    <a:pt x="20940" y="1438"/>
                  </a:cubicBezTo>
                  <a:cubicBezTo>
                    <a:pt x="21182" y="1438"/>
                    <a:pt x="21385" y="1248"/>
                    <a:pt x="21416" y="1001"/>
                  </a:cubicBezTo>
                  <a:lnTo>
                    <a:pt x="21416" y="968"/>
                  </a:lnTo>
                  <a:cubicBezTo>
                    <a:pt x="21449" y="701"/>
                    <a:pt x="21249" y="467"/>
                    <a:pt x="20982" y="434"/>
                  </a:cubicBezTo>
                  <a:lnTo>
                    <a:pt x="20949" y="400"/>
                  </a:lnTo>
                  <a:close/>
                  <a:moveTo>
                    <a:pt x="24351" y="667"/>
                  </a:moveTo>
                  <a:cubicBezTo>
                    <a:pt x="24051" y="667"/>
                    <a:pt x="23818" y="867"/>
                    <a:pt x="23784" y="1134"/>
                  </a:cubicBezTo>
                  <a:cubicBezTo>
                    <a:pt x="23751" y="1435"/>
                    <a:pt x="23985" y="1701"/>
                    <a:pt x="24251" y="1701"/>
                  </a:cubicBezTo>
                  <a:cubicBezTo>
                    <a:pt x="24271" y="1704"/>
                    <a:pt x="24290" y="1705"/>
                    <a:pt x="24310" y="1705"/>
                  </a:cubicBezTo>
                  <a:cubicBezTo>
                    <a:pt x="24556" y="1705"/>
                    <a:pt x="24788" y="1513"/>
                    <a:pt x="24818" y="1234"/>
                  </a:cubicBezTo>
                  <a:cubicBezTo>
                    <a:pt x="24852" y="968"/>
                    <a:pt x="24652" y="701"/>
                    <a:pt x="24351" y="667"/>
                  </a:cubicBezTo>
                  <a:close/>
                  <a:moveTo>
                    <a:pt x="27662" y="997"/>
                  </a:moveTo>
                  <a:cubicBezTo>
                    <a:pt x="27416" y="997"/>
                    <a:pt x="27184" y="1190"/>
                    <a:pt x="27153" y="1468"/>
                  </a:cubicBezTo>
                  <a:cubicBezTo>
                    <a:pt x="27120" y="1735"/>
                    <a:pt x="27320" y="2002"/>
                    <a:pt x="27620" y="2035"/>
                  </a:cubicBezTo>
                  <a:cubicBezTo>
                    <a:pt x="27642" y="2037"/>
                    <a:pt x="27664" y="2039"/>
                    <a:pt x="27685" y="2039"/>
                  </a:cubicBezTo>
                  <a:cubicBezTo>
                    <a:pt x="27954" y="2039"/>
                    <a:pt x="28157" y="1846"/>
                    <a:pt x="28188" y="1568"/>
                  </a:cubicBezTo>
                  <a:cubicBezTo>
                    <a:pt x="28221" y="1301"/>
                    <a:pt x="28021" y="1034"/>
                    <a:pt x="27754" y="1001"/>
                  </a:cubicBezTo>
                  <a:lnTo>
                    <a:pt x="27721" y="1001"/>
                  </a:lnTo>
                  <a:cubicBezTo>
                    <a:pt x="27701" y="998"/>
                    <a:pt x="27682" y="997"/>
                    <a:pt x="27662" y="997"/>
                  </a:cubicBezTo>
                  <a:close/>
                  <a:moveTo>
                    <a:pt x="31064" y="1398"/>
                  </a:moveTo>
                  <a:cubicBezTo>
                    <a:pt x="30818" y="1398"/>
                    <a:pt x="30587" y="1588"/>
                    <a:pt x="30556" y="1835"/>
                  </a:cubicBezTo>
                  <a:cubicBezTo>
                    <a:pt x="30523" y="2135"/>
                    <a:pt x="30723" y="2369"/>
                    <a:pt x="30990" y="2402"/>
                  </a:cubicBezTo>
                  <a:cubicBezTo>
                    <a:pt x="31012" y="2404"/>
                    <a:pt x="31033" y="2406"/>
                    <a:pt x="31054" y="2406"/>
                  </a:cubicBezTo>
                  <a:cubicBezTo>
                    <a:pt x="31323" y="2406"/>
                    <a:pt x="31528" y="2216"/>
                    <a:pt x="31590" y="1968"/>
                  </a:cubicBezTo>
                  <a:cubicBezTo>
                    <a:pt x="31623" y="1668"/>
                    <a:pt x="31423" y="1435"/>
                    <a:pt x="31123" y="1401"/>
                  </a:cubicBezTo>
                  <a:cubicBezTo>
                    <a:pt x="31103" y="1399"/>
                    <a:pt x="31084" y="1398"/>
                    <a:pt x="31064" y="1398"/>
                  </a:cubicBezTo>
                  <a:close/>
                  <a:moveTo>
                    <a:pt x="34433" y="1831"/>
                  </a:moveTo>
                  <a:cubicBezTo>
                    <a:pt x="34187" y="1831"/>
                    <a:pt x="33956" y="2021"/>
                    <a:pt x="33925" y="2268"/>
                  </a:cubicBezTo>
                  <a:cubicBezTo>
                    <a:pt x="33858" y="2569"/>
                    <a:pt x="34058" y="2836"/>
                    <a:pt x="34359" y="2869"/>
                  </a:cubicBezTo>
                  <a:cubicBezTo>
                    <a:pt x="34381" y="2871"/>
                    <a:pt x="34402" y="2873"/>
                    <a:pt x="34424" y="2873"/>
                  </a:cubicBezTo>
                  <a:cubicBezTo>
                    <a:pt x="34692" y="2873"/>
                    <a:pt x="34895" y="2683"/>
                    <a:pt x="34926" y="2435"/>
                  </a:cubicBezTo>
                  <a:lnTo>
                    <a:pt x="34926" y="2402"/>
                  </a:lnTo>
                  <a:cubicBezTo>
                    <a:pt x="34959" y="2135"/>
                    <a:pt x="34792" y="1868"/>
                    <a:pt x="34492" y="1835"/>
                  </a:cubicBezTo>
                  <a:cubicBezTo>
                    <a:pt x="34472" y="1832"/>
                    <a:pt x="34453" y="1831"/>
                    <a:pt x="34433" y="1831"/>
                  </a:cubicBezTo>
                  <a:close/>
                  <a:moveTo>
                    <a:pt x="37796" y="2332"/>
                  </a:moveTo>
                  <a:cubicBezTo>
                    <a:pt x="37528" y="2332"/>
                    <a:pt x="37323" y="2522"/>
                    <a:pt x="37261" y="2769"/>
                  </a:cubicBezTo>
                  <a:cubicBezTo>
                    <a:pt x="37227" y="3069"/>
                    <a:pt x="37427" y="3336"/>
                    <a:pt x="37694" y="3369"/>
                  </a:cubicBezTo>
                  <a:lnTo>
                    <a:pt x="37728" y="3369"/>
                  </a:lnTo>
                  <a:cubicBezTo>
                    <a:pt x="37747" y="3372"/>
                    <a:pt x="37767" y="3373"/>
                    <a:pt x="37786" y="3373"/>
                  </a:cubicBezTo>
                  <a:cubicBezTo>
                    <a:pt x="38032" y="3373"/>
                    <a:pt x="38264" y="3183"/>
                    <a:pt x="38295" y="2936"/>
                  </a:cubicBezTo>
                  <a:lnTo>
                    <a:pt x="38295" y="2902"/>
                  </a:lnTo>
                  <a:cubicBezTo>
                    <a:pt x="38328" y="2635"/>
                    <a:pt x="38161" y="2402"/>
                    <a:pt x="37861" y="2335"/>
                  </a:cubicBezTo>
                  <a:cubicBezTo>
                    <a:pt x="37839" y="2333"/>
                    <a:pt x="37817" y="2332"/>
                    <a:pt x="37796" y="2332"/>
                  </a:cubicBezTo>
                  <a:close/>
                  <a:moveTo>
                    <a:pt x="41129" y="2931"/>
                  </a:moveTo>
                  <a:cubicBezTo>
                    <a:pt x="40886" y="2931"/>
                    <a:pt x="40660" y="3092"/>
                    <a:pt x="40630" y="3336"/>
                  </a:cubicBezTo>
                  <a:cubicBezTo>
                    <a:pt x="40563" y="3636"/>
                    <a:pt x="40763" y="3903"/>
                    <a:pt x="41063" y="3936"/>
                  </a:cubicBezTo>
                  <a:lnTo>
                    <a:pt x="41063" y="3970"/>
                  </a:lnTo>
                  <a:cubicBezTo>
                    <a:pt x="41330" y="3970"/>
                    <a:pt x="41597" y="3803"/>
                    <a:pt x="41664" y="3536"/>
                  </a:cubicBezTo>
                  <a:lnTo>
                    <a:pt x="41664" y="3503"/>
                  </a:lnTo>
                  <a:cubicBezTo>
                    <a:pt x="41697" y="3236"/>
                    <a:pt x="41497" y="2969"/>
                    <a:pt x="41230" y="2936"/>
                  </a:cubicBezTo>
                  <a:lnTo>
                    <a:pt x="41197" y="2936"/>
                  </a:lnTo>
                  <a:cubicBezTo>
                    <a:pt x="41174" y="2933"/>
                    <a:pt x="41151" y="2931"/>
                    <a:pt x="41129" y="2931"/>
                  </a:cubicBezTo>
                  <a:close/>
                  <a:moveTo>
                    <a:pt x="44465" y="3565"/>
                  </a:moveTo>
                  <a:cubicBezTo>
                    <a:pt x="44227" y="3565"/>
                    <a:pt x="44027" y="3726"/>
                    <a:pt x="43965" y="3970"/>
                  </a:cubicBezTo>
                  <a:cubicBezTo>
                    <a:pt x="43899" y="4237"/>
                    <a:pt x="44099" y="4537"/>
                    <a:pt x="44366" y="4570"/>
                  </a:cubicBezTo>
                  <a:lnTo>
                    <a:pt x="44432" y="4570"/>
                  </a:lnTo>
                  <a:cubicBezTo>
                    <a:pt x="44452" y="4573"/>
                    <a:pt x="44472" y="4574"/>
                    <a:pt x="44493" y="4574"/>
                  </a:cubicBezTo>
                  <a:cubicBezTo>
                    <a:pt x="44710" y="4574"/>
                    <a:pt x="44939" y="4414"/>
                    <a:pt x="45000" y="4170"/>
                  </a:cubicBezTo>
                  <a:cubicBezTo>
                    <a:pt x="45000" y="4170"/>
                    <a:pt x="45000" y="4136"/>
                    <a:pt x="45000" y="4136"/>
                  </a:cubicBezTo>
                  <a:cubicBezTo>
                    <a:pt x="45033" y="3870"/>
                    <a:pt x="44833" y="3603"/>
                    <a:pt x="44566" y="3569"/>
                  </a:cubicBezTo>
                  <a:lnTo>
                    <a:pt x="44533" y="3569"/>
                  </a:lnTo>
                  <a:cubicBezTo>
                    <a:pt x="44510" y="3567"/>
                    <a:pt x="44487" y="3565"/>
                    <a:pt x="44465" y="3565"/>
                  </a:cubicBezTo>
                  <a:close/>
                  <a:moveTo>
                    <a:pt x="47868" y="4237"/>
                  </a:moveTo>
                  <a:cubicBezTo>
                    <a:pt x="47601" y="4237"/>
                    <a:pt x="47368" y="4403"/>
                    <a:pt x="47301" y="4670"/>
                  </a:cubicBezTo>
                  <a:cubicBezTo>
                    <a:pt x="47234" y="4937"/>
                    <a:pt x="47401" y="5204"/>
                    <a:pt x="47701" y="5271"/>
                  </a:cubicBezTo>
                  <a:lnTo>
                    <a:pt x="47735" y="5271"/>
                  </a:lnTo>
                  <a:cubicBezTo>
                    <a:pt x="47758" y="5273"/>
                    <a:pt x="47780" y="5275"/>
                    <a:pt x="47803" y="5275"/>
                  </a:cubicBezTo>
                  <a:cubicBezTo>
                    <a:pt x="48045" y="5275"/>
                    <a:pt x="48271" y="5114"/>
                    <a:pt x="48302" y="4870"/>
                  </a:cubicBezTo>
                  <a:cubicBezTo>
                    <a:pt x="48302" y="4870"/>
                    <a:pt x="48335" y="4837"/>
                    <a:pt x="48335" y="4837"/>
                  </a:cubicBezTo>
                  <a:cubicBezTo>
                    <a:pt x="48335" y="4570"/>
                    <a:pt x="48168" y="4337"/>
                    <a:pt x="47902" y="4270"/>
                  </a:cubicBezTo>
                  <a:cubicBezTo>
                    <a:pt x="47902" y="4270"/>
                    <a:pt x="47868" y="4237"/>
                    <a:pt x="47868" y="4237"/>
                  </a:cubicBezTo>
                  <a:close/>
                  <a:moveTo>
                    <a:pt x="51103" y="5000"/>
                  </a:moveTo>
                  <a:cubicBezTo>
                    <a:pt x="50865" y="5000"/>
                    <a:pt x="50665" y="5160"/>
                    <a:pt x="50604" y="5404"/>
                  </a:cubicBezTo>
                  <a:cubicBezTo>
                    <a:pt x="50537" y="5671"/>
                    <a:pt x="50704" y="5971"/>
                    <a:pt x="51004" y="6038"/>
                  </a:cubicBezTo>
                  <a:lnTo>
                    <a:pt x="51071" y="6038"/>
                  </a:lnTo>
                  <a:cubicBezTo>
                    <a:pt x="51090" y="6041"/>
                    <a:pt x="51111" y="6042"/>
                    <a:pt x="51131" y="6042"/>
                  </a:cubicBezTo>
                  <a:cubicBezTo>
                    <a:pt x="51348" y="6042"/>
                    <a:pt x="51574" y="5882"/>
                    <a:pt x="51604" y="5638"/>
                  </a:cubicBezTo>
                  <a:lnTo>
                    <a:pt x="51638" y="5571"/>
                  </a:lnTo>
                  <a:cubicBezTo>
                    <a:pt x="51671" y="5337"/>
                    <a:pt x="51504" y="5070"/>
                    <a:pt x="51237" y="5037"/>
                  </a:cubicBezTo>
                  <a:lnTo>
                    <a:pt x="51171" y="5004"/>
                  </a:lnTo>
                  <a:cubicBezTo>
                    <a:pt x="51148" y="5001"/>
                    <a:pt x="51125" y="5000"/>
                    <a:pt x="51103" y="5000"/>
                  </a:cubicBezTo>
                  <a:close/>
                  <a:moveTo>
                    <a:pt x="54405" y="5833"/>
                  </a:moveTo>
                  <a:cubicBezTo>
                    <a:pt x="54167" y="5833"/>
                    <a:pt x="53967" y="5991"/>
                    <a:pt x="53906" y="6205"/>
                  </a:cubicBezTo>
                  <a:cubicBezTo>
                    <a:pt x="53839" y="6505"/>
                    <a:pt x="54006" y="6772"/>
                    <a:pt x="54273" y="6838"/>
                  </a:cubicBezTo>
                  <a:cubicBezTo>
                    <a:pt x="54306" y="6872"/>
                    <a:pt x="54340" y="6872"/>
                    <a:pt x="54340" y="6872"/>
                  </a:cubicBezTo>
                  <a:cubicBezTo>
                    <a:pt x="54362" y="6875"/>
                    <a:pt x="54385" y="6876"/>
                    <a:pt x="54407" y="6876"/>
                  </a:cubicBezTo>
                  <a:cubicBezTo>
                    <a:pt x="54645" y="6876"/>
                    <a:pt x="54846" y="6716"/>
                    <a:pt x="54907" y="6471"/>
                  </a:cubicBezTo>
                  <a:cubicBezTo>
                    <a:pt x="54907" y="6438"/>
                    <a:pt x="54907" y="6438"/>
                    <a:pt x="54940" y="6405"/>
                  </a:cubicBezTo>
                  <a:cubicBezTo>
                    <a:pt x="54973" y="6171"/>
                    <a:pt x="54807" y="5904"/>
                    <a:pt x="54540" y="5838"/>
                  </a:cubicBezTo>
                  <a:lnTo>
                    <a:pt x="54473" y="5838"/>
                  </a:lnTo>
                  <a:cubicBezTo>
                    <a:pt x="54450" y="5835"/>
                    <a:pt x="54427" y="5833"/>
                    <a:pt x="54405" y="5833"/>
                  </a:cubicBezTo>
                  <a:close/>
                  <a:moveTo>
                    <a:pt x="57707" y="6701"/>
                  </a:moveTo>
                  <a:cubicBezTo>
                    <a:pt x="57470" y="6701"/>
                    <a:pt x="57269" y="6858"/>
                    <a:pt x="57208" y="7072"/>
                  </a:cubicBezTo>
                  <a:cubicBezTo>
                    <a:pt x="57108" y="7372"/>
                    <a:pt x="57275" y="7639"/>
                    <a:pt x="57542" y="7739"/>
                  </a:cubicBezTo>
                  <a:lnTo>
                    <a:pt x="57642" y="7739"/>
                  </a:lnTo>
                  <a:cubicBezTo>
                    <a:pt x="57662" y="7742"/>
                    <a:pt x="57682" y="7743"/>
                    <a:pt x="57702" y="7743"/>
                  </a:cubicBezTo>
                  <a:cubicBezTo>
                    <a:pt x="57914" y="7743"/>
                    <a:pt x="58117" y="7586"/>
                    <a:pt x="58209" y="7372"/>
                  </a:cubicBezTo>
                  <a:cubicBezTo>
                    <a:pt x="58209" y="7339"/>
                    <a:pt x="58209" y="7305"/>
                    <a:pt x="58209" y="7272"/>
                  </a:cubicBezTo>
                  <a:cubicBezTo>
                    <a:pt x="58242" y="7039"/>
                    <a:pt x="58076" y="6805"/>
                    <a:pt x="57842" y="6738"/>
                  </a:cubicBezTo>
                  <a:cubicBezTo>
                    <a:pt x="57809" y="6738"/>
                    <a:pt x="57775" y="6705"/>
                    <a:pt x="57775" y="6705"/>
                  </a:cubicBezTo>
                  <a:cubicBezTo>
                    <a:pt x="57752" y="6702"/>
                    <a:pt x="57730" y="6701"/>
                    <a:pt x="57707" y="6701"/>
                  </a:cubicBezTo>
                  <a:close/>
                  <a:moveTo>
                    <a:pt x="60940" y="7667"/>
                  </a:moveTo>
                  <a:cubicBezTo>
                    <a:pt x="60732" y="7667"/>
                    <a:pt x="60537" y="7796"/>
                    <a:pt x="60477" y="8006"/>
                  </a:cubicBezTo>
                  <a:cubicBezTo>
                    <a:pt x="60377" y="8306"/>
                    <a:pt x="60544" y="8573"/>
                    <a:pt x="60811" y="8673"/>
                  </a:cubicBezTo>
                  <a:lnTo>
                    <a:pt x="60911" y="8673"/>
                  </a:lnTo>
                  <a:cubicBezTo>
                    <a:pt x="60934" y="8676"/>
                    <a:pt x="60958" y="8678"/>
                    <a:pt x="60982" y="8678"/>
                  </a:cubicBezTo>
                  <a:cubicBezTo>
                    <a:pt x="61190" y="8678"/>
                    <a:pt x="61385" y="8546"/>
                    <a:pt x="61445" y="8306"/>
                  </a:cubicBezTo>
                  <a:cubicBezTo>
                    <a:pt x="61478" y="8306"/>
                    <a:pt x="61478" y="8273"/>
                    <a:pt x="61478" y="8239"/>
                  </a:cubicBezTo>
                  <a:cubicBezTo>
                    <a:pt x="61511" y="7973"/>
                    <a:pt x="61345" y="7739"/>
                    <a:pt x="61111" y="7672"/>
                  </a:cubicBezTo>
                  <a:lnTo>
                    <a:pt x="61011" y="7672"/>
                  </a:lnTo>
                  <a:cubicBezTo>
                    <a:pt x="60987" y="7669"/>
                    <a:pt x="60963" y="7667"/>
                    <a:pt x="60940" y="766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7"/>
            <p:cNvSpPr/>
            <p:nvPr/>
          </p:nvSpPr>
          <p:spPr>
            <a:xfrm>
              <a:off x="3204950" y="3739775"/>
              <a:ext cx="1066625" cy="171825"/>
            </a:xfrm>
            <a:custGeom>
              <a:rect b="b" l="l" r="r" t="t"/>
              <a:pathLst>
                <a:path extrusionOk="0" h="6873" w="42665">
                  <a:moveTo>
                    <a:pt x="1" y="1"/>
                  </a:moveTo>
                  <a:cubicBezTo>
                    <a:pt x="701" y="635"/>
                    <a:pt x="1435" y="1235"/>
                    <a:pt x="2236" y="1836"/>
                  </a:cubicBezTo>
                  <a:cubicBezTo>
                    <a:pt x="3303" y="1869"/>
                    <a:pt x="4371" y="1936"/>
                    <a:pt x="5438" y="2002"/>
                  </a:cubicBezTo>
                  <a:cubicBezTo>
                    <a:pt x="5705" y="2002"/>
                    <a:pt x="5972" y="2036"/>
                    <a:pt x="6239" y="2036"/>
                  </a:cubicBezTo>
                  <a:cubicBezTo>
                    <a:pt x="8140" y="2169"/>
                    <a:pt x="10041" y="2303"/>
                    <a:pt x="11909" y="2469"/>
                  </a:cubicBezTo>
                  <a:cubicBezTo>
                    <a:pt x="12043" y="2469"/>
                    <a:pt x="12210" y="2503"/>
                    <a:pt x="12343" y="2503"/>
                  </a:cubicBezTo>
                  <a:lnTo>
                    <a:pt x="12376" y="2503"/>
                  </a:lnTo>
                  <a:cubicBezTo>
                    <a:pt x="12510" y="2536"/>
                    <a:pt x="12643" y="2536"/>
                    <a:pt x="12777" y="2536"/>
                  </a:cubicBezTo>
                  <a:cubicBezTo>
                    <a:pt x="13611" y="2636"/>
                    <a:pt x="14411" y="2703"/>
                    <a:pt x="15245" y="2803"/>
                  </a:cubicBezTo>
                  <a:cubicBezTo>
                    <a:pt x="16513" y="2936"/>
                    <a:pt x="17814" y="3070"/>
                    <a:pt x="19081" y="3237"/>
                  </a:cubicBezTo>
                  <a:cubicBezTo>
                    <a:pt x="19315" y="3270"/>
                    <a:pt x="19582" y="3303"/>
                    <a:pt x="19815" y="3337"/>
                  </a:cubicBezTo>
                  <a:cubicBezTo>
                    <a:pt x="21616" y="3570"/>
                    <a:pt x="23418" y="3804"/>
                    <a:pt x="25219" y="4104"/>
                  </a:cubicBezTo>
                  <a:cubicBezTo>
                    <a:pt x="25319" y="4104"/>
                    <a:pt x="25452" y="4137"/>
                    <a:pt x="25586" y="4137"/>
                  </a:cubicBezTo>
                  <a:cubicBezTo>
                    <a:pt x="25653" y="4137"/>
                    <a:pt x="25719" y="4171"/>
                    <a:pt x="25786" y="4171"/>
                  </a:cubicBezTo>
                  <a:cubicBezTo>
                    <a:pt x="25953" y="4204"/>
                    <a:pt x="26086" y="4237"/>
                    <a:pt x="26253" y="4237"/>
                  </a:cubicBezTo>
                  <a:cubicBezTo>
                    <a:pt x="27887" y="4504"/>
                    <a:pt x="29555" y="4771"/>
                    <a:pt x="31190" y="5071"/>
                  </a:cubicBezTo>
                  <a:cubicBezTo>
                    <a:pt x="31357" y="5105"/>
                    <a:pt x="31490" y="5138"/>
                    <a:pt x="31657" y="5171"/>
                  </a:cubicBezTo>
                  <a:cubicBezTo>
                    <a:pt x="31757" y="5171"/>
                    <a:pt x="31824" y="5205"/>
                    <a:pt x="31924" y="5205"/>
                  </a:cubicBezTo>
                  <a:cubicBezTo>
                    <a:pt x="32057" y="5238"/>
                    <a:pt x="32191" y="5271"/>
                    <a:pt x="32324" y="5305"/>
                  </a:cubicBezTo>
                  <a:cubicBezTo>
                    <a:pt x="33225" y="5472"/>
                    <a:pt x="34092" y="5638"/>
                    <a:pt x="34993" y="5805"/>
                  </a:cubicBezTo>
                  <a:cubicBezTo>
                    <a:pt x="36060" y="6039"/>
                    <a:pt x="37161" y="6239"/>
                    <a:pt x="38228" y="6506"/>
                  </a:cubicBezTo>
                  <a:cubicBezTo>
                    <a:pt x="38362" y="6506"/>
                    <a:pt x="38495" y="6539"/>
                    <a:pt x="38628" y="6572"/>
                  </a:cubicBezTo>
                  <a:cubicBezTo>
                    <a:pt x="38662" y="6572"/>
                    <a:pt x="38695" y="6572"/>
                    <a:pt x="38729" y="6606"/>
                  </a:cubicBezTo>
                  <a:cubicBezTo>
                    <a:pt x="38862" y="6639"/>
                    <a:pt x="38995" y="6639"/>
                    <a:pt x="39129" y="6672"/>
                  </a:cubicBezTo>
                  <a:cubicBezTo>
                    <a:pt x="39396" y="6739"/>
                    <a:pt x="39696" y="6806"/>
                    <a:pt x="39996" y="6873"/>
                  </a:cubicBezTo>
                  <a:cubicBezTo>
                    <a:pt x="40930" y="6539"/>
                    <a:pt x="41831" y="6139"/>
                    <a:pt x="42665" y="5738"/>
                  </a:cubicBezTo>
                  <a:cubicBezTo>
                    <a:pt x="37428" y="4504"/>
                    <a:pt x="32124" y="3437"/>
                    <a:pt x="26820" y="2603"/>
                  </a:cubicBezTo>
                  <a:cubicBezTo>
                    <a:pt x="20182" y="1535"/>
                    <a:pt x="13511" y="768"/>
                    <a:pt x="6806" y="335"/>
                  </a:cubicBezTo>
                  <a:cubicBezTo>
                    <a:pt x="4537" y="201"/>
                    <a:pt x="2269" y="10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 name="Google Shape;1075;p37"/>
          <p:cNvGrpSpPr/>
          <p:nvPr/>
        </p:nvGrpSpPr>
        <p:grpSpPr>
          <a:xfrm rot="-6405658">
            <a:off x="6903441" y="4212117"/>
            <a:ext cx="953198" cy="1234920"/>
            <a:chOff x="2946350" y="614000"/>
            <a:chExt cx="387050" cy="501425"/>
          </a:xfrm>
        </p:grpSpPr>
        <p:sp>
          <p:nvSpPr>
            <p:cNvPr id="1076" name="Google Shape;1076;p37"/>
            <p:cNvSpPr/>
            <p:nvPr/>
          </p:nvSpPr>
          <p:spPr>
            <a:xfrm>
              <a:off x="2946350" y="681450"/>
              <a:ext cx="363700" cy="408625"/>
            </a:xfrm>
            <a:custGeom>
              <a:rect b="b" l="l" r="r" t="t"/>
              <a:pathLst>
                <a:path extrusionOk="0" h="16345" w="14548">
                  <a:moveTo>
                    <a:pt x="7804" y="0"/>
                  </a:moveTo>
                  <a:cubicBezTo>
                    <a:pt x="7718" y="0"/>
                    <a:pt x="7631" y="45"/>
                    <a:pt x="7604" y="143"/>
                  </a:cubicBezTo>
                  <a:cubicBezTo>
                    <a:pt x="7203" y="1944"/>
                    <a:pt x="7103" y="3812"/>
                    <a:pt x="7303" y="5647"/>
                  </a:cubicBezTo>
                  <a:cubicBezTo>
                    <a:pt x="7303" y="5680"/>
                    <a:pt x="7303" y="5680"/>
                    <a:pt x="7303" y="5680"/>
                  </a:cubicBezTo>
                  <a:cubicBezTo>
                    <a:pt x="6369" y="6848"/>
                    <a:pt x="5569" y="8115"/>
                    <a:pt x="4935" y="9483"/>
                  </a:cubicBezTo>
                  <a:cubicBezTo>
                    <a:pt x="4935" y="9516"/>
                    <a:pt x="4902" y="9550"/>
                    <a:pt x="4902" y="9583"/>
                  </a:cubicBezTo>
                  <a:cubicBezTo>
                    <a:pt x="4168" y="9950"/>
                    <a:pt x="3434" y="10350"/>
                    <a:pt x="2733" y="10784"/>
                  </a:cubicBezTo>
                  <a:cubicBezTo>
                    <a:pt x="1833" y="11318"/>
                    <a:pt x="966" y="11951"/>
                    <a:pt x="165" y="12585"/>
                  </a:cubicBezTo>
                  <a:cubicBezTo>
                    <a:pt x="0" y="12722"/>
                    <a:pt x="129" y="12995"/>
                    <a:pt x="291" y="12995"/>
                  </a:cubicBezTo>
                  <a:cubicBezTo>
                    <a:pt x="326" y="12995"/>
                    <a:pt x="363" y="12982"/>
                    <a:pt x="398" y="12952"/>
                  </a:cubicBezTo>
                  <a:cubicBezTo>
                    <a:pt x="2567" y="11184"/>
                    <a:pt x="5002" y="9816"/>
                    <a:pt x="7604" y="8882"/>
                  </a:cubicBezTo>
                  <a:cubicBezTo>
                    <a:pt x="8304" y="9383"/>
                    <a:pt x="9038" y="9850"/>
                    <a:pt x="9772" y="10250"/>
                  </a:cubicBezTo>
                  <a:cubicBezTo>
                    <a:pt x="9772" y="10283"/>
                    <a:pt x="9772" y="10283"/>
                    <a:pt x="9772" y="10283"/>
                  </a:cubicBezTo>
                  <a:cubicBezTo>
                    <a:pt x="10172" y="12385"/>
                    <a:pt x="10906" y="14386"/>
                    <a:pt x="11973" y="16254"/>
                  </a:cubicBezTo>
                  <a:cubicBezTo>
                    <a:pt x="12010" y="16318"/>
                    <a:pt x="12061" y="16345"/>
                    <a:pt x="12114" y="16345"/>
                  </a:cubicBezTo>
                  <a:cubicBezTo>
                    <a:pt x="12254" y="16345"/>
                    <a:pt x="12404" y="16157"/>
                    <a:pt x="12307" y="15988"/>
                  </a:cubicBezTo>
                  <a:cubicBezTo>
                    <a:pt x="11306" y="14286"/>
                    <a:pt x="10639" y="12452"/>
                    <a:pt x="10239" y="10517"/>
                  </a:cubicBezTo>
                  <a:lnTo>
                    <a:pt x="10239" y="10517"/>
                  </a:lnTo>
                  <a:cubicBezTo>
                    <a:pt x="11506" y="11217"/>
                    <a:pt x="12807" y="11818"/>
                    <a:pt x="14175" y="12285"/>
                  </a:cubicBezTo>
                  <a:cubicBezTo>
                    <a:pt x="14203" y="12297"/>
                    <a:pt x="14229" y="12302"/>
                    <a:pt x="14254" y="12302"/>
                  </a:cubicBezTo>
                  <a:cubicBezTo>
                    <a:pt x="14442" y="12302"/>
                    <a:pt x="14548" y="12006"/>
                    <a:pt x="14342" y="11918"/>
                  </a:cubicBezTo>
                  <a:cubicBezTo>
                    <a:pt x="12140" y="11117"/>
                    <a:pt x="10039" y="10050"/>
                    <a:pt x="8104" y="8716"/>
                  </a:cubicBezTo>
                  <a:cubicBezTo>
                    <a:pt x="8704" y="8516"/>
                    <a:pt x="9305" y="8349"/>
                    <a:pt x="9905" y="8182"/>
                  </a:cubicBezTo>
                  <a:cubicBezTo>
                    <a:pt x="10906" y="7915"/>
                    <a:pt x="11907" y="7715"/>
                    <a:pt x="12941" y="7615"/>
                  </a:cubicBezTo>
                  <a:cubicBezTo>
                    <a:pt x="13198" y="7583"/>
                    <a:pt x="13176" y="7179"/>
                    <a:pt x="12936" y="7179"/>
                  </a:cubicBezTo>
                  <a:cubicBezTo>
                    <a:pt x="12927" y="7179"/>
                    <a:pt x="12917" y="7180"/>
                    <a:pt x="12907" y="7181"/>
                  </a:cubicBezTo>
                  <a:cubicBezTo>
                    <a:pt x="12174" y="7281"/>
                    <a:pt x="11440" y="7415"/>
                    <a:pt x="10706" y="7582"/>
                  </a:cubicBezTo>
                  <a:cubicBezTo>
                    <a:pt x="11373" y="6281"/>
                    <a:pt x="12440" y="5213"/>
                    <a:pt x="13741" y="4546"/>
                  </a:cubicBezTo>
                  <a:cubicBezTo>
                    <a:pt x="13971" y="4431"/>
                    <a:pt x="13880" y="4119"/>
                    <a:pt x="13701" y="4119"/>
                  </a:cubicBezTo>
                  <a:cubicBezTo>
                    <a:pt x="13672" y="4119"/>
                    <a:pt x="13640" y="4127"/>
                    <a:pt x="13608" y="4146"/>
                  </a:cubicBezTo>
                  <a:cubicBezTo>
                    <a:pt x="12107" y="4913"/>
                    <a:pt x="10873" y="6147"/>
                    <a:pt x="10172" y="7682"/>
                  </a:cubicBezTo>
                  <a:cubicBezTo>
                    <a:pt x="8571" y="8082"/>
                    <a:pt x="7003" y="8616"/>
                    <a:pt x="5502" y="9316"/>
                  </a:cubicBezTo>
                  <a:cubicBezTo>
                    <a:pt x="6936" y="6381"/>
                    <a:pt x="9171" y="3846"/>
                    <a:pt x="11940" y="2078"/>
                  </a:cubicBezTo>
                  <a:cubicBezTo>
                    <a:pt x="12108" y="1966"/>
                    <a:pt x="11971" y="1713"/>
                    <a:pt x="11784" y="1713"/>
                  </a:cubicBezTo>
                  <a:cubicBezTo>
                    <a:pt x="11749" y="1713"/>
                    <a:pt x="11711" y="1722"/>
                    <a:pt x="11673" y="1744"/>
                  </a:cubicBezTo>
                  <a:cubicBezTo>
                    <a:pt x="10172" y="2711"/>
                    <a:pt x="8838" y="3879"/>
                    <a:pt x="7670" y="5247"/>
                  </a:cubicBezTo>
                  <a:cubicBezTo>
                    <a:pt x="7537" y="3579"/>
                    <a:pt x="7637" y="1877"/>
                    <a:pt x="8004" y="243"/>
                  </a:cubicBezTo>
                  <a:cubicBezTo>
                    <a:pt x="8043" y="88"/>
                    <a:pt x="7923" y="0"/>
                    <a:pt x="7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7"/>
            <p:cNvSpPr/>
            <p:nvPr/>
          </p:nvSpPr>
          <p:spPr>
            <a:xfrm>
              <a:off x="3196625" y="1036425"/>
              <a:ext cx="76750" cy="67800"/>
            </a:xfrm>
            <a:custGeom>
              <a:rect b="b" l="l" r="r" t="t"/>
              <a:pathLst>
                <a:path extrusionOk="0" h="2712" w="3070">
                  <a:moveTo>
                    <a:pt x="1600" y="1"/>
                  </a:moveTo>
                  <a:cubicBezTo>
                    <a:pt x="1276" y="1"/>
                    <a:pt x="943" y="110"/>
                    <a:pt x="667" y="324"/>
                  </a:cubicBezTo>
                  <a:cubicBezTo>
                    <a:pt x="100" y="825"/>
                    <a:pt x="0" y="1692"/>
                    <a:pt x="501" y="2259"/>
                  </a:cubicBezTo>
                  <a:cubicBezTo>
                    <a:pt x="749" y="2560"/>
                    <a:pt x="1100" y="2711"/>
                    <a:pt x="1466" y="2711"/>
                  </a:cubicBezTo>
                  <a:cubicBezTo>
                    <a:pt x="1788" y="2711"/>
                    <a:pt x="2121" y="2594"/>
                    <a:pt x="2402" y="2359"/>
                  </a:cubicBezTo>
                  <a:cubicBezTo>
                    <a:pt x="3002" y="1892"/>
                    <a:pt x="3069" y="1025"/>
                    <a:pt x="2602" y="458"/>
                  </a:cubicBezTo>
                  <a:cubicBezTo>
                    <a:pt x="2350" y="151"/>
                    <a:pt x="1981" y="1"/>
                    <a:pt x="16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7"/>
            <p:cNvSpPr/>
            <p:nvPr/>
          </p:nvSpPr>
          <p:spPr>
            <a:xfrm>
              <a:off x="3238325" y="1072500"/>
              <a:ext cx="46725" cy="42925"/>
            </a:xfrm>
            <a:custGeom>
              <a:rect b="b" l="l" r="r" t="t"/>
              <a:pathLst>
                <a:path extrusionOk="0" h="1717" w="1869">
                  <a:moveTo>
                    <a:pt x="991" y="1"/>
                  </a:moveTo>
                  <a:cubicBezTo>
                    <a:pt x="934" y="1"/>
                    <a:pt x="867" y="16"/>
                    <a:pt x="801" y="16"/>
                  </a:cubicBezTo>
                  <a:cubicBezTo>
                    <a:pt x="501" y="82"/>
                    <a:pt x="267" y="282"/>
                    <a:pt x="134" y="549"/>
                  </a:cubicBezTo>
                  <a:cubicBezTo>
                    <a:pt x="0" y="850"/>
                    <a:pt x="0" y="1183"/>
                    <a:pt x="134" y="1450"/>
                  </a:cubicBezTo>
                  <a:cubicBezTo>
                    <a:pt x="200" y="1550"/>
                    <a:pt x="300" y="1650"/>
                    <a:pt x="434" y="1683"/>
                  </a:cubicBezTo>
                  <a:cubicBezTo>
                    <a:pt x="478" y="1706"/>
                    <a:pt x="534" y="1717"/>
                    <a:pt x="592" y="1717"/>
                  </a:cubicBezTo>
                  <a:cubicBezTo>
                    <a:pt x="708" y="1717"/>
                    <a:pt x="834" y="1672"/>
                    <a:pt x="901" y="1583"/>
                  </a:cubicBezTo>
                  <a:cubicBezTo>
                    <a:pt x="1001" y="1417"/>
                    <a:pt x="1001" y="1216"/>
                    <a:pt x="901" y="1083"/>
                  </a:cubicBezTo>
                  <a:lnTo>
                    <a:pt x="901" y="1083"/>
                  </a:lnTo>
                  <a:cubicBezTo>
                    <a:pt x="946" y="1113"/>
                    <a:pt x="1004" y="1129"/>
                    <a:pt x="1061" y="1129"/>
                  </a:cubicBezTo>
                  <a:cubicBezTo>
                    <a:pt x="1131" y="1129"/>
                    <a:pt x="1198" y="1105"/>
                    <a:pt x="1234" y="1050"/>
                  </a:cubicBezTo>
                  <a:cubicBezTo>
                    <a:pt x="1334" y="950"/>
                    <a:pt x="1301" y="783"/>
                    <a:pt x="1201" y="683"/>
                  </a:cubicBezTo>
                  <a:lnTo>
                    <a:pt x="1201" y="683"/>
                  </a:lnTo>
                  <a:cubicBezTo>
                    <a:pt x="1301" y="749"/>
                    <a:pt x="1401" y="816"/>
                    <a:pt x="1535" y="816"/>
                  </a:cubicBezTo>
                  <a:cubicBezTo>
                    <a:pt x="1635" y="816"/>
                    <a:pt x="1768" y="783"/>
                    <a:pt x="1835" y="683"/>
                  </a:cubicBezTo>
                  <a:cubicBezTo>
                    <a:pt x="1868" y="616"/>
                    <a:pt x="1868" y="516"/>
                    <a:pt x="1835" y="449"/>
                  </a:cubicBezTo>
                  <a:cubicBezTo>
                    <a:pt x="1701" y="149"/>
                    <a:pt x="1368" y="16"/>
                    <a:pt x="1068" y="16"/>
                  </a:cubicBezTo>
                  <a:cubicBezTo>
                    <a:pt x="1045" y="4"/>
                    <a:pt x="1019" y="1"/>
                    <a:pt x="9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7"/>
            <p:cNvSpPr/>
            <p:nvPr/>
          </p:nvSpPr>
          <p:spPr>
            <a:xfrm>
              <a:off x="3250825" y="932750"/>
              <a:ext cx="67575" cy="68475"/>
            </a:xfrm>
            <a:custGeom>
              <a:rect b="b" l="l" r="r" t="t"/>
              <a:pathLst>
                <a:path extrusionOk="0" h="2739" w="2703">
                  <a:moveTo>
                    <a:pt x="1310" y="0"/>
                  </a:moveTo>
                  <a:cubicBezTo>
                    <a:pt x="603" y="0"/>
                    <a:pt x="34" y="589"/>
                    <a:pt x="34" y="1336"/>
                  </a:cubicBezTo>
                  <a:cubicBezTo>
                    <a:pt x="1" y="2103"/>
                    <a:pt x="601" y="2737"/>
                    <a:pt x="1335" y="2737"/>
                  </a:cubicBezTo>
                  <a:cubicBezTo>
                    <a:pt x="1354" y="2738"/>
                    <a:pt x="1374" y="2738"/>
                    <a:pt x="1393" y="2738"/>
                  </a:cubicBezTo>
                  <a:cubicBezTo>
                    <a:pt x="2100" y="2738"/>
                    <a:pt x="2669" y="2149"/>
                    <a:pt x="2669" y="1403"/>
                  </a:cubicBezTo>
                  <a:cubicBezTo>
                    <a:pt x="2702" y="635"/>
                    <a:pt x="2102" y="2"/>
                    <a:pt x="1368" y="2"/>
                  </a:cubicBezTo>
                  <a:cubicBezTo>
                    <a:pt x="1349" y="1"/>
                    <a:pt x="1329" y="0"/>
                    <a:pt x="1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7"/>
            <p:cNvSpPr/>
            <p:nvPr/>
          </p:nvSpPr>
          <p:spPr>
            <a:xfrm>
              <a:off x="3297525" y="937875"/>
              <a:ext cx="35875" cy="49675"/>
            </a:xfrm>
            <a:custGeom>
              <a:rect b="b" l="l" r="r" t="t"/>
              <a:pathLst>
                <a:path extrusionOk="0" h="1987" w="1435">
                  <a:moveTo>
                    <a:pt x="983" y="0"/>
                  </a:moveTo>
                  <a:cubicBezTo>
                    <a:pt x="738" y="0"/>
                    <a:pt x="494" y="144"/>
                    <a:pt x="334" y="330"/>
                  </a:cubicBezTo>
                  <a:cubicBezTo>
                    <a:pt x="267" y="397"/>
                    <a:pt x="234" y="464"/>
                    <a:pt x="167" y="530"/>
                  </a:cubicBezTo>
                  <a:cubicBezTo>
                    <a:pt x="34" y="797"/>
                    <a:pt x="1" y="1131"/>
                    <a:pt x="134" y="1398"/>
                  </a:cubicBezTo>
                  <a:cubicBezTo>
                    <a:pt x="234" y="1698"/>
                    <a:pt x="501" y="1898"/>
                    <a:pt x="801" y="1965"/>
                  </a:cubicBezTo>
                  <a:cubicBezTo>
                    <a:pt x="856" y="1979"/>
                    <a:pt x="912" y="1987"/>
                    <a:pt x="965" y="1987"/>
                  </a:cubicBezTo>
                  <a:cubicBezTo>
                    <a:pt x="1039" y="1987"/>
                    <a:pt x="1109" y="1971"/>
                    <a:pt x="1168" y="1931"/>
                  </a:cubicBezTo>
                  <a:cubicBezTo>
                    <a:pt x="1335" y="1865"/>
                    <a:pt x="1435" y="1665"/>
                    <a:pt x="1402" y="1498"/>
                  </a:cubicBezTo>
                  <a:cubicBezTo>
                    <a:pt x="1368" y="1331"/>
                    <a:pt x="1201" y="1198"/>
                    <a:pt x="1035" y="1164"/>
                  </a:cubicBezTo>
                  <a:cubicBezTo>
                    <a:pt x="1168" y="1131"/>
                    <a:pt x="1235" y="997"/>
                    <a:pt x="1235" y="864"/>
                  </a:cubicBezTo>
                  <a:cubicBezTo>
                    <a:pt x="1201" y="764"/>
                    <a:pt x="1068" y="664"/>
                    <a:pt x="935" y="664"/>
                  </a:cubicBezTo>
                  <a:cubicBezTo>
                    <a:pt x="1035" y="630"/>
                    <a:pt x="1168" y="597"/>
                    <a:pt x="1235" y="530"/>
                  </a:cubicBezTo>
                  <a:cubicBezTo>
                    <a:pt x="1335" y="464"/>
                    <a:pt x="1368" y="330"/>
                    <a:pt x="1335" y="230"/>
                  </a:cubicBezTo>
                  <a:cubicBezTo>
                    <a:pt x="1335" y="130"/>
                    <a:pt x="1235" y="63"/>
                    <a:pt x="1168" y="30"/>
                  </a:cubicBezTo>
                  <a:cubicBezTo>
                    <a:pt x="1107" y="10"/>
                    <a:pt x="1045" y="0"/>
                    <a:pt x="9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7"/>
            <p:cNvSpPr/>
            <p:nvPr/>
          </p:nvSpPr>
          <p:spPr>
            <a:xfrm>
              <a:off x="3228300" y="815200"/>
              <a:ext cx="67575" cy="69275"/>
            </a:xfrm>
            <a:custGeom>
              <a:rect b="b" l="l" r="r" t="t"/>
              <a:pathLst>
                <a:path extrusionOk="0" h="2771" w="2703">
                  <a:moveTo>
                    <a:pt x="1369" y="0"/>
                  </a:moveTo>
                  <a:cubicBezTo>
                    <a:pt x="635" y="0"/>
                    <a:pt x="34" y="601"/>
                    <a:pt x="34" y="1368"/>
                  </a:cubicBezTo>
                  <a:cubicBezTo>
                    <a:pt x="1" y="2135"/>
                    <a:pt x="601" y="2769"/>
                    <a:pt x="1335" y="2769"/>
                  </a:cubicBezTo>
                  <a:cubicBezTo>
                    <a:pt x="1354" y="2770"/>
                    <a:pt x="1372" y="2770"/>
                    <a:pt x="1391" y="2770"/>
                  </a:cubicBezTo>
                  <a:cubicBezTo>
                    <a:pt x="2099" y="2770"/>
                    <a:pt x="2669" y="2149"/>
                    <a:pt x="2669" y="1401"/>
                  </a:cubicBezTo>
                  <a:cubicBezTo>
                    <a:pt x="2703" y="667"/>
                    <a:pt x="2102" y="34"/>
                    <a:pt x="13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7"/>
            <p:cNvSpPr/>
            <p:nvPr/>
          </p:nvSpPr>
          <p:spPr>
            <a:xfrm>
              <a:off x="3275000" y="821125"/>
              <a:ext cx="35050" cy="49475"/>
            </a:xfrm>
            <a:custGeom>
              <a:rect b="b" l="l" r="r" t="t"/>
              <a:pathLst>
                <a:path extrusionOk="0" h="1979" w="1402">
                  <a:moveTo>
                    <a:pt x="980" y="0"/>
                  </a:moveTo>
                  <a:cubicBezTo>
                    <a:pt x="736" y="0"/>
                    <a:pt x="493" y="138"/>
                    <a:pt x="334" y="297"/>
                  </a:cubicBezTo>
                  <a:cubicBezTo>
                    <a:pt x="268" y="364"/>
                    <a:pt x="234" y="430"/>
                    <a:pt x="168" y="530"/>
                  </a:cubicBezTo>
                  <a:cubicBezTo>
                    <a:pt x="34" y="797"/>
                    <a:pt x="1" y="1131"/>
                    <a:pt x="134" y="1398"/>
                  </a:cubicBezTo>
                  <a:cubicBezTo>
                    <a:pt x="234" y="1665"/>
                    <a:pt x="501" y="1898"/>
                    <a:pt x="801" y="1965"/>
                  </a:cubicBezTo>
                  <a:cubicBezTo>
                    <a:pt x="841" y="1975"/>
                    <a:pt x="880" y="1979"/>
                    <a:pt x="918" y="1979"/>
                  </a:cubicBezTo>
                  <a:cubicBezTo>
                    <a:pt x="1010" y="1979"/>
                    <a:pt x="1098" y="1955"/>
                    <a:pt x="1168" y="1931"/>
                  </a:cubicBezTo>
                  <a:cubicBezTo>
                    <a:pt x="1335" y="1831"/>
                    <a:pt x="1402" y="1665"/>
                    <a:pt x="1369" y="1498"/>
                  </a:cubicBezTo>
                  <a:cubicBezTo>
                    <a:pt x="1335" y="1298"/>
                    <a:pt x="1202" y="1164"/>
                    <a:pt x="1035" y="1164"/>
                  </a:cubicBezTo>
                  <a:cubicBezTo>
                    <a:pt x="1135" y="1131"/>
                    <a:pt x="1235" y="997"/>
                    <a:pt x="1202" y="864"/>
                  </a:cubicBezTo>
                  <a:cubicBezTo>
                    <a:pt x="1202" y="748"/>
                    <a:pt x="1101" y="657"/>
                    <a:pt x="987" y="657"/>
                  </a:cubicBezTo>
                  <a:cubicBezTo>
                    <a:pt x="970" y="657"/>
                    <a:pt x="952" y="659"/>
                    <a:pt x="935" y="664"/>
                  </a:cubicBezTo>
                  <a:cubicBezTo>
                    <a:pt x="1035" y="630"/>
                    <a:pt x="1135" y="597"/>
                    <a:pt x="1235" y="497"/>
                  </a:cubicBezTo>
                  <a:cubicBezTo>
                    <a:pt x="1335" y="430"/>
                    <a:pt x="1369" y="297"/>
                    <a:pt x="1335" y="197"/>
                  </a:cubicBezTo>
                  <a:cubicBezTo>
                    <a:pt x="1302" y="130"/>
                    <a:pt x="1235" y="63"/>
                    <a:pt x="1168" y="30"/>
                  </a:cubicBezTo>
                  <a:cubicBezTo>
                    <a:pt x="1107" y="9"/>
                    <a:pt x="1043" y="0"/>
                    <a:pt x="9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7"/>
            <p:cNvSpPr/>
            <p:nvPr/>
          </p:nvSpPr>
          <p:spPr>
            <a:xfrm>
              <a:off x="3245000" y="744150"/>
              <a:ext cx="76725" cy="68725"/>
            </a:xfrm>
            <a:custGeom>
              <a:rect b="b" l="l" r="r" t="t"/>
              <a:pathLst>
                <a:path extrusionOk="0" h="2749" w="3069">
                  <a:moveTo>
                    <a:pt x="1482" y="0"/>
                  </a:moveTo>
                  <a:cubicBezTo>
                    <a:pt x="1260" y="0"/>
                    <a:pt x="1037" y="56"/>
                    <a:pt x="834" y="174"/>
                  </a:cubicBezTo>
                  <a:cubicBezTo>
                    <a:pt x="200" y="541"/>
                    <a:pt x="0" y="1374"/>
                    <a:pt x="400" y="2042"/>
                  </a:cubicBezTo>
                  <a:cubicBezTo>
                    <a:pt x="650" y="2495"/>
                    <a:pt x="1116" y="2749"/>
                    <a:pt x="1587" y="2749"/>
                  </a:cubicBezTo>
                  <a:cubicBezTo>
                    <a:pt x="1809" y="2749"/>
                    <a:pt x="2032" y="2693"/>
                    <a:pt x="2235" y="2575"/>
                  </a:cubicBezTo>
                  <a:cubicBezTo>
                    <a:pt x="2869" y="2175"/>
                    <a:pt x="3069" y="1341"/>
                    <a:pt x="2669" y="707"/>
                  </a:cubicBezTo>
                  <a:cubicBezTo>
                    <a:pt x="2419" y="254"/>
                    <a:pt x="1953" y="0"/>
                    <a:pt x="14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7"/>
            <p:cNvSpPr/>
            <p:nvPr/>
          </p:nvSpPr>
          <p:spPr>
            <a:xfrm>
              <a:off x="3290025" y="731800"/>
              <a:ext cx="41725" cy="47900"/>
            </a:xfrm>
            <a:custGeom>
              <a:rect b="b" l="l" r="r" t="t"/>
              <a:pathLst>
                <a:path extrusionOk="0" h="1916" w="1669">
                  <a:moveTo>
                    <a:pt x="567" y="0"/>
                  </a:moveTo>
                  <a:cubicBezTo>
                    <a:pt x="267" y="67"/>
                    <a:pt x="67" y="401"/>
                    <a:pt x="0" y="701"/>
                  </a:cubicBezTo>
                  <a:cubicBezTo>
                    <a:pt x="0" y="768"/>
                    <a:pt x="0" y="868"/>
                    <a:pt x="0" y="968"/>
                  </a:cubicBezTo>
                  <a:cubicBezTo>
                    <a:pt x="0" y="1268"/>
                    <a:pt x="167" y="1568"/>
                    <a:pt x="401" y="1735"/>
                  </a:cubicBezTo>
                  <a:cubicBezTo>
                    <a:pt x="582" y="1848"/>
                    <a:pt x="794" y="1915"/>
                    <a:pt x="995" y="1915"/>
                  </a:cubicBezTo>
                  <a:cubicBezTo>
                    <a:pt x="1090" y="1915"/>
                    <a:pt x="1182" y="1901"/>
                    <a:pt x="1268" y="1868"/>
                  </a:cubicBezTo>
                  <a:cubicBezTo>
                    <a:pt x="1401" y="1802"/>
                    <a:pt x="1501" y="1735"/>
                    <a:pt x="1568" y="1635"/>
                  </a:cubicBezTo>
                  <a:cubicBezTo>
                    <a:pt x="1668" y="1468"/>
                    <a:pt x="1635" y="1268"/>
                    <a:pt x="1535" y="1135"/>
                  </a:cubicBezTo>
                  <a:cubicBezTo>
                    <a:pt x="1446" y="1046"/>
                    <a:pt x="1327" y="1001"/>
                    <a:pt x="1209" y="1001"/>
                  </a:cubicBezTo>
                  <a:cubicBezTo>
                    <a:pt x="1149" y="1001"/>
                    <a:pt x="1090" y="1012"/>
                    <a:pt x="1034" y="1035"/>
                  </a:cubicBezTo>
                  <a:cubicBezTo>
                    <a:pt x="1134" y="968"/>
                    <a:pt x="1134" y="801"/>
                    <a:pt x="1068" y="701"/>
                  </a:cubicBezTo>
                  <a:cubicBezTo>
                    <a:pt x="1013" y="646"/>
                    <a:pt x="937" y="621"/>
                    <a:pt x="864" y="621"/>
                  </a:cubicBezTo>
                  <a:cubicBezTo>
                    <a:pt x="804" y="621"/>
                    <a:pt x="746" y="638"/>
                    <a:pt x="701" y="668"/>
                  </a:cubicBezTo>
                  <a:cubicBezTo>
                    <a:pt x="768" y="601"/>
                    <a:pt x="868" y="501"/>
                    <a:pt x="901" y="401"/>
                  </a:cubicBezTo>
                  <a:cubicBezTo>
                    <a:pt x="934" y="267"/>
                    <a:pt x="901" y="134"/>
                    <a:pt x="801" y="67"/>
                  </a:cubicBezTo>
                  <a:cubicBezTo>
                    <a:pt x="734" y="0"/>
                    <a:pt x="66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7"/>
            <p:cNvSpPr/>
            <p:nvPr/>
          </p:nvSpPr>
          <p:spPr>
            <a:xfrm>
              <a:off x="3187450" y="684925"/>
              <a:ext cx="76750" cy="68750"/>
            </a:xfrm>
            <a:custGeom>
              <a:rect b="b" l="l" r="r" t="t"/>
              <a:pathLst>
                <a:path extrusionOk="0" h="2750" w="3070">
                  <a:moveTo>
                    <a:pt x="1482" y="1"/>
                  </a:moveTo>
                  <a:cubicBezTo>
                    <a:pt x="1260" y="1"/>
                    <a:pt x="1037" y="57"/>
                    <a:pt x="834" y="174"/>
                  </a:cubicBezTo>
                  <a:cubicBezTo>
                    <a:pt x="201" y="541"/>
                    <a:pt x="0" y="1408"/>
                    <a:pt x="401" y="2042"/>
                  </a:cubicBezTo>
                  <a:cubicBezTo>
                    <a:pt x="650" y="2496"/>
                    <a:pt x="1116" y="2749"/>
                    <a:pt x="1588" y="2749"/>
                  </a:cubicBezTo>
                  <a:cubicBezTo>
                    <a:pt x="1810" y="2749"/>
                    <a:pt x="2033" y="2693"/>
                    <a:pt x="2235" y="2576"/>
                  </a:cubicBezTo>
                  <a:cubicBezTo>
                    <a:pt x="2869" y="2209"/>
                    <a:pt x="3069" y="1375"/>
                    <a:pt x="2669" y="708"/>
                  </a:cubicBezTo>
                  <a:cubicBezTo>
                    <a:pt x="2419" y="254"/>
                    <a:pt x="1954" y="1"/>
                    <a:pt x="1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7"/>
            <p:cNvSpPr/>
            <p:nvPr/>
          </p:nvSpPr>
          <p:spPr>
            <a:xfrm>
              <a:off x="3232475" y="673075"/>
              <a:ext cx="41725" cy="47425"/>
            </a:xfrm>
            <a:custGeom>
              <a:rect b="b" l="l" r="r" t="t"/>
              <a:pathLst>
                <a:path extrusionOk="0" h="1897" w="1669">
                  <a:moveTo>
                    <a:pt x="655" y="1"/>
                  </a:moveTo>
                  <a:cubicBezTo>
                    <a:pt x="626" y="1"/>
                    <a:pt x="597" y="5"/>
                    <a:pt x="568" y="14"/>
                  </a:cubicBezTo>
                  <a:cubicBezTo>
                    <a:pt x="268" y="81"/>
                    <a:pt x="67" y="381"/>
                    <a:pt x="1" y="682"/>
                  </a:cubicBezTo>
                  <a:cubicBezTo>
                    <a:pt x="1" y="748"/>
                    <a:pt x="1" y="848"/>
                    <a:pt x="1" y="948"/>
                  </a:cubicBezTo>
                  <a:cubicBezTo>
                    <a:pt x="1" y="1249"/>
                    <a:pt x="167" y="1549"/>
                    <a:pt x="401" y="1716"/>
                  </a:cubicBezTo>
                  <a:cubicBezTo>
                    <a:pt x="582" y="1829"/>
                    <a:pt x="794" y="1896"/>
                    <a:pt x="995" y="1896"/>
                  </a:cubicBezTo>
                  <a:cubicBezTo>
                    <a:pt x="1090" y="1896"/>
                    <a:pt x="1183" y="1881"/>
                    <a:pt x="1268" y="1849"/>
                  </a:cubicBezTo>
                  <a:cubicBezTo>
                    <a:pt x="1402" y="1816"/>
                    <a:pt x="1502" y="1716"/>
                    <a:pt x="1568" y="1616"/>
                  </a:cubicBezTo>
                  <a:cubicBezTo>
                    <a:pt x="1669" y="1449"/>
                    <a:pt x="1635" y="1249"/>
                    <a:pt x="1535" y="1115"/>
                  </a:cubicBezTo>
                  <a:cubicBezTo>
                    <a:pt x="1448" y="1050"/>
                    <a:pt x="1333" y="999"/>
                    <a:pt x="1217" y="999"/>
                  </a:cubicBezTo>
                  <a:cubicBezTo>
                    <a:pt x="1155" y="999"/>
                    <a:pt x="1093" y="1014"/>
                    <a:pt x="1035" y="1049"/>
                  </a:cubicBezTo>
                  <a:cubicBezTo>
                    <a:pt x="1135" y="948"/>
                    <a:pt x="1135" y="782"/>
                    <a:pt x="1068" y="682"/>
                  </a:cubicBezTo>
                  <a:cubicBezTo>
                    <a:pt x="1018" y="632"/>
                    <a:pt x="951" y="607"/>
                    <a:pt x="885" y="607"/>
                  </a:cubicBezTo>
                  <a:cubicBezTo>
                    <a:pt x="818" y="607"/>
                    <a:pt x="751" y="632"/>
                    <a:pt x="701" y="682"/>
                  </a:cubicBezTo>
                  <a:cubicBezTo>
                    <a:pt x="801" y="582"/>
                    <a:pt x="868" y="481"/>
                    <a:pt x="901" y="381"/>
                  </a:cubicBezTo>
                  <a:cubicBezTo>
                    <a:pt x="935" y="281"/>
                    <a:pt x="901" y="148"/>
                    <a:pt x="835" y="48"/>
                  </a:cubicBezTo>
                  <a:cubicBezTo>
                    <a:pt x="787" y="24"/>
                    <a:pt x="724" y="1"/>
                    <a:pt x="6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7"/>
            <p:cNvSpPr/>
            <p:nvPr/>
          </p:nvSpPr>
          <p:spPr>
            <a:xfrm>
              <a:off x="3093225" y="633200"/>
              <a:ext cx="78400" cy="67125"/>
            </a:xfrm>
            <a:custGeom>
              <a:rect b="b" l="l" r="r" t="t"/>
              <a:pathLst>
                <a:path extrusionOk="0" h="2685" w="3136">
                  <a:moveTo>
                    <a:pt x="1524" y="1"/>
                  </a:moveTo>
                  <a:cubicBezTo>
                    <a:pt x="1045" y="1"/>
                    <a:pt x="582" y="246"/>
                    <a:pt x="334" y="675"/>
                  </a:cubicBezTo>
                  <a:cubicBezTo>
                    <a:pt x="0" y="1309"/>
                    <a:pt x="234" y="2143"/>
                    <a:pt x="901" y="2510"/>
                  </a:cubicBezTo>
                  <a:cubicBezTo>
                    <a:pt x="1127" y="2629"/>
                    <a:pt x="1364" y="2684"/>
                    <a:pt x="1593" y="2684"/>
                  </a:cubicBezTo>
                  <a:cubicBezTo>
                    <a:pt x="2073" y="2684"/>
                    <a:pt x="2520" y="2439"/>
                    <a:pt x="2769" y="2010"/>
                  </a:cubicBezTo>
                  <a:cubicBezTo>
                    <a:pt x="3136" y="1376"/>
                    <a:pt x="2869" y="542"/>
                    <a:pt x="2202" y="175"/>
                  </a:cubicBezTo>
                  <a:cubicBezTo>
                    <a:pt x="1986" y="57"/>
                    <a:pt x="1753" y="1"/>
                    <a:pt x="1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7"/>
            <p:cNvSpPr/>
            <p:nvPr/>
          </p:nvSpPr>
          <p:spPr>
            <a:xfrm>
              <a:off x="3120725" y="614000"/>
              <a:ext cx="47575" cy="41225"/>
            </a:xfrm>
            <a:custGeom>
              <a:rect b="b" l="l" r="r" t="t"/>
              <a:pathLst>
                <a:path extrusionOk="0" h="1649" w="1903">
                  <a:moveTo>
                    <a:pt x="414" y="0"/>
                  </a:moveTo>
                  <a:cubicBezTo>
                    <a:pt x="342" y="0"/>
                    <a:pt x="288" y="49"/>
                    <a:pt x="234" y="76"/>
                  </a:cubicBezTo>
                  <a:cubicBezTo>
                    <a:pt x="1" y="309"/>
                    <a:pt x="1" y="676"/>
                    <a:pt x="101" y="943"/>
                  </a:cubicBezTo>
                  <a:cubicBezTo>
                    <a:pt x="134" y="1043"/>
                    <a:pt x="168" y="1110"/>
                    <a:pt x="201" y="1210"/>
                  </a:cubicBezTo>
                  <a:cubicBezTo>
                    <a:pt x="368" y="1443"/>
                    <a:pt x="668" y="1610"/>
                    <a:pt x="968" y="1644"/>
                  </a:cubicBezTo>
                  <a:cubicBezTo>
                    <a:pt x="999" y="1647"/>
                    <a:pt x="1029" y="1649"/>
                    <a:pt x="1060" y="1649"/>
                  </a:cubicBezTo>
                  <a:cubicBezTo>
                    <a:pt x="1329" y="1649"/>
                    <a:pt x="1589" y="1520"/>
                    <a:pt x="1769" y="1310"/>
                  </a:cubicBezTo>
                  <a:cubicBezTo>
                    <a:pt x="1869" y="1210"/>
                    <a:pt x="1902" y="1077"/>
                    <a:pt x="1902" y="943"/>
                  </a:cubicBezTo>
                  <a:cubicBezTo>
                    <a:pt x="1902" y="776"/>
                    <a:pt x="1802" y="610"/>
                    <a:pt x="1635" y="576"/>
                  </a:cubicBezTo>
                  <a:cubicBezTo>
                    <a:pt x="1592" y="559"/>
                    <a:pt x="1547" y="551"/>
                    <a:pt x="1502" y="551"/>
                  </a:cubicBezTo>
                  <a:cubicBezTo>
                    <a:pt x="1372" y="551"/>
                    <a:pt x="1243" y="619"/>
                    <a:pt x="1168" y="743"/>
                  </a:cubicBezTo>
                  <a:cubicBezTo>
                    <a:pt x="1202" y="610"/>
                    <a:pt x="1135" y="476"/>
                    <a:pt x="1002" y="443"/>
                  </a:cubicBezTo>
                  <a:cubicBezTo>
                    <a:pt x="971" y="428"/>
                    <a:pt x="941" y="421"/>
                    <a:pt x="912" y="421"/>
                  </a:cubicBezTo>
                  <a:cubicBezTo>
                    <a:pt x="813" y="421"/>
                    <a:pt x="727" y="499"/>
                    <a:pt x="701" y="576"/>
                  </a:cubicBezTo>
                  <a:cubicBezTo>
                    <a:pt x="701" y="476"/>
                    <a:pt x="735" y="343"/>
                    <a:pt x="701" y="243"/>
                  </a:cubicBezTo>
                  <a:cubicBezTo>
                    <a:pt x="668" y="143"/>
                    <a:pt x="568" y="42"/>
                    <a:pt x="468" y="9"/>
                  </a:cubicBezTo>
                  <a:cubicBezTo>
                    <a:pt x="449" y="3"/>
                    <a:pt x="431" y="0"/>
                    <a:pt x="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2" name="Shape 1092"/>
        <p:cNvGrpSpPr/>
        <p:nvPr/>
      </p:nvGrpSpPr>
      <p:grpSpPr>
        <a:xfrm>
          <a:off x="0" y="0"/>
          <a:ext cx="0" cy="0"/>
          <a:chOff x="0" y="0"/>
          <a:chExt cx="0" cy="0"/>
        </a:xfrm>
      </p:grpSpPr>
      <p:sp>
        <p:nvSpPr>
          <p:cNvPr id="1093" name="Google Shape;1093;p38"/>
          <p:cNvSpPr txBox="1"/>
          <p:nvPr>
            <p:ph type="title"/>
          </p:nvPr>
        </p:nvSpPr>
        <p:spPr>
          <a:xfrm>
            <a:off x="7151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 demo</a:t>
            </a:r>
            <a:endParaRPr/>
          </a:p>
        </p:txBody>
      </p:sp>
      <p:sp>
        <p:nvSpPr>
          <p:cNvPr id="1094" name="Google Shape;1094;p38"/>
          <p:cNvSpPr txBox="1"/>
          <p:nvPr>
            <p:ph idx="1" type="subTitle"/>
          </p:nvPr>
        </p:nvSpPr>
        <p:spPr>
          <a:xfrm>
            <a:off x="4938050" y="2527375"/>
            <a:ext cx="3480900" cy="1068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1095" name="Google Shape;1095;p38"/>
          <p:cNvGrpSpPr/>
          <p:nvPr/>
        </p:nvGrpSpPr>
        <p:grpSpPr>
          <a:xfrm>
            <a:off x="836336" y="1886800"/>
            <a:ext cx="3942064" cy="2211275"/>
            <a:chOff x="4729131" y="1936699"/>
            <a:chExt cx="3820200" cy="2142916"/>
          </a:xfrm>
        </p:grpSpPr>
        <p:sp>
          <p:nvSpPr>
            <p:cNvPr id="1096" name="Google Shape;1096;p38"/>
            <p:cNvSpPr/>
            <p:nvPr/>
          </p:nvSpPr>
          <p:spPr>
            <a:xfrm>
              <a:off x="4928413" y="1936699"/>
              <a:ext cx="3421500" cy="1990200"/>
            </a:xfrm>
            <a:prstGeom prst="round2SameRect">
              <a:avLst>
                <a:gd fmla="val 9051" name="adj1"/>
                <a:gd fmla="val 0" name="adj2"/>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8"/>
            <p:cNvSpPr/>
            <p:nvPr/>
          </p:nvSpPr>
          <p:spPr>
            <a:xfrm rot="10800000">
              <a:off x="4729131" y="3926915"/>
              <a:ext cx="3820200" cy="152700"/>
            </a:xfrm>
            <a:prstGeom prst="round2SameRect">
              <a:avLst>
                <a:gd fmla="val 50000" name="adj1"/>
                <a:gd fmla="val 0" name="adj2"/>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8"/>
            <p:cNvSpPr/>
            <p:nvPr/>
          </p:nvSpPr>
          <p:spPr>
            <a:xfrm>
              <a:off x="6606475" y="2008050"/>
              <a:ext cx="65400" cy="65400"/>
            </a:xfrm>
            <a:prstGeom prst="ellipse">
              <a:avLst/>
            </a:prstGeom>
            <a:solidFill>
              <a:schemeClr val="dk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99" name="Google Shape;1099;p38"/>
          <p:cNvPicPr preferRelativeResize="0"/>
          <p:nvPr/>
        </p:nvPicPr>
        <p:blipFill rotWithShape="1">
          <a:blip r:embed="rId3">
            <a:alphaModFix/>
          </a:blip>
          <a:srcRect b="39" l="0" r="0" t="49"/>
          <a:stretch/>
        </p:blipFill>
        <p:spPr>
          <a:xfrm>
            <a:off x="1222600" y="2086134"/>
            <a:ext cx="3163500" cy="1777800"/>
          </a:xfrm>
          <a:prstGeom prst="round2SameRect">
            <a:avLst>
              <a:gd fmla="val 8541" name="adj1"/>
              <a:gd fmla="val 0" name="adj2"/>
            </a:avLst>
          </a:prstGeom>
          <a:noFill/>
          <a:ln cap="flat" cmpd="sng" w="9525">
            <a:solidFill>
              <a:schemeClr val="lt1"/>
            </a:solidFill>
            <a:prstDash val="solid"/>
            <a:round/>
            <a:headEnd len="sm" w="sm" type="none"/>
            <a:tailEnd len="sm" w="sm" type="none"/>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 name="Shape 1103"/>
        <p:cNvGrpSpPr/>
        <p:nvPr/>
      </p:nvGrpSpPr>
      <p:grpSpPr>
        <a:xfrm>
          <a:off x="0" y="0"/>
          <a:ext cx="0" cy="0"/>
          <a:chOff x="0" y="0"/>
          <a:chExt cx="0" cy="0"/>
        </a:xfrm>
      </p:grpSpPr>
      <p:grpSp>
        <p:nvGrpSpPr>
          <p:cNvPr id="1104" name="Google Shape;1104;p39"/>
          <p:cNvGrpSpPr/>
          <p:nvPr/>
        </p:nvGrpSpPr>
        <p:grpSpPr>
          <a:xfrm>
            <a:off x="4864338" y="1576263"/>
            <a:ext cx="3057050" cy="3087525"/>
            <a:chOff x="2854225" y="1685550"/>
            <a:chExt cx="3057050" cy="3087525"/>
          </a:xfrm>
        </p:grpSpPr>
        <p:sp>
          <p:nvSpPr>
            <p:cNvPr id="1105" name="Google Shape;1105;p39"/>
            <p:cNvSpPr/>
            <p:nvPr/>
          </p:nvSpPr>
          <p:spPr>
            <a:xfrm>
              <a:off x="2987200" y="1685550"/>
              <a:ext cx="2353400" cy="2447250"/>
            </a:xfrm>
            <a:custGeom>
              <a:rect b="b" l="l" r="r" t="t"/>
              <a:pathLst>
                <a:path extrusionOk="0" h="97890" w="94136">
                  <a:moveTo>
                    <a:pt x="88178" y="0"/>
                  </a:moveTo>
                  <a:cubicBezTo>
                    <a:pt x="88079" y="0"/>
                    <a:pt x="87977" y="45"/>
                    <a:pt x="87874" y="118"/>
                  </a:cubicBezTo>
                  <a:cubicBezTo>
                    <a:pt x="87769" y="224"/>
                    <a:pt x="87640" y="307"/>
                    <a:pt x="87489" y="307"/>
                  </a:cubicBezTo>
                  <a:cubicBezTo>
                    <a:pt x="87466" y="307"/>
                    <a:pt x="87442" y="305"/>
                    <a:pt x="87418" y="301"/>
                  </a:cubicBezTo>
                  <a:cubicBezTo>
                    <a:pt x="87359" y="294"/>
                    <a:pt x="87300" y="290"/>
                    <a:pt x="87243" y="290"/>
                  </a:cubicBezTo>
                  <a:cubicBezTo>
                    <a:pt x="86803" y="290"/>
                    <a:pt x="86423" y="488"/>
                    <a:pt x="86020" y="757"/>
                  </a:cubicBezTo>
                  <a:cubicBezTo>
                    <a:pt x="85686" y="969"/>
                    <a:pt x="85625" y="1273"/>
                    <a:pt x="85686" y="1577"/>
                  </a:cubicBezTo>
                  <a:cubicBezTo>
                    <a:pt x="85747" y="1881"/>
                    <a:pt x="85838" y="2246"/>
                    <a:pt x="86203" y="2337"/>
                  </a:cubicBezTo>
                  <a:cubicBezTo>
                    <a:pt x="86658" y="2459"/>
                    <a:pt x="86719" y="2763"/>
                    <a:pt x="86841" y="3158"/>
                  </a:cubicBezTo>
                  <a:cubicBezTo>
                    <a:pt x="86902" y="3401"/>
                    <a:pt x="86750" y="3705"/>
                    <a:pt x="87054" y="3948"/>
                  </a:cubicBezTo>
                  <a:cubicBezTo>
                    <a:pt x="87418" y="4222"/>
                    <a:pt x="87449" y="4495"/>
                    <a:pt x="87206" y="4921"/>
                  </a:cubicBezTo>
                  <a:cubicBezTo>
                    <a:pt x="87114" y="5042"/>
                    <a:pt x="87054" y="5194"/>
                    <a:pt x="87114" y="5346"/>
                  </a:cubicBezTo>
                  <a:cubicBezTo>
                    <a:pt x="87266" y="5590"/>
                    <a:pt x="87236" y="5833"/>
                    <a:pt x="87236" y="6106"/>
                  </a:cubicBezTo>
                  <a:cubicBezTo>
                    <a:pt x="87266" y="6866"/>
                    <a:pt x="86780" y="7474"/>
                    <a:pt x="86020" y="7565"/>
                  </a:cubicBezTo>
                  <a:cubicBezTo>
                    <a:pt x="85625" y="7626"/>
                    <a:pt x="85260" y="7748"/>
                    <a:pt x="84956" y="7930"/>
                  </a:cubicBezTo>
                  <a:cubicBezTo>
                    <a:pt x="84723" y="8070"/>
                    <a:pt x="84508" y="8264"/>
                    <a:pt x="84241" y="8264"/>
                  </a:cubicBezTo>
                  <a:cubicBezTo>
                    <a:pt x="84161" y="8264"/>
                    <a:pt x="84075" y="8246"/>
                    <a:pt x="83984" y="8204"/>
                  </a:cubicBezTo>
                  <a:cubicBezTo>
                    <a:pt x="83953" y="8204"/>
                    <a:pt x="83862" y="8234"/>
                    <a:pt x="83832" y="8234"/>
                  </a:cubicBezTo>
                  <a:cubicBezTo>
                    <a:pt x="83583" y="8358"/>
                    <a:pt x="83448" y="8426"/>
                    <a:pt x="83336" y="8426"/>
                  </a:cubicBezTo>
                  <a:cubicBezTo>
                    <a:pt x="83203" y="8426"/>
                    <a:pt x="83105" y="8328"/>
                    <a:pt x="82889" y="8112"/>
                  </a:cubicBezTo>
                  <a:cubicBezTo>
                    <a:pt x="82668" y="7891"/>
                    <a:pt x="82571" y="7794"/>
                    <a:pt x="82442" y="7794"/>
                  </a:cubicBezTo>
                  <a:cubicBezTo>
                    <a:pt x="82342" y="7794"/>
                    <a:pt x="82222" y="7854"/>
                    <a:pt x="82008" y="7960"/>
                  </a:cubicBezTo>
                  <a:cubicBezTo>
                    <a:pt x="81978" y="7991"/>
                    <a:pt x="81917" y="8021"/>
                    <a:pt x="81856" y="8052"/>
                  </a:cubicBezTo>
                  <a:cubicBezTo>
                    <a:pt x="81461" y="8234"/>
                    <a:pt x="81005" y="8204"/>
                    <a:pt x="80670" y="8538"/>
                  </a:cubicBezTo>
                  <a:cubicBezTo>
                    <a:pt x="80640" y="8568"/>
                    <a:pt x="80595" y="8584"/>
                    <a:pt x="80549" y="8584"/>
                  </a:cubicBezTo>
                  <a:cubicBezTo>
                    <a:pt x="80503" y="8584"/>
                    <a:pt x="80458" y="8568"/>
                    <a:pt x="80427" y="8538"/>
                  </a:cubicBezTo>
                  <a:cubicBezTo>
                    <a:pt x="79941" y="8234"/>
                    <a:pt x="79394" y="8295"/>
                    <a:pt x="78877" y="8264"/>
                  </a:cubicBezTo>
                  <a:cubicBezTo>
                    <a:pt x="78844" y="8261"/>
                    <a:pt x="78812" y="8259"/>
                    <a:pt x="78782" y="8259"/>
                  </a:cubicBezTo>
                  <a:cubicBezTo>
                    <a:pt x="78561" y="8259"/>
                    <a:pt x="78410" y="8358"/>
                    <a:pt x="78330" y="8599"/>
                  </a:cubicBezTo>
                  <a:cubicBezTo>
                    <a:pt x="78277" y="8758"/>
                    <a:pt x="78178" y="8848"/>
                    <a:pt x="77991" y="8848"/>
                  </a:cubicBezTo>
                  <a:cubicBezTo>
                    <a:pt x="77964" y="8848"/>
                    <a:pt x="77935" y="8846"/>
                    <a:pt x="77904" y="8842"/>
                  </a:cubicBezTo>
                  <a:cubicBezTo>
                    <a:pt x="77861" y="8838"/>
                    <a:pt x="77817" y="8836"/>
                    <a:pt x="77773" y="8836"/>
                  </a:cubicBezTo>
                  <a:cubicBezTo>
                    <a:pt x="77482" y="8836"/>
                    <a:pt x="77192" y="8919"/>
                    <a:pt x="76901" y="9024"/>
                  </a:cubicBezTo>
                  <a:cubicBezTo>
                    <a:pt x="76263" y="9237"/>
                    <a:pt x="75655" y="9450"/>
                    <a:pt x="75017" y="9632"/>
                  </a:cubicBezTo>
                  <a:cubicBezTo>
                    <a:pt x="74866" y="9676"/>
                    <a:pt x="74731" y="9700"/>
                    <a:pt x="74608" y="9700"/>
                  </a:cubicBezTo>
                  <a:cubicBezTo>
                    <a:pt x="74308" y="9700"/>
                    <a:pt x="74077" y="9560"/>
                    <a:pt x="73862" y="9237"/>
                  </a:cubicBezTo>
                  <a:cubicBezTo>
                    <a:pt x="73345" y="8508"/>
                    <a:pt x="72646" y="8052"/>
                    <a:pt x="71825" y="7778"/>
                  </a:cubicBezTo>
                  <a:cubicBezTo>
                    <a:pt x="71187" y="7565"/>
                    <a:pt x="70549" y="7322"/>
                    <a:pt x="69941" y="6988"/>
                  </a:cubicBezTo>
                  <a:cubicBezTo>
                    <a:pt x="69610" y="6781"/>
                    <a:pt x="69294" y="6659"/>
                    <a:pt x="68944" y="6659"/>
                  </a:cubicBezTo>
                  <a:cubicBezTo>
                    <a:pt x="68779" y="6659"/>
                    <a:pt x="68606" y="6686"/>
                    <a:pt x="68421" y="6745"/>
                  </a:cubicBezTo>
                  <a:cubicBezTo>
                    <a:pt x="68147" y="6836"/>
                    <a:pt x="68026" y="6897"/>
                    <a:pt x="68056" y="7170"/>
                  </a:cubicBezTo>
                  <a:cubicBezTo>
                    <a:pt x="68087" y="7322"/>
                    <a:pt x="68087" y="7535"/>
                    <a:pt x="67904" y="7596"/>
                  </a:cubicBezTo>
                  <a:cubicBezTo>
                    <a:pt x="67864" y="7613"/>
                    <a:pt x="67827" y="7620"/>
                    <a:pt x="67793" y="7620"/>
                  </a:cubicBezTo>
                  <a:cubicBezTo>
                    <a:pt x="67646" y="7620"/>
                    <a:pt x="67547" y="7482"/>
                    <a:pt x="67448" y="7383"/>
                  </a:cubicBezTo>
                  <a:cubicBezTo>
                    <a:pt x="67418" y="7352"/>
                    <a:pt x="67388" y="7322"/>
                    <a:pt x="67357" y="7292"/>
                  </a:cubicBezTo>
                  <a:cubicBezTo>
                    <a:pt x="66962" y="6593"/>
                    <a:pt x="66324" y="6289"/>
                    <a:pt x="65564" y="6137"/>
                  </a:cubicBezTo>
                  <a:cubicBezTo>
                    <a:pt x="65442" y="6137"/>
                    <a:pt x="65321" y="6106"/>
                    <a:pt x="65229" y="6076"/>
                  </a:cubicBezTo>
                  <a:cubicBezTo>
                    <a:pt x="65108" y="6045"/>
                    <a:pt x="64986" y="5985"/>
                    <a:pt x="64986" y="5863"/>
                  </a:cubicBezTo>
                  <a:cubicBezTo>
                    <a:pt x="65017" y="5559"/>
                    <a:pt x="64834" y="5377"/>
                    <a:pt x="64622" y="5164"/>
                  </a:cubicBezTo>
                  <a:cubicBezTo>
                    <a:pt x="64500" y="5012"/>
                    <a:pt x="64439" y="4830"/>
                    <a:pt x="64439" y="4617"/>
                  </a:cubicBezTo>
                  <a:cubicBezTo>
                    <a:pt x="64439" y="4343"/>
                    <a:pt x="64348" y="4100"/>
                    <a:pt x="64226" y="3857"/>
                  </a:cubicBezTo>
                  <a:cubicBezTo>
                    <a:pt x="64137" y="3700"/>
                    <a:pt x="64014" y="3609"/>
                    <a:pt x="63870" y="3609"/>
                  </a:cubicBezTo>
                  <a:cubicBezTo>
                    <a:pt x="63819" y="3609"/>
                    <a:pt x="63765" y="3620"/>
                    <a:pt x="63710" y="3644"/>
                  </a:cubicBezTo>
                  <a:cubicBezTo>
                    <a:pt x="63436" y="3766"/>
                    <a:pt x="63132" y="3827"/>
                    <a:pt x="62980" y="4131"/>
                  </a:cubicBezTo>
                  <a:cubicBezTo>
                    <a:pt x="62930" y="4206"/>
                    <a:pt x="62839" y="4260"/>
                    <a:pt x="62757" y="4260"/>
                  </a:cubicBezTo>
                  <a:cubicBezTo>
                    <a:pt x="62740" y="4260"/>
                    <a:pt x="62723" y="4258"/>
                    <a:pt x="62707" y="4252"/>
                  </a:cubicBezTo>
                  <a:cubicBezTo>
                    <a:pt x="62651" y="4249"/>
                    <a:pt x="62595" y="4247"/>
                    <a:pt x="62540" y="4247"/>
                  </a:cubicBezTo>
                  <a:cubicBezTo>
                    <a:pt x="62085" y="4247"/>
                    <a:pt x="61651" y="4350"/>
                    <a:pt x="61217" y="4404"/>
                  </a:cubicBezTo>
                  <a:cubicBezTo>
                    <a:pt x="61164" y="4416"/>
                    <a:pt x="61116" y="4422"/>
                    <a:pt x="61073" y="4422"/>
                  </a:cubicBezTo>
                  <a:cubicBezTo>
                    <a:pt x="60897" y="4422"/>
                    <a:pt x="60804" y="4320"/>
                    <a:pt x="60731" y="4100"/>
                  </a:cubicBezTo>
                  <a:cubicBezTo>
                    <a:pt x="60627" y="3767"/>
                    <a:pt x="60409" y="3591"/>
                    <a:pt x="60135" y="3591"/>
                  </a:cubicBezTo>
                  <a:cubicBezTo>
                    <a:pt x="60009" y="3591"/>
                    <a:pt x="59872" y="3628"/>
                    <a:pt x="59728" y="3705"/>
                  </a:cubicBezTo>
                  <a:cubicBezTo>
                    <a:pt x="59393" y="3857"/>
                    <a:pt x="59150" y="4131"/>
                    <a:pt x="59090" y="4556"/>
                  </a:cubicBezTo>
                  <a:cubicBezTo>
                    <a:pt x="58725" y="4100"/>
                    <a:pt x="58269" y="4070"/>
                    <a:pt x="57813" y="4070"/>
                  </a:cubicBezTo>
                  <a:cubicBezTo>
                    <a:pt x="57539" y="4070"/>
                    <a:pt x="57357" y="4222"/>
                    <a:pt x="57387" y="4526"/>
                  </a:cubicBezTo>
                  <a:cubicBezTo>
                    <a:pt x="57387" y="4769"/>
                    <a:pt x="57418" y="4982"/>
                    <a:pt x="57418" y="5225"/>
                  </a:cubicBezTo>
                  <a:cubicBezTo>
                    <a:pt x="57442" y="5469"/>
                    <a:pt x="57329" y="5655"/>
                    <a:pt x="57189" y="5655"/>
                  </a:cubicBezTo>
                  <a:cubicBezTo>
                    <a:pt x="57155" y="5655"/>
                    <a:pt x="57119" y="5644"/>
                    <a:pt x="57083" y="5620"/>
                  </a:cubicBezTo>
                  <a:cubicBezTo>
                    <a:pt x="56974" y="5550"/>
                    <a:pt x="56878" y="5523"/>
                    <a:pt x="56790" y="5523"/>
                  </a:cubicBezTo>
                  <a:cubicBezTo>
                    <a:pt x="56610" y="5523"/>
                    <a:pt x="56467" y="5639"/>
                    <a:pt x="56324" y="5742"/>
                  </a:cubicBezTo>
                  <a:cubicBezTo>
                    <a:pt x="56217" y="5818"/>
                    <a:pt x="56126" y="5856"/>
                    <a:pt x="56039" y="5856"/>
                  </a:cubicBezTo>
                  <a:cubicBezTo>
                    <a:pt x="55951" y="5856"/>
                    <a:pt x="55868" y="5818"/>
                    <a:pt x="55776" y="5742"/>
                  </a:cubicBezTo>
                  <a:cubicBezTo>
                    <a:pt x="55655" y="5650"/>
                    <a:pt x="55564" y="5590"/>
                    <a:pt x="55442" y="5498"/>
                  </a:cubicBezTo>
                  <a:cubicBezTo>
                    <a:pt x="55386" y="5456"/>
                    <a:pt x="55329" y="5433"/>
                    <a:pt x="55273" y="5433"/>
                  </a:cubicBezTo>
                  <a:cubicBezTo>
                    <a:pt x="55208" y="5433"/>
                    <a:pt x="55142" y="5464"/>
                    <a:pt x="55077" y="5529"/>
                  </a:cubicBezTo>
                  <a:cubicBezTo>
                    <a:pt x="54775" y="5858"/>
                    <a:pt x="54424" y="5989"/>
                    <a:pt x="54023" y="5989"/>
                  </a:cubicBezTo>
                  <a:cubicBezTo>
                    <a:pt x="53980" y="5989"/>
                    <a:pt x="53936" y="5988"/>
                    <a:pt x="53892" y="5985"/>
                  </a:cubicBezTo>
                  <a:cubicBezTo>
                    <a:pt x="53679" y="5985"/>
                    <a:pt x="53497" y="6045"/>
                    <a:pt x="53436" y="6258"/>
                  </a:cubicBezTo>
                  <a:cubicBezTo>
                    <a:pt x="53320" y="6537"/>
                    <a:pt x="53133" y="6656"/>
                    <a:pt x="52888" y="6656"/>
                  </a:cubicBezTo>
                  <a:cubicBezTo>
                    <a:pt x="52813" y="6656"/>
                    <a:pt x="52732" y="6645"/>
                    <a:pt x="52646" y="6623"/>
                  </a:cubicBezTo>
                  <a:cubicBezTo>
                    <a:pt x="52514" y="6585"/>
                    <a:pt x="52388" y="6565"/>
                    <a:pt x="52268" y="6565"/>
                  </a:cubicBezTo>
                  <a:cubicBezTo>
                    <a:pt x="52000" y="6565"/>
                    <a:pt x="51761" y="6666"/>
                    <a:pt x="51551" y="6897"/>
                  </a:cubicBezTo>
                  <a:cubicBezTo>
                    <a:pt x="51399" y="7087"/>
                    <a:pt x="51212" y="7182"/>
                    <a:pt x="51011" y="7182"/>
                  </a:cubicBezTo>
                  <a:cubicBezTo>
                    <a:pt x="50890" y="7182"/>
                    <a:pt x="50765" y="7147"/>
                    <a:pt x="50640" y="7079"/>
                  </a:cubicBezTo>
                  <a:cubicBezTo>
                    <a:pt x="50518" y="7018"/>
                    <a:pt x="50396" y="6957"/>
                    <a:pt x="50275" y="6927"/>
                  </a:cubicBezTo>
                  <a:cubicBezTo>
                    <a:pt x="49818" y="6735"/>
                    <a:pt x="49375" y="6615"/>
                    <a:pt x="48939" y="6615"/>
                  </a:cubicBezTo>
                  <a:cubicBezTo>
                    <a:pt x="48477" y="6615"/>
                    <a:pt x="48023" y="6750"/>
                    <a:pt x="47570" y="7079"/>
                  </a:cubicBezTo>
                  <a:cubicBezTo>
                    <a:pt x="47460" y="7161"/>
                    <a:pt x="47357" y="7206"/>
                    <a:pt x="47263" y="7206"/>
                  </a:cubicBezTo>
                  <a:cubicBezTo>
                    <a:pt x="47147" y="7206"/>
                    <a:pt x="47045" y="7138"/>
                    <a:pt x="46962" y="6988"/>
                  </a:cubicBezTo>
                  <a:cubicBezTo>
                    <a:pt x="46840" y="6805"/>
                    <a:pt x="46718" y="6684"/>
                    <a:pt x="46506" y="6684"/>
                  </a:cubicBezTo>
                  <a:cubicBezTo>
                    <a:pt x="46019" y="6684"/>
                    <a:pt x="45503" y="7079"/>
                    <a:pt x="45411" y="7535"/>
                  </a:cubicBezTo>
                  <a:cubicBezTo>
                    <a:pt x="45351" y="7960"/>
                    <a:pt x="45108" y="8143"/>
                    <a:pt x="44712" y="8204"/>
                  </a:cubicBezTo>
                  <a:cubicBezTo>
                    <a:pt x="44539" y="8238"/>
                    <a:pt x="44368" y="8252"/>
                    <a:pt x="44200" y="8252"/>
                  </a:cubicBezTo>
                  <a:cubicBezTo>
                    <a:pt x="43631" y="8252"/>
                    <a:pt x="43087" y="8092"/>
                    <a:pt x="42524" y="8021"/>
                  </a:cubicBezTo>
                  <a:cubicBezTo>
                    <a:pt x="41709" y="7937"/>
                    <a:pt x="40894" y="7775"/>
                    <a:pt x="40079" y="7775"/>
                  </a:cubicBezTo>
                  <a:cubicBezTo>
                    <a:pt x="40013" y="7775"/>
                    <a:pt x="39946" y="7776"/>
                    <a:pt x="39879" y="7778"/>
                  </a:cubicBezTo>
                  <a:cubicBezTo>
                    <a:pt x="39424" y="7808"/>
                    <a:pt x="39028" y="7930"/>
                    <a:pt x="38907" y="8416"/>
                  </a:cubicBezTo>
                  <a:cubicBezTo>
                    <a:pt x="38816" y="8690"/>
                    <a:pt x="38724" y="8994"/>
                    <a:pt x="38755" y="9267"/>
                  </a:cubicBezTo>
                  <a:cubicBezTo>
                    <a:pt x="38846" y="9875"/>
                    <a:pt x="38694" y="10453"/>
                    <a:pt x="38633" y="11061"/>
                  </a:cubicBezTo>
                  <a:cubicBezTo>
                    <a:pt x="38603" y="11243"/>
                    <a:pt x="38512" y="11426"/>
                    <a:pt x="38299" y="11486"/>
                  </a:cubicBezTo>
                  <a:cubicBezTo>
                    <a:pt x="38283" y="11489"/>
                    <a:pt x="38268" y="11490"/>
                    <a:pt x="38253" y="11490"/>
                  </a:cubicBezTo>
                  <a:cubicBezTo>
                    <a:pt x="38072" y="11490"/>
                    <a:pt x="37988" y="11325"/>
                    <a:pt x="37904" y="11213"/>
                  </a:cubicBezTo>
                  <a:cubicBezTo>
                    <a:pt x="37843" y="11152"/>
                    <a:pt x="37813" y="11091"/>
                    <a:pt x="37782" y="11000"/>
                  </a:cubicBezTo>
                  <a:cubicBezTo>
                    <a:pt x="37703" y="10868"/>
                    <a:pt x="37600" y="10781"/>
                    <a:pt x="37455" y="10781"/>
                  </a:cubicBezTo>
                  <a:cubicBezTo>
                    <a:pt x="37433" y="10781"/>
                    <a:pt x="37411" y="10783"/>
                    <a:pt x="37387" y="10787"/>
                  </a:cubicBezTo>
                  <a:cubicBezTo>
                    <a:pt x="37235" y="10818"/>
                    <a:pt x="37174" y="10939"/>
                    <a:pt x="37144" y="11122"/>
                  </a:cubicBezTo>
                  <a:cubicBezTo>
                    <a:pt x="37053" y="11638"/>
                    <a:pt x="36658" y="11912"/>
                    <a:pt x="36110" y="11912"/>
                  </a:cubicBezTo>
                  <a:cubicBezTo>
                    <a:pt x="35969" y="11912"/>
                    <a:pt x="35827" y="11908"/>
                    <a:pt x="35685" y="11908"/>
                  </a:cubicBezTo>
                  <a:cubicBezTo>
                    <a:pt x="35401" y="11908"/>
                    <a:pt x="35117" y="11922"/>
                    <a:pt x="34834" y="12003"/>
                  </a:cubicBezTo>
                  <a:cubicBezTo>
                    <a:pt x="34731" y="12037"/>
                    <a:pt x="34633" y="12054"/>
                    <a:pt x="34539" y="12054"/>
                  </a:cubicBezTo>
                  <a:cubicBezTo>
                    <a:pt x="34382" y="12054"/>
                    <a:pt x="34237" y="12007"/>
                    <a:pt x="34104" y="11912"/>
                  </a:cubicBezTo>
                  <a:cubicBezTo>
                    <a:pt x="33902" y="11750"/>
                    <a:pt x="33685" y="11682"/>
                    <a:pt x="33456" y="11682"/>
                  </a:cubicBezTo>
                  <a:cubicBezTo>
                    <a:pt x="33341" y="11682"/>
                    <a:pt x="33223" y="11699"/>
                    <a:pt x="33101" y="11729"/>
                  </a:cubicBezTo>
                  <a:cubicBezTo>
                    <a:pt x="33025" y="11751"/>
                    <a:pt x="32953" y="11769"/>
                    <a:pt x="32888" y="11769"/>
                  </a:cubicBezTo>
                  <a:cubicBezTo>
                    <a:pt x="32773" y="11769"/>
                    <a:pt x="32684" y="11712"/>
                    <a:pt x="32645" y="11517"/>
                  </a:cubicBezTo>
                  <a:cubicBezTo>
                    <a:pt x="32645" y="11467"/>
                    <a:pt x="32605" y="11417"/>
                    <a:pt x="32540" y="11417"/>
                  </a:cubicBezTo>
                  <a:cubicBezTo>
                    <a:pt x="32526" y="11417"/>
                    <a:pt x="32510" y="11420"/>
                    <a:pt x="32493" y="11426"/>
                  </a:cubicBezTo>
                  <a:cubicBezTo>
                    <a:pt x="32220" y="11426"/>
                    <a:pt x="32007" y="11304"/>
                    <a:pt x="31733" y="11213"/>
                  </a:cubicBezTo>
                  <a:cubicBezTo>
                    <a:pt x="31558" y="11164"/>
                    <a:pt x="31386" y="11137"/>
                    <a:pt x="31219" y="11137"/>
                  </a:cubicBezTo>
                  <a:cubicBezTo>
                    <a:pt x="30864" y="11137"/>
                    <a:pt x="30533" y="11258"/>
                    <a:pt x="30244" y="11547"/>
                  </a:cubicBezTo>
                  <a:cubicBezTo>
                    <a:pt x="30046" y="11745"/>
                    <a:pt x="29910" y="11843"/>
                    <a:pt x="29773" y="11843"/>
                  </a:cubicBezTo>
                  <a:cubicBezTo>
                    <a:pt x="29636" y="11843"/>
                    <a:pt x="29499" y="11745"/>
                    <a:pt x="29302" y="11547"/>
                  </a:cubicBezTo>
                  <a:cubicBezTo>
                    <a:pt x="29210" y="11455"/>
                    <a:pt x="29135" y="11363"/>
                    <a:pt x="29012" y="11363"/>
                  </a:cubicBezTo>
                  <a:cubicBezTo>
                    <a:pt x="28973" y="11363"/>
                    <a:pt x="28928" y="11373"/>
                    <a:pt x="28876" y="11395"/>
                  </a:cubicBezTo>
                  <a:cubicBezTo>
                    <a:pt x="28359" y="11638"/>
                    <a:pt x="27843" y="11821"/>
                    <a:pt x="27326" y="12094"/>
                  </a:cubicBezTo>
                  <a:cubicBezTo>
                    <a:pt x="27022" y="12246"/>
                    <a:pt x="26779" y="12489"/>
                    <a:pt x="26840" y="12915"/>
                  </a:cubicBezTo>
                  <a:cubicBezTo>
                    <a:pt x="26870" y="13036"/>
                    <a:pt x="26809" y="13219"/>
                    <a:pt x="26718" y="13310"/>
                  </a:cubicBezTo>
                  <a:cubicBezTo>
                    <a:pt x="26323" y="13736"/>
                    <a:pt x="25928" y="14192"/>
                    <a:pt x="25502" y="14556"/>
                  </a:cubicBezTo>
                  <a:cubicBezTo>
                    <a:pt x="25350" y="14708"/>
                    <a:pt x="25229" y="14860"/>
                    <a:pt x="25229" y="15073"/>
                  </a:cubicBezTo>
                  <a:cubicBezTo>
                    <a:pt x="25229" y="15377"/>
                    <a:pt x="25046" y="15529"/>
                    <a:pt x="24773" y="15650"/>
                  </a:cubicBezTo>
                  <a:cubicBezTo>
                    <a:pt x="24709" y="15675"/>
                    <a:pt x="24649" y="15684"/>
                    <a:pt x="24591" y="15684"/>
                  </a:cubicBezTo>
                  <a:cubicBezTo>
                    <a:pt x="24431" y="15684"/>
                    <a:pt x="24291" y="15612"/>
                    <a:pt x="24134" y="15590"/>
                  </a:cubicBezTo>
                  <a:cubicBezTo>
                    <a:pt x="24024" y="15566"/>
                    <a:pt x="23932" y="15553"/>
                    <a:pt x="23853" y="15553"/>
                  </a:cubicBezTo>
                  <a:cubicBezTo>
                    <a:pt x="23628" y="15553"/>
                    <a:pt x="23510" y="15662"/>
                    <a:pt x="23375" y="15954"/>
                  </a:cubicBezTo>
                  <a:cubicBezTo>
                    <a:pt x="23344" y="16046"/>
                    <a:pt x="23283" y="16106"/>
                    <a:pt x="23162" y="16137"/>
                  </a:cubicBezTo>
                  <a:cubicBezTo>
                    <a:pt x="22919" y="16137"/>
                    <a:pt x="22736" y="16258"/>
                    <a:pt x="22615" y="16471"/>
                  </a:cubicBezTo>
                  <a:cubicBezTo>
                    <a:pt x="22504" y="16582"/>
                    <a:pt x="22371" y="16681"/>
                    <a:pt x="22236" y="16681"/>
                  </a:cubicBezTo>
                  <a:cubicBezTo>
                    <a:pt x="22148" y="16681"/>
                    <a:pt x="22060" y="16640"/>
                    <a:pt x="21976" y="16532"/>
                  </a:cubicBezTo>
                  <a:cubicBezTo>
                    <a:pt x="21581" y="16076"/>
                    <a:pt x="21034" y="15985"/>
                    <a:pt x="20487" y="15924"/>
                  </a:cubicBezTo>
                  <a:cubicBezTo>
                    <a:pt x="20371" y="15904"/>
                    <a:pt x="20258" y="15892"/>
                    <a:pt x="20148" y="15892"/>
                  </a:cubicBezTo>
                  <a:cubicBezTo>
                    <a:pt x="19770" y="15892"/>
                    <a:pt x="19432" y="16027"/>
                    <a:pt x="19150" y="16380"/>
                  </a:cubicBezTo>
                  <a:cubicBezTo>
                    <a:pt x="18917" y="16697"/>
                    <a:pt x="18596" y="16779"/>
                    <a:pt x="18259" y="16779"/>
                  </a:cubicBezTo>
                  <a:cubicBezTo>
                    <a:pt x="18111" y="16779"/>
                    <a:pt x="17960" y="16763"/>
                    <a:pt x="17812" y="16745"/>
                  </a:cubicBezTo>
                  <a:cubicBezTo>
                    <a:pt x="17512" y="16692"/>
                    <a:pt x="17212" y="16659"/>
                    <a:pt x="16923" y="16659"/>
                  </a:cubicBezTo>
                  <a:cubicBezTo>
                    <a:pt x="16715" y="16659"/>
                    <a:pt x="16514" y="16676"/>
                    <a:pt x="16323" y="16714"/>
                  </a:cubicBezTo>
                  <a:cubicBezTo>
                    <a:pt x="15563" y="16897"/>
                    <a:pt x="14803" y="16988"/>
                    <a:pt x="14043" y="16988"/>
                  </a:cubicBezTo>
                  <a:cubicBezTo>
                    <a:pt x="14015" y="16986"/>
                    <a:pt x="13988" y="16985"/>
                    <a:pt x="13962" y="16985"/>
                  </a:cubicBezTo>
                  <a:cubicBezTo>
                    <a:pt x="13632" y="16985"/>
                    <a:pt x="13535" y="17166"/>
                    <a:pt x="13648" y="17505"/>
                  </a:cubicBezTo>
                  <a:cubicBezTo>
                    <a:pt x="13678" y="17657"/>
                    <a:pt x="13648" y="17809"/>
                    <a:pt x="13648" y="17930"/>
                  </a:cubicBezTo>
                  <a:cubicBezTo>
                    <a:pt x="13648" y="18204"/>
                    <a:pt x="13344" y="18356"/>
                    <a:pt x="13405" y="18599"/>
                  </a:cubicBezTo>
                  <a:cubicBezTo>
                    <a:pt x="13496" y="18933"/>
                    <a:pt x="13648" y="19268"/>
                    <a:pt x="13952" y="19511"/>
                  </a:cubicBezTo>
                  <a:cubicBezTo>
                    <a:pt x="14347" y="19845"/>
                    <a:pt x="14590" y="20240"/>
                    <a:pt x="14621" y="20818"/>
                  </a:cubicBezTo>
                  <a:cubicBezTo>
                    <a:pt x="14651" y="21182"/>
                    <a:pt x="14469" y="21517"/>
                    <a:pt x="14469" y="21882"/>
                  </a:cubicBezTo>
                  <a:cubicBezTo>
                    <a:pt x="14469" y="22398"/>
                    <a:pt x="14225" y="22763"/>
                    <a:pt x="13800" y="23037"/>
                  </a:cubicBezTo>
                  <a:cubicBezTo>
                    <a:pt x="13587" y="23189"/>
                    <a:pt x="13435" y="23371"/>
                    <a:pt x="13405" y="23645"/>
                  </a:cubicBezTo>
                  <a:cubicBezTo>
                    <a:pt x="13336" y="24035"/>
                    <a:pt x="13145" y="24217"/>
                    <a:pt x="12833" y="24217"/>
                  </a:cubicBezTo>
                  <a:cubicBezTo>
                    <a:pt x="12732" y="24217"/>
                    <a:pt x="12619" y="24198"/>
                    <a:pt x="12493" y="24161"/>
                  </a:cubicBezTo>
                  <a:cubicBezTo>
                    <a:pt x="12432" y="24131"/>
                    <a:pt x="12371" y="24131"/>
                    <a:pt x="12341" y="24100"/>
                  </a:cubicBezTo>
                  <a:cubicBezTo>
                    <a:pt x="12205" y="24062"/>
                    <a:pt x="12097" y="24038"/>
                    <a:pt x="12008" y="24038"/>
                  </a:cubicBezTo>
                  <a:cubicBezTo>
                    <a:pt x="11815" y="24038"/>
                    <a:pt x="11705" y="24145"/>
                    <a:pt x="11581" y="24435"/>
                  </a:cubicBezTo>
                  <a:cubicBezTo>
                    <a:pt x="11490" y="24617"/>
                    <a:pt x="11399" y="24739"/>
                    <a:pt x="11186" y="24800"/>
                  </a:cubicBezTo>
                  <a:cubicBezTo>
                    <a:pt x="10852" y="24860"/>
                    <a:pt x="10791" y="25134"/>
                    <a:pt x="10852" y="25407"/>
                  </a:cubicBezTo>
                  <a:cubicBezTo>
                    <a:pt x="11034" y="26167"/>
                    <a:pt x="10669" y="26745"/>
                    <a:pt x="10244" y="27231"/>
                  </a:cubicBezTo>
                  <a:cubicBezTo>
                    <a:pt x="10000" y="27566"/>
                    <a:pt x="9788" y="27809"/>
                    <a:pt x="9849" y="28234"/>
                  </a:cubicBezTo>
                  <a:cubicBezTo>
                    <a:pt x="9849" y="28386"/>
                    <a:pt x="9849" y="28538"/>
                    <a:pt x="9849" y="28690"/>
                  </a:cubicBezTo>
                  <a:cubicBezTo>
                    <a:pt x="9818" y="28933"/>
                    <a:pt x="9818" y="29207"/>
                    <a:pt x="9514" y="29328"/>
                  </a:cubicBezTo>
                  <a:cubicBezTo>
                    <a:pt x="9332" y="29420"/>
                    <a:pt x="9332" y="29602"/>
                    <a:pt x="9332" y="29784"/>
                  </a:cubicBezTo>
                  <a:cubicBezTo>
                    <a:pt x="9362" y="30028"/>
                    <a:pt x="9453" y="30240"/>
                    <a:pt x="9393" y="30514"/>
                  </a:cubicBezTo>
                  <a:cubicBezTo>
                    <a:pt x="9220" y="31062"/>
                    <a:pt x="8581" y="31582"/>
                    <a:pt x="7945" y="31582"/>
                  </a:cubicBezTo>
                  <a:cubicBezTo>
                    <a:pt x="7911" y="31582"/>
                    <a:pt x="7877" y="31581"/>
                    <a:pt x="7842" y="31578"/>
                  </a:cubicBezTo>
                  <a:cubicBezTo>
                    <a:pt x="7763" y="31574"/>
                    <a:pt x="7685" y="31572"/>
                    <a:pt x="7607" y="31572"/>
                  </a:cubicBezTo>
                  <a:cubicBezTo>
                    <a:pt x="7115" y="31572"/>
                    <a:pt x="6639" y="31647"/>
                    <a:pt x="6140" y="31699"/>
                  </a:cubicBezTo>
                  <a:cubicBezTo>
                    <a:pt x="5684" y="31760"/>
                    <a:pt x="5532" y="32064"/>
                    <a:pt x="5411" y="32429"/>
                  </a:cubicBezTo>
                  <a:cubicBezTo>
                    <a:pt x="5228" y="33037"/>
                    <a:pt x="5137" y="33037"/>
                    <a:pt x="4620" y="33037"/>
                  </a:cubicBezTo>
                  <a:cubicBezTo>
                    <a:pt x="4590" y="33037"/>
                    <a:pt x="4558" y="33036"/>
                    <a:pt x="4527" y="33036"/>
                  </a:cubicBezTo>
                  <a:cubicBezTo>
                    <a:pt x="4403" y="33036"/>
                    <a:pt x="4286" y="33055"/>
                    <a:pt x="4286" y="33250"/>
                  </a:cubicBezTo>
                  <a:cubicBezTo>
                    <a:pt x="4286" y="33766"/>
                    <a:pt x="4377" y="34283"/>
                    <a:pt x="4681" y="34678"/>
                  </a:cubicBezTo>
                  <a:cubicBezTo>
                    <a:pt x="5046" y="35073"/>
                    <a:pt x="5289" y="35529"/>
                    <a:pt x="5532" y="36016"/>
                  </a:cubicBezTo>
                  <a:cubicBezTo>
                    <a:pt x="5654" y="36289"/>
                    <a:pt x="5502" y="36471"/>
                    <a:pt x="5320" y="36654"/>
                  </a:cubicBezTo>
                  <a:cubicBezTo>
                    <a:pt x="5237" y="36750"/>
                    <a:pt x="5167" y="36784"/>
                    <a:pt x="5098" y="36784"/>
                  </a:cubicBezTo>
                  <a:cubicBezTo>
                    <a:pt x="5015" y="36784"/>
                    <a:pt x="4933" y="36734"/>
                    <a:pt x="4833" y="36684"/>
                  </a:cubicBezTo>
                  <a:cubicBezTo>
                    <a:pt x="4590" y="36563"/>
                    <a:pt x="4347" y="36441"/>
                    <a:pt x="4104" y="36441"/>
                  </a:cubicBezTo>
                  <a:cubicBezTo>
                    <a:pt x="3982" y="36441"/>
                    <a:pt x="3800" y="36471"/>
                    <a:pt x="3861" y="36593"/>
                  </a:cubicBezTo>
                  <a:cubicBezTo>
                    <a:pt x="4043" y="36927"/>
                    <a:pt x="3800" y="37323"/>
                    <a:pt x="4043" y="37626"/>
                  </a:cubicBezTo>
                  <a:cubicBezTo>
                    <a:pt x="4225" y="37870"/>
                    <a:pt x="4165" y="38052"/>
                    <a:pt x="3952" y="38234"/>
                  </a:cubicBezTo>
                  <a:cubicBezTo>
                    <a:pt x="3800" y="38356"/>
                    <a:pt x="3557" y="38417"/>
                    <a:pt x="3526" y="38660"/>
                  </a:cubicBezTo>
                  <a:cubicBezTo>
                    <a:pt x="3475" y="38865"/>
                    <a:pt x="3402" y="38941"/>
                    <a:pt x="3233" y="38941"/>
                  </a:cubicBezTo>
                  <a:cubicBezTo>
                    <a:pt x="3203" y="38941"/>
                    <a:pt x="3169" y="38938"/>
                    <a:pt x="3131" y="38933"/>
                  </a:cubicBezTo>
                  <a:cubicBezTo>
                    <a:pt x="3112" y="38930"/>
                    <a:pt x="3093" y="38928"/>
                    <a:pt x="3076" y="38928"/>
                  </a:cubicBezTo>
                  <a:cubicBezTo>
                    <a:pt x="2957" y="38928"/>
                    <a:pt x="2884" y="39017"/>
                    <a:pt x="2857" y="39177"/>
                  </a:cubicBezTo>
                  <a:cubicBezTo>
                    <a:pt x="2786" y="39410"/>
                    <a:pt x="2703" y="39527"/>
                    <a:pt x="2585" y="39527"/>
                  </a:cubicBezTo>
                  <a:cubicBezTo>
                    <a:pt x="2503" y="39527"/>
                    <a:pt x="2404" y="39471"/>
                    <a:pt x="2280" y="39359"/>
                  </a:cubicBezTo>
                  <a:cubicBezTo>
                    <a:pt x="1733" y="38842"/>
                    <a:pt x="1095" y="38630"/>
                    <a:pt x="395" y="38417"/>
                  </a:cubicBezTo>
                  <a:cubicBezTo>
                    <a:pt x="330" y="38384"/>
                    <a:pt x="257" y="38352"/>
                    <a:pt x="193" y="38352"/>
                  </a:cubicBezTo>
                  <a:cubicBezTo>
                    <a:pt x="137" y="38352"/>
                    <a:pt x="89" y="38376"/>
                    <a:pt x="61" y="38447"/>
                  </a:cubicBezTo>
                  <a:cubicBezTo>
                    <a:pt x="0" y="38599"/>
                    <a:pt x="183" y="38630"/>
                    <a:pt x="304" y="38690"/>
                  </a:cubicBezTo>
                  <a:cubicBezTo>
                    <a:pt x="335" y="38721"/>
                    <a:pt x="365" y="38721"/>
                    <a:pt x="426" y="38721"/>
                  </a:cubicBezTo>
                  <a:cubicBezTo>
                    <a:pt x="1034" y="38873"/>
                    <a:pt x="1550" y="39146"/>
                    <a:pt x="2006" y="39541"/>
                  </a:cubicBezTo>
                  <a:cubicBezTo>
                    <a:pt x="2310" y="39785"/>
                    <a:pt x="2766" y="39876"/>
                    <a:pt x="2432" y="40392"/>
                  </a:cubicBezTo>
                  <a:cubicBezTo>
                    <a:pt x="2402" y="40423"/>
                    <a:pt x="2432" y="40514"/>
                    <a:pt x="2432" y="40575"/>
                  </a:cubicBezTo>
                  <a:cubicBezTo>
                    <a:pt x="2402" y="40636"/>
                    <a:pt x="2371" y="40757"/>
                    <a:pt x="2310" y="40788"/>
                  </a:cubicBezTo>
                  <a:cubicBezTo>
                    <a:pt x="1946" y="40879"/>
                    <a:pt x="2037" y="41213"/>
                    <a:pt x="1946" y="41456"/>
                  </a:cubicBezTo>
                  <a:cubicBezTo>
                    <a:pt x="2250" y="41548"/>
                    <a:pt x="2584" y="41426"/>
                    <a:pt x="2797" y="41699"/>
                  </a:cubicBezTo>
                  <a:cubicBezTo>
                    <a:pt x="2874" y="41776"/>
                    <a:pt x="2938" y="41853"/>
                    <a:pt x="3029" y="41853"/>
                  </a:cubicBezTo>
                  <a:cubicBezTo>
                    <a:pt x="3082" y="41853"/>
                    <a:pt x="3144" y="41827"/>
                    <a:pt x="3222" y="41760"/>
                  </a:cubicBezTo>
                  <a:cubicBezTo>
                    <a:pt x="3245" y="41737"/>
                    <a:pt x="3270" y="41728"/>
                    <a:pt x="3295" y="41728"/>
                  </a:cubicBezTo>
                  <a:cubicBezTo>
                    <a:pt x="3372" y="41728"/>
                    <a:pt x="3458" y="41813"/>
                    <a:pt x="3526" y="41882"/>
                  </a:cubicBezTo>
                  <a:cubicBezTo>
                    <a:pt x="3587" y="41912"/>
                    <a:pt x="3678" y="41973"/>
                    <a:pt x="3617" y="42034"/>
                  </a:cubicBezTo>
                  <a:cubicBezTo>
                    <a:pt x="3587" y="42155"/>
                    <a:pt x="3465" y="42155"/>
                    <a:pt x="3374" y="42155"/>
                  </a:cubicBezTo>
                  <a:cubicBezTo>
                    <a:pt x="3313" y="42155"/>
                    <a:pt x="3237" y="42140"/>
                    <a:pt x="3177" y="42140"/>
                  </a:cubicBezTo>
                  <a:cubicBezTo>
                    <a:pt x="3116" y="42140"/>
                    <a:pt x="3070" y="42155"/>
                    <a:pt x="3070" y="42216"/>
                  </a:cubicBezTo>
                  <a:cubicBezTo>
                    <a:pt x="3040" y="42338"/>
                    <a:pt x="3161" y="42459"/>
                    <a:pt x="3313" y="42520"/>
                  </a:cubicBezTo>
                  <a:cubicBezTo>
                    <a:pt x="3344" y="42520"/>
                    <a:pt x="3405" y="42581"/>
                    <a:pt x="3435" y="42611"/>
                  </a:cubicBezTo>
                  <a:cubicBezTo>
                    <a:pt x="3557" y="42703"/>
                    <a:pt x="3739" y="42763"/>
                    <a:pt x="3709" y="42946"/>
                  </a:cubicBezTo>
                  <a:cubicBezTo>
                    <a:pt x="3675" y="43048"/>
                    <a:pt x="3603" y="43064"/>
                    <a:pt x="3519" y="43064"/>
                  </a:cubicBezTo>
                  <a:cubicBezTo>
                    <a:pt x="3479" y="43064"/>
                    <a:pt x="3437" y="43060"/>
                    <a:pt x="3395" y="43060"/>
                  </a:cubicBezTo>
                  <a:cubicBezTo>
                    <a:pt x="3367" y="43060"/>
                    <a:pt x="3340" y="43062"/>
                    <a:pt x="3313" y="43067"/>
                  </a:cubicBezTo>
                  <a:cubicBezTo>
                    <a:pt x="3222" y="43098"/>
                    <a:pt x="3009" y="43098"/>
                    <a:pt x="3101" y="43189"/>
                  </a:cubicBezTo>
                  <a:cubicBezTo>
                    <a:pt x="3283" y="43462"/>
                    <a:pt x="3253" y="43858"/>
                    <a:pt x="3587" y="44040"/>
                  </a:cubicBezTo>
                  <a:cubicBezTo>
                    <a:pt x="3891" y="44222"/>
                    <a:pt x="4073" y="44465"/>
                    <a:pt x="4073" y="44830"/>
                  </a:cubicBezTo>
                  <a:cubicBezTo>
                    <a:pt x="4104" y="45317"/>
                    <a:pt x="4620" y="45924"/>
                    <a:pt x="5076" y="45924"/>
                  </a:cubicBezTo>
                  <a:cubicBezTo>
                    <a:pt x="5112" y="45922"/>
                    <a:pt x="5148" y="45920"/>
                    <a:pt x="5183" y="45920"/>
                  </a:cubicBezTo>
                  <a:cubicBezTo>
                    <a:pt x="5543" y="45920"/>
                    <a:pt x="5902" y="46049"/>
                    <a:pt x="6262" y="46076"/>
                  </a:cubicBezTo>
                  <a:cubicBezTo>
                    <a:pt x="6596" y="46076"/>
                    <a:pt x="6779" y="46228"/>
                    <a:pt x="6718" y="46593"/>
                  </a:cubicBezTo>
                  <a:cubicBezTo>
                    <a:pt x="6657" y="46958"/>
                    <a:pt x="6779" y="47292"/>
                    <a:pt x="7082" y="47475"/>
                  </a:cubicBezTo>
                  <a:cubicBezTo>
                    <a:pt x="7386" y="47657"/>
                    <a:pt x="7538" y="47931"/>
                    <a:pt x="7751" y="48174"/>
                  </a:cubicBezTo>
                  <a:cubicBezTo>
                    <a:pt x="8146" y="48690"/>
                    <a:pt x="8572" y="49207"/>
                    <a:pt x="9119" y="49542"/>
                  </a:cubicBezTo>
                  <a:cubicBezTo>
                    <a:pt x="9514" y="49754"/>
                    <a:pt x="9757" y="50089"/>
                    <a:pt x="10000" y="50453"/>
                  </a:cubicBezTo>
                  <a:cubicBezTo>
                    <a:pt x="10061" y="50575"/>
                    <a:pt x="10122" y="50727"/>
                    <a:pt x="10061" y="50818"/>
                  </a:cubicBezTo>
                  <a:cubicBezTo>
                    <a:pt x="9818" y="51244"/>
                    <a:pt x="10031" y="51578"/>
                    <a:pt x="10244" y="51912"/>
                  </a:cubicBezTo>
                  <a:cubicBezTo>
                    <a:pt x="10322" y="52038"/>
                    <a:pt x="10400" y="52106"/>
                    <a:pt x="10474" y="52106"/>
                  </a:cubicBezTo>
                  <a:cubicBezTo>
                    <a:pt x="10544" y="52106"/>
                    <a:pt x="10610" y="52045"/>
                    <a:pt x="10669" y="51912"/>
                  </a:cubicBezTo>
                  <a:cubicBezTo>
                    <a:pt x="10743" y="51746"/>
                    <a:pt x="10829" y="51669"/>
                    <a:pt x="10939" y="51669"/>
                  </a:cubicBezTo>
                  <a:cubicBezTo>
                    <a:pt x="11010" y="51669"/>
                    <a:pt x="11091" y="51701"/>
                    <a:pt x="11186" y="51760"/>
                  </a:cubicBezTo>
                  <a:cubicBezTo>
                    <a:pt x="11247" y="51791"/>
                    <a:pt x="11338" y="51852"/>
                    <a:pt x="11429" y="51882"/>
                  </a:cubicBezTo>
                  <a:cubicBezTo>
                    <a:pt x="11496" y="51899"/>
                    <a:pt x="11562" y="51924"/>
                    <a:pt x="11624" y="51924"/>
                  </a:cubicBezTo>
                  <a:cubicBezTo>
                    <a:pt x="11675" y="51924"/>
                    <a:pt x="11722" y="51907"/>
                    <a:pt x="11763" y="51852"/>
                  </a:cubicBezTo>
                  <a:cubicBezTo>
                    <a:pt x="11824" y="51730"/>
                    <a:pt x="11703" y="51639"/>
                    <a:pt x="11581" y="51578"/>
                  </a:cubicBezTo>
                  <a:cubicBezTo>
                    <a:pt x="11247" y="51396"/>
                    <a:pt x="11004" y="51061"/>
                    <a:pt x="10639" y="50909"/>
                  </a:cubicBezTo>
                  <a:cubicBezTo>
                    <a:pt x="10852" y="50545"/>
                    <a:pt x="11338" y="50332"/>
                    <a:pt x="11186" y="49906"/>
                  </a:cubicBezTo>
                  <a:cubicBezTo>
                    <a:pt x="11034" y="49511"/>
                    <a:pt x="11216" y="49450"/>
                    <a:pt x="11459" y="49329"/>
                  </a:cubicBezTo>
                  <a:cubicBezTo>
                    <a:pt x="11527" y="49284"/>
                    <a:pt x="11561" y="49205"/>
                    <a:pt x="11624" y="49205"/>
                  </a:cubicBezTo>
                  <a:cubicBezTo>
                    <a:pt x="11646" y="49205"/>
                    <a:pt x="11671" y="49214"/>
                    <a:pt x="11703" y="49238"/>
                  </a:cubicBezTo>
                  <a:cubicBezTo>
                    <a:pt x="11794" y="49329"/>
                    <a:pt x="11885" y="49420"/>
                    <a:pt x="11824" y="49542"/>
                  </a:cubicBezTo>
                  <a:cubicBezTo>
                    <a:pt x="11703" y="49754"/>
                    <a:pt x="11794" y="49876"/>
                    <a:pt x="11946" y="49967"/>
                  </a:cubicBezTo>
                  <a:cubicBezTo>
                    <a:pt x="12159" y="50119"/>
                    <a:pt x="12219" y="50301"/>
                    <a:pt x="12037" y="50545"/>
                  </a:cubicBezTo>
                  <a:lnTo>
                    <a:pt x="12554" y="50545"/>
                  </a:lnTo>
                  <a:cubicBezTo>
                    <a:pt x="12371" y="50362"/>
                    <a:pt x="12280" y="50241"/>
                    <a:pt x="12493" y="50058"/>
                  </a:cubicBezTo>
                  <a:cubicBezTo>
                    <a:pt x="12579" y="49990"/>
                    <a:pt x="12655" y="49931"/>
                    <a:pt x="12738" y="49931"/>
                  </a:cubicBezTo>
                  <a:cubicBezTo>
                    <a:pt x="12802" y="49931"/>
                    <a:pt x="12869" y="49966"/>
                    <a:pt x="12949" y="50058"/>
                  </a:cubicBezTo>
                  <a:cubicBezTo>
                    <a:pt x="12968" y="50096"/>
                    <a:pt x="12998" y="50122"/>
                    <a:pt x="13040" y="50122"/>
                  </a:cubicBezTo>
                  <a:cubicBezTo>
                    <a:pt x="13066" y="50122"/>
                    <a:pt x="13096" y="50112"/>
                    <a:pt x="13131" y="50089"/>
                  </a:cubicBezTo>
                  <a:cubicBezTo>
                    <a:pt x="13159" y="50075"/>
                    <a:pt x="13181" y="50069"/>
                    <a:pt x="13200" y="50069"/>
                  </a:cubicBezTo>
                  <a:cubicBezTo>
                    <a:pt x="13263" y="50069"/>
                    <a:pt x="13276" y="50140"/>
                    <a:pt x="13253" y="50210"/>
                  </a:cubicBezTo>
                  <a:cubicBezTo>
                    <a:pt x="13222" y="50484"/>
                    <a:pt x="13374" y="50575"/>
                    <a:pt x="13587" y="50605"/>
                  </a:cubicBezTo>
                  <a:cubicBezTo>
                    <a:pt x="13739" y="50636"/>
                    <a:pt x="13861" y="50727"/>
                    <a:pt x="13982" y="50818"/>
                  </a:cubicBezTo>
                  <a:cubicBezTo>
                    <a:pt x="14199" y="50962"/>
                    <a:pt x="14415" y="51050"/>
                    <a:pt x="14677" y="51050"/>
                  </a:cubicBezTo>
                  <a:cubicBezTo>
                    <a:pt x="14746" y="51050"/>
                    <a:pt x="14818" y="51044"/>
                    <a:pt x="14894" y="51031"/>
                  </a:cubicBezTo>
                  <a:cubicBezTo>
                    <a:pt x="14773" y="50788"/>
                    <a:pt x="14803" y="50605"/>
                    <a:pt x="15107" y="50545"/>
                  </a:cubicBezTo>
                  <a:cubicBezTo>
                    <a:pt x="15198" y="50514"/>
                    <a:pt x="15259" y="50453"/>
                    <a:pt x="15259" y="50362"/>
                  </a:cubicBezTo>
                  <a:cubicBezTo>
                    <a:pt x="15274" y="50225"/>
                    <a:pt x="15312" y="50180"/>
                    <a:pt x="15362" y="50180"/>
                  </a:cubicBezTo>
                  <a:cubicBezTo>
                    <a:pt x="15411" y="50180"/>
                    <a:pt x="15472" y="50225"/>
                    <a:pt x="15532" y="50271"/>
                  </a:cubicBezTo>
                  <a:cubicBezTo>
                    <a:pt x="15836" y="50545"/>
                    <a:pt x="16080" y="50849"/>
                    <a:pt x="16292" y="51153"/>
                  </a:cubicBezTo>
                  <a:cubicBezTo>
                    <a:pt x="16414" y="51335"/>
                    <a:pt x="16414" y="51456"/>
                    <a:pt x="16292" y="51639"/>
                  </a:cubicBezTo>
                  <a:cubicBezTo>
                    <a:pt x="15988" y="52125"/>
                    <a:pt x="16049" y="52429"/>
                    <a:pt x="16414" y="52885"/>
                  </a:cubicBezTo>
                  <a:cubicBezTo>
                    <a:pt x="16536" y="53037"/>
                    <a:pt x="16627" y="53219"/>
                    <a:pt x="16657" y="53402"/>
                  </a:cubicBezTo>
                  <a:cubicBezTo>
                    <a:pt x="16623" y="53411"/>
                    <a:pt x="16594" y="53416"/>
                    <a:pt x="16568" y="53416"/>
                  </a:cubicBezTo>
                  <a:cubicBezTo>
                    <a:pt x="16433" y="53416"/>
                    <a:pt x="16399" y="53296"/>
                    <a:pt x="16323" y="53219"/>
                  </a:cubicBezTo>
                  <a:cubicBezTo>
                    <a:pt x="16171" y="53098"/>
                    <a:pt x="16080" y="52946"/>
                    <a:pt x="15897" y="52885"/>
                  </a:cubicBezTo>
                  <a:cubicBezTo>
                    <a:pt x="15811" y="52847"/>
                    <a:pt x="15739" y="52826"/>
                    <a:pt x="15681" y="52826"/>
                  </a:cubicBezTo>
                  <a:cubicBezTo>
                    <a:pt x="15556" y="52826"/>
                    <a:pt x="15492" y="52921"/>
                    <a:pt x="15472" y="53128"/>
                  </a:cubicBezTo>
                  <a:cubicBezTo>
                    <a:pt x="15472" y="53280"/>
                    <a:pt x="15441" y="53432"/>
                    <a:pt x="15320" y="53493"/>
                  </a:cubicBezTo>
                  <a:cubicBezTo>
                    <a:pt x="15296" y="53511"/>
                    <a:pt x="15274" y="53518"/>
                    <a:pt x="15252" y="53518"/>
                  </a:cubicBezTo>
                  <a:cubicBezTo>
                    <a:pt x="15163" y="53518"/>
                    <a:pt x="15089" y="53390"/>
                    <a:pt x="15016" y="53341"/>
                  </a:cubicBezTo>
                  <a:cubicBezTo>
                    <a:pt x="14955" y="53311"/>
                    <a:pt x="14894" y="53250"/>
                    <a:pt x="14833" y="53250"/>
                  </a:cubicBezTo>
                  <a:cubicBezTo>
                    <a:pt x="14590" y="53128"/>
                    <a:pt x="14469" y="53007"/>
                    <a:pt x="14590" y="52733"/>
                  </a:cubicBezTo>
                  <a:cubicBezTo>
                    <a:pt x="14651" y="52551"/>
                    <a:pt x="14590" y="52460"/>
                    <a:pt x="14408" y="52399"/>
                  </a:cubicBezTo>
                  <a:cubicBezTo>
                    <a:pt x="14043" y="52277"/>
                    <a:pt x="13678" y="52216"/>
                    <a:pt x="13314" y="52156"/>
                  </a:cubicBezTo>
                  <a:cubicBezTo>
                    <a:pt x="13219" y="52132"/>
                    <a:pt x="13152" y="52113"/>
                    <a:pt x="13100" y="52113"/>
                  </a:cubicBezTo>
                  <a:cubicBezTo>
                    <a:pt x="13018" y="52113"/>
                    <a:pt x="12974" y="52159"/>
                    <a:pt x="12918" y="52308"/>
                  </a:cubicBezTo>
                  <a:cubicBezTo>
                    <a:pt x="12858" y="52490"/>
                    <a:pt x="12675" y="52551"/>
                    <a:pt x="12493" y="52551"/>
                  </a:cubicBezTo>
                  <a:cubicBezTo>
                    <a:pt x="12341" y="52520"/>
                    <a:pt x="12341" y="52399"/>
                    <a:pt x="12341" y="52277"/>
                  </a:cubicBezTo>
                  <a:cubicBezTo>
                    <a:pt x="12311" y="52186"/>
                    <a:pt x="12402" y="52034"/>
                    <a:pt x="12219" y="51973"/>
                  </a:cubicBezTo>
                  <a:cubicBezTo>
                    <a:pt x="12203" y="51971"/>
                    <a:pt x="12189" y="51970"/>
                    <a:pt x="12176" y="51970"/>
                  </a:cubicBezTo>
                  <a:cubicBezTo>
                    <a:pt x="12015" y="51970"/>
                    <a:pt x="12063" y="52132"/>
                    <a:pt x="12007" y="52216"/>
                  </a:cubicBezTo>
                  <a:cubicBezTo>
                    <a:pt x="11893" y="52415"/>
                    <a:pt x="11753" y="52614"/>
                    <a:pt x="11536" y="52614"/>
                  </a:cubicBezTo>
                  <a:cubicBezTo>
                    <a:pt x="11521" y="52614"/>
                    <a:pt x="11506" y="52613"/>
                    <a:pt x="11490" y="52612"/>
                  </a:cubicBezTo>
                  <a:cubicBezTo>
                    <a:pt x="11277" y="52581"/>
                    <a:pt x="11095" y="52460"/>
                    <a:pt x="11034" y="52216"/>
                  </a:cubicBezTo>
                  <a:cubicBezTo>
                    <a:pt x="11034" y="52125"/>
                    <a:pt x="10973" y="52064"/>
                    <a:pt x="10882" y="52064"/>
                  </a:cubicBezTo>
                  <a:cubicBezTo>
                    <a:pt x="10760" y="52064"/>
                    <a:pt x="10760" y="52156"/>
                    <a:pt x="10730" y="52216"/>
                  </a:cubicBezTo>
                  <a:cubicBezTo>
                    <a:pt x="10517" y="52672"/>
                    <a:pt x="10639" y="53067"/>
                    <a:pt x="11095" y="53371"/>
                  </a:cubicBezTo>
                  <a:cubicBezTo>
                    <a:pt x="11186" y="53432"/>
                    <a:pt x="11307" y="53493"/>
                    <a:pt x="11307" y="53584"/>
                  </a:cubicBezTo>
                  <a:cubicBezTo>
                    <a:pt x="11277" y="53736"/>
                    <a:pt x="11156" y="53675"/>
                    <a:pt x="11034" y="53706"/>
                  </a:cubicBezTo>
                  <a:cubicBezTo>
                    <a:pt x="10943" y="53706"/>
                    <a:pt x="10882" y="53736"/>
                    <a:pt x="10791" y="53797"/>
                  </a:cubicBezTo>
                  <a:cubicBezTo>
                    <a:pt x="10487" y="53949"/>
                    <a:pt x="10456" y="54314"/>
                    <a:pt x="10244" y="54526"/>
                  </a:cubicBezTo>
                  <a:cubicBezTo>
                    <a:pt x="10040" y="54204"/>
                    <a:pt x="9826" y="54042"/>
                    <a:pt x="9609" y="54042"/>
                  </a:cubicBezTo>
                  <a:cubicBezTo>
                    <a:pt x="9437" y="54042"/>
                    <a:pt x="9263" y="54143"/>
                    <a:pt x="9089" y="54344"/>
                  </a:cubicBezTo>
                  <a:cubicBezTo>
                    <a:pt x="8724" y="54800"/>
                    <a:pt x="8450" y="55286"/>
                    <a:pt x="8268" y="55864"/>
                  </a:cubicBezTo>
                  <a:cubicBezTo>
                    <a:pt x="8025" y="56563"/>
                    <a:pt x="7842" y="57292"/>
                    <a:pt x="7721" y="58052"/>
                  </a:cubicBezTo>
                  <a:cubicBezTo>
                    <a:pt x="7690" y="58326"/>
                    <a:pt x="7538" y="58630"/>
                    <a:pt x="7721" y="58903"/>
                  </a:cubicBezTo>
                  <a:cubicBezTo>
                    <a:pt x="7751" y="58934"/>
                    <a:pt x="7812" y="58934"/>
                    <a:pt x="7842" y="58964"/>
                  </a:cubicBezTo>
                  <a:cubicBezTo>
                    <a:pt x="7994" y="58751"/>
                    <a:pt x="8116" y="58508"/>
                    <a:pt x="8268" y="58295"/>
                  </a:cubicBezTo>
                  <a:cubicBezTo>
                    <a:pt x="8344" y="58189"/>
                    <a:pt x="8412" y="58128"/>
                    <a:pt x="8477" y="58128"/>
                  </a:cubicBezTo>
                  <a:cubicBezTo>
                    <a:pt x="8541" y="58128"/>
                    <a:pt x="8602" y="58189"/>
                    <a:pt x="8663" y="58326"/>
                  </a:cubicBezTo>
                  <a:cubicBezTo>
                    <a:pt x="8663" y="58326"/>
                    <a:pt x="8693" y="58356"/>
                    <a:pt x="8693" y="58356"/>
                  </a:cubicBezTo>
                  <a:cubicBezTo>
                    <a:pt x="8845" y="58417"/>
                    <a:pt x="8876" y="58569"/>
                    <a:pt x="8937" y="58660"/>
                  </a:cubicBezTo>
                  <a:cubicBezTo>
                    <a:pt x="8960" y="58731"/>
                    <a:pt x="8984" y="58801"/>
                    <a:pt x="9036" y="58801"/>
                  </a:cubicBezTo>
                  <a:cubicBezTo>
                    <a:pt x="9051" y="58801"/>
                    <a:pt x="9068" y="58796"/>
                    <a:pt x="9089" y="58782"/>
                  </a:cubicBezTo>
                  <a:cubicBezTo>
                    <a:pt x="9180" y="58751"/>
                    <a:pt x="9210" y="58691"/>
                    <a:pt x="9149" y="58599"/>
                  </a:cubicBezTo>
                  <a:cubicBezTo>
                    <a:pt x="9089" y="58387"/>
                    <a:pt x="9210" y="58387"/>
                    <a:pt x="9362" y="58387"/>
                  </a:cubicBezTo>
                  <a:cubicBezTo>
                    <a:pt x="9392" y="58392"/>
                    <a:pt x="9421" y="58394"/>
                    <a:pt x="9448" y="58394"/>
                  </a:cubicBezTo>
                  <a:cubicBezTo>
                    <a:pt x="9592" y="58394"/>
                    <a:pt x="9711" y="58327"/>
                    <a:pt x="9788" y="58174"/>
                  </a:cubicBezTo>
                  <a:cubicBezTo>
                    <a:pt x="9818" y="58083"/>
                    <a:pt x="9909" y="57992"/>
                    <a:pt x="9970" y="57961"/>
                  </a:cubicBezTo>
                  <a:cubicBezTo>
                    <a:pt x="10213" y="57900"/>
                    <a:pt x="10244" y="57718"/>
                    <a:pt x="10274" y="57536"/>
                  </a:cubicBezTo>
                  <a:cubicBezTo>
                    <a:pt x="10274" y="57292"/>
                    <a:pt x="10274" y="57080"/>
                    <a:pt x="10274" y="56836"/>
                  </a:cubicBezTo>
                  <a:cubicBezTo>
                    <a:pt x="10199" y="56836"/>
                    <a:pt x="10136" y="56883"/>
                    <a:pt x="10070" y="56883"/>
                  </a:cubicBezTo>
                  <a:cubicBezTo>
                    <a:pt x="10029" y="56883"/>
                    <a:pt x="9986" y="56865"/>
                    <a:pt x="9940" y="56806"/>
                  </a:cubicBezTo>
                  <a:cubicBezTo>
                    <a:pt x="9879" y="56715"/>
                    <a:pt x="9970" y="56715"/>
                    <a:pt x="10031" y="56685"/>
                  </a:cubicBezTo>
                  <a:lnTo>
                    <a:pt x="10061" y="56685"/>
                  </a:lnTo>
                  <a:cubicBezTo>
                    <a:pt x="10061" y="56624"/>
                    <a:pt x="10061" y="56563"/>
                    <a:pt x="10152" y="56533"/>
                  </a:cubicBezTo>
                  <a:cubicBezTo>
                    <a:pt x="10396" y="56016"/>
                    <a:pt x="10365" y="55469"/>
                    <a:pt x="10274" y="54922"/>
                  </a:cubicBezTo>
                  <a:cubicBezTo>
                    <a:pt x="10213" y="54861"/>
                    <a:pt x="10183" y="54800"/>
                    <a:pt x="10274" y="54770"/>
                  </a:cubicBezTo>
                  <a:cubicBezTo>
                    <a:pt x="10286" y="54766"/>
                    <a:pt x="10297" y="54764"/>
                    <a:pt x="10307" y="54764"/>
                  </a:cubicBezTo>
                  <a:cubicBezTo>
                    <a:pt x="10373" y="54764"/>
                    <a:pt x="10396" y="54843"/>
                    <a:pt x="10396" y="54922"/>
                  </a:cubicBezTo>
                  <a:cubicBezTo>
                    <a:pt x="10517" y="55134"/>
                    <a:pt x="10852" y="55165"/>
                    <a:pt x="10852" y="55499"/>
                  </a:cubicBezTo>
                  <a:cubicBezTo>
                    <a:pt x="10852" y="55499"/>
                    <a:pt x="10912" y="55529"/>
                    <a:pt x="10943" y="55529"/>
                  </a:cubicBezTo>
                  <a:cubicBezTo>
                    <a:pt x="10968" y="55537"/>
                    <a:pt x="10997" y="55540"/>
                    <a:pt x="11030" y="55540"/>
                  </a:cubicBezTo>
                  <a:cubicBezTo>
                    <a:pt x="11272" y="55540"/>
                    <a:pt x="11683" y="55352"/>
                    <a:pt x="11763" y="55165"/>
                  </a:cubicBezTo>
                  <a:cubicBezTo>
                    <a:pt x="11819" y="55026"/>
                    <a:pt x="11900" y="54887"/>
                    <a:pt x="12075" y="54887"/>
                  </a:cubicBezTo>
                  <a:cubicBezTo>
                    <a:pt x="12092" y="54887"/>
                    <a:pt x="12110" y="54889"/>
                    <a:pt x="12128" y="54891"/>
                  </a:cubicBezTo>
                  <a:cubicBezTo>
                    <a:pt x="12311" y="54922"/>
                    <a:pt x="12371" y="55074"/>
                    <a:pt x="12432" y="55226"/>
                  </a:cubicBezTo>
                  <a:cubicBezTo>
                    <a:pt x="12615" y="55712"/>
                    <a:pt x="12645" y="56259"/>
                    <a:pt x="12827" y="56776"/>
                  </a:cubicBezTo>
                  <a:cubicBezTo>
                    <a:pt x="12913" y="56975"/>
                    <a:pt x="12998" y="57174"/>
                    <a:pt x="13257" y="57174"/>
                  </a:cubicBezTo>
                  <a:cubicBezTo>
                    <a:pt x="13275" y="57174"/>
                    <a:pt x="13294" y="57173"/>
                    <a:pt x="13314" y="57171"/>
                  </a:cubicBezTo>
                  <a:cubicBezTo>
                    <a:pt x="13830" y="57171"/>
                    <a:pt x="13982" y="57323"/>
                    <a:pt x="14134" y="57809"/>
                  </a:cubicBezTo>
                  <a:cubicBezTo>
                    <a:pt x="14165" y="57961"/>
                    <a:pt x="14195" y="58083"/>
                    <a:pt x="14286" y="58174"/>
                  </a:cubicBezTo>
                  <a:cubicBezTo>
                    <a:pt x="14499" y="58356"/>
                    <a:pt x="14529" y="58630"/>
                    <a:pt x="14469" y="58873"/>
                  </a:cubicBezTo>
                  <a:cubicBezTo>
                    <a:pt x="14377" y="59177"/>
                    <a:pt x="14408" y="59481"/>
                    <a:pt x="14408" y="59754"/>
                  </a:cubicBezTo>
                  <a:cubicBezTo>
                    <a:pt x="14408" y="59937"/>
                    <a:pt x="14529" y="60058"/>
                    <a:pt x="14651" y="60150"/>
                  </a:cubicBezTo>
                  <a:cubicBezTo>
                    <a:pt x="14675" y="60167"/>
                    <a:pt x="14697" y="60175"/>
                    <a:pt x="14719" y="60175"/>
                  </a:cubicBezTo>
                  <a:cubicBezTo>
                    <a:pt x="14808" y="60175"/>
                    <a:pt x="14881" y="60047"/>
                    <a:pt x="14955" y="59998"/>
                  </a:cubicBezTo>
                  <a:cubicBezTo>
                    <a:pt x="15046" y="59937"/>
                    <a:pt x="15107" y="59876"/>
                    <a:pt x="15198" y="59815"/>
                  </a:cubicBezTo>
                  <a:cubicBezTo>
                    <a:pt x="15243" y="59793"/>
                    <a:pt x="15304" y="59721"/>
                    <a:pt x="15370" y="59721"/>
                  </a:cubicBezTo>
                  <a:cubicBezTo>
                    <a:pt x="15393" y="59721"/>
                    <a:pt x="15417" y="59730"/>
                    <a:pt x="15441" y="59754"/>
                  </a:cubicBezTo>
                  <a:cubicBezTo>
                    <a:pt x="15502" y="59815"/>
                    <a:pt x="15472" y="59937"/>
                    <a:pt x="15441" y="60028"/>
                  </a:cubicBezTo>
                  <a:cubicBezTo>
                    <a:pt x="15350" y="60271"/>
                    <a:pt x="15198" y="60545"/>
                    <a:pt x="15563" y="60727"/>
                  </a:cubicBezTo>
                  <a:cubicBezTo>
                    <a:pt x="15593" y="60758"/>
                    <a:pt x="15593" y="60818"/>
                    <a:pt x="15593" y="60849"/>
                  </a:cubicBezTo>
                  <a:cubicBezTo>
                    <a:pt x="15593" y="61092"/>
                    <a:pt x="15684" y="61335"/>
                    <a:pt x="15715" y="61578"/>
                  </a:cubicBezTo>
                  <a:cubicBezTo>
                    <a:pt x="15685" y="61590"/>
                    <a:pt x="15659" y="61595"/>
                    <a:pt x="15635" y="61595"/>
                  </a:cubicBezTo>
                  <a:cubicBezTo>
                    <a:pt x="15538" y="61595"/>
                    <a:pt x="15484" y="61511"/>
                    <a:pt x="15411" y="61487"/>
                  </a:cubicBezTo>
                  <a:cubicBezTo>
                    <a:pt x="15391" y="61467"/>
                    <a:pt x="15367" y="61457"/>
                    <a:pt x="15344" y="61457"/>
                  </a:cubicBezTo>
                  <a:cubicBezTo>
                    <a:pt x="15299" y="61457"/>
                    <a:pt x="15259" y="61497"/>
                    <a:pt x="15259" y="61578"/>
                  </a:cubicBezTo>
                  <a:cubicBezTo>
                    <a:pt x="15205" y="61793"/>
                    <a:pt x="15389" y="62080"/>
                    <a:pt x="15601" y="62080"/>
                  </a:cubicBezTo>
                  <a:cubicBezTo>
                    <a:pt x="15628" y="62080"/>
                    <a:pt x="15656" y="62075"/>
                    <a:pt x="15684" y="62065"/>
                  </a:cubicBezTo>
                  <a:cubicBezTo>
                    <a:pt x="15751" y="62042"/>
                    <a:pt x="15810" y="62028"/>
                    <a:pt x="15859" y="62028"/>
                  </a:cubicBezTo>
                  <a:cubicBezTo>
                    <a:pt x="15944" y="62028"/>
                    <a:pt x="16000" y="62070"/>
                    <a:pt x="16019" y="62186"/>
                  </a:cubicBezTo>
                  <a:cubicBezTo>
                    <a:pt x="16049" y="62368"/>
                    <a:pt x="15897" y="62460"/>
                    <a:pt x="15745" y="62520"/>
                  </a:cubicBezTo>
                  <a:cubicBezTo>
                    <a:pt x="15441" y="62581"/>
                    <a:pt x="15441" y="62581"/>
                    <a:pt x="15654" y="62855"/>
                  </a:cubicBezTo>
                  <a:cubicBezTo>
                    <a:pt x="15563" y="62946"/>
                    <a:pt x="15411" y="63068"/>
                    <a:pt x="15441" y="63159"/>
                  </a:cubicBezTo>
                  <a:cubicBezTo>
                    <a:pt x="15454" y="63220"/>
                    <a:pt x="15491" y="63237"/>
                    <a:pt x="15539" y="63237"/>
                  </a:cubicBezTo>
                  <a:cubicBezTo>
                    <a:pt x="15595" y="63237"/>
                    <a:pt x="15666" y="63214"/>
                    <a:pt x="15730" y="63214"/>
                  </a:cubicBezTo>
                  <a:cubicBezTo>
                    <a:pt x="15746" y="63214"/>
                    <a:pt x="15761" y="63216"/>
                    <a:pt x="15776" y="63220"/>
                  </a:cubicBezTo>
                  <a:cubicBezTo>
                    <a:pt x="15958" y="63250"/>
                    <a:pt x="16140" y="63311"/>
                    <a:pt x="16201" y="63524"/>
                  </a:cubicBezTo>
                  <a:cubicBezTo>
                    <a:pt x="16232" y="63675"/>
                    <a:pt x="16232" y="63888"/>
                    <a:pt x="16475" y="63888"/>
                  </a:cubicBezTo>
                  <a:cubicBezTo>
                    <a:pt x="16688" y="63858"/>
                    <a:pt x="16779" y="63675"/>
                    <a:pt x="16779" y="63524"/>
                  </a:cubicBezTo>
                  <a:cubicBezTo>
                    <a:pt x="16823" y="63369"/>
                    <a:pt x="16851" y="63327"/>
                    <a:pt x="16944" y="63327"/>
                  </a:cubicBezTo>
                  <a:cubicBezTo>
                    <a:pt x="16980" y="63327"/>
                    <a:pt x="17024" y="63333"/>
                    <a:pt x="17083" y="63341"/>
                  </a:cubicBezTo>
                  <a:cubicBezTo>
                    <a:pt x="17212" y="63382"/>
                    <a:pt x="17322" y="63403"/>
                    <a:pt x="17418" y="63403"/>
                  </a:cubicBezTo>
                  <a:cubicBezTo>
                    <a:pt x="17682" y="63403"/>
                    <a:pt x="17838" y="63242"/>
                    <a:pt x="17995" y="62885"/>
                  </a:cubicBezTo>
                  <a:cubicBezTo>
                    <a:pt x="18047" y="62806"/>
                    <a:pt x="18054" y="62727"/>
                    <a:pt x="18134" y="62727"/>
                  </a:cubicBezTo>
                  <a:cubicBezTo>
                    <a:pt x="18147" y="62727"/>
                    <a:pt x="18161" y="62729"/>
                    <a:pt x="18177" y="62733"/>
                  </a:cubicBezTo>
                  <a:cubicBezTo>
                    <a:pt x="18299" y="62733"/>
                    <a:pt x="18359" y="62703"/>
                    <a:pt x="18359" y="62581"/>
                  </a:cubicBezTo>
                  <a:cubicBezTo>
                    <a:pt x="18390" y="62460"/>
                    <a:pt x="18481" y="62429"/>
                    <a:pt x="18572" y="62368"/>
                  </a:cubicBezTo>
                  <a:cubicBezTo>
                    <a:pt x="19058" y="62156"/>
                    <a:pt x="19271" y="61517"/>
                    <a:pt x="18937" y="61092"/>
                  </a:cubicBezTo>
                  <a:cubicBezTo>
                    <a:pt x="18846" y="60940"/>
                    <a:pt x="18754" y="60818"/>
                    <a:pt x="18694" y="60666"/>
                  </a:cubicBezTo>
                  <a:cubicBezTo>
                    <a:pt x="18633" y="60606"/>
                    <a:pt x="18542" y="60545"/>
                    <a:pt x="18633" y="60484"/>
                  </a:cubicBezTo>
                  <a:cubicBezTo>
                    <a:pt x="18651" y="60466"/>
                    <a:pt x="18671" y="60459"/>
                    <a:pt x="18693" y="60459"/>
                  </a:cubicBezTo>
                  <a:cubicBezTo>
                    <a:pt x="18744" y="60459"/>
                    <a:pt x="18803" y="60502"/>
                    <a:pt x="18846" y="60545"/>
                  </a:cubicBezTo>
                  <a:cubicBezTo>
                    <a:pt x="19210" y="60788"/>
                    <a:pt x="19302" y="61153"/>
                    <a:pt x="19332" y="61578"/>
                  </a:cubicBezTo>
                  <a:cubicBezTo>
                    <a:pt x="19332" y="62095"/>
                    <a:pt x="19393" y="62156"/>
                    <a:pt x="19879" y="62247"/>
                  </a:cubicBezTo>
                  <a:cubicBezTo>
                    <a:pt x="20031" y="62277"/>
                    <a:pt x="20183" y="62338"/>
                    <a:pt x="20153" y="62520"/>
                  </a:cubicBezTo>
                  <a:cubicBezTo>
                    <a:pt x="20153" y="62715"/>
                    <a:pt x="20230" y="62734"/>
                    <a:pt x="20339" y="62734"/>
                  </a:cubicBezTo>
                  <a:cubicBezTo>
                    <a:pt x="20367" y="62734"/>
                    <a:pt x="20396" y="62733"/>
                    <a:pt x="20426" y="62733"/>
                  </a:cubicBezTo>
                  <a:cubicBezTo>
                    <a:pt x="20761" y="62733"/>
                    <a:pt x="21125" y="63189"/>
                    <a:pt x="21034" y="63493"/>
                  </a:cubicBezTo>
                  <a:cubicBezTo>
                    <a:pt x="21009" y="63568"/>
                    <a:pt x="20979" y="63591"/>
                    <a:pt x="20949" y="63591"/>
                  </a:cubicBezTo>
                  <a:cubicBezTo>
                    <a:pt x="20904" y="63591"/>
                    <a:pt x="20857" y="63541"/>
                    <a:pt x="20821" y="63524"/>
                  </a:cubicBezTo>
                  <a:cubicBezTo>
                    <a:pt x="20694" y="63460"/>
                    <a:pt x="20581" y="63381"/>
                    <a:pt x="20432" y="63381"/>
                  </a:cubicBezTo>
                  <a:cubicBezTo>
                    <a:pt x="20367" y="63381"/>
                    <a:pt x="20296" y="63396"/>
                    <a:pt x="20213" y="63432"/>
                  </a:cubicBezTo>
                  <a:cubicBezTo>
                    <a:pt x="20457" y="63554"/>
                    <a:pt x="20639" y="63675"/>
                    <a:pt x="20821" y="63767"/>
                  </a:cubicBezTo>
                  <a:cubicBezTo>
                    <a:pt x="21092" y="63916"/>
                    <a:pt x="21249" y="63998"/>
                    <a:pt x="21379" y="63998"/>
                  </a:cubicBezTo>
                  <a:cubicBezTo>
                    <a:pt x="21541" y="63998"/>
                    <a:pt x="21663" y="63871"/>
                    <a:pt x="21916" y="63584"/>
                  </a:cubicBezTo>
                  <a:cubicBezTo>
                    <a:pt x="22280" y="63128"/>
                    <a:pt x="22797" y="63159"/>
                    <a:pt x="23283" y="63007"/>
                  </a:cubicBezTo>
                  <a:cubicBezTo>
                    <a:pt x="23480" y="62930"/>
                    <a:pt x="23666" y="62889"/>
                    <a:pt x="23840" y="62889"/>
                  </a:cubicBezTo>
                  <a:cubicBezTo>
                    <a:pt x="24151" y="62889"/>
                    <a:pt x="24429" y="63019"/>
                    <a:pt x="24682" y="63311"/>
                  </a:cubicBezTo>
                  <a:cubicBezTo>
                    <a:pt x="24750" y="63379"/>
                    <a:pt x="24830" y="63423"/>
                    <a:pt x="24904" y="63423"/>
                  </a:cubicBezTo>
                  <a:cubicBezTo>
                    <a:pt x="24994" y="63423"/>
                    <a:pt x="25074" y="63357"/>
                    <a:pt x="25107" y="63189"/>
                  </a:cubicBezTo>
                  <a:cubicBezTo>
                    <a:pt x="25198" y="62733"/>
                    <a:pt x="25593" y="62551"/>
                    <a:pt x="25897" y="62277"/>
                  </a:cubicBezTo>
                  <a:cubicBezTo>
                    <a:pt x="25937" y="62237"/>
                    <a:pt x="25983" y="62215"/>
                    <a:pt x="26029" y="62215"/>
                  </a:cubicBezTo>
                  <a:cubicBezTo>
                    <a:pt x="26089" y="62215"/>
                    <a:pt x="26150" y="62252"/>
                    <a:pt x="26201" y="62338"/>
                  </a:cubicBezTo>
                  <a:cubicBezTo>
                    <a:pt x="26296" y="62495"/>
                    <a:pt x="26406" y="62555"/>
                    <a:pt x="26529" y="62555"/>
                  </a:cubicBezTo>
                  <a:cubicBezTo>
                    <a:pt x="26643" y="62555"/>
                    <a:pt x="26768" y="62503"/>
                    <a:pt x="26900" y="62429"/>
                  </a:cubicBezTo>
                  <a:cubicBezTo>
                    <a:pt x="27083" y="62308"/>
                    <a:pt x="27235" y="62156"/>
                    <a:pt x="27417" y="62065"/>
                  </a:cubicBezTo>
                  <a:cubicBezTo>
                    <a:pt x="27519" y="61983"/>
                    <a:pt x="27633" y="61929"/>
                    <a:pt x="27753" y="61929"/>
                  </a:cubicBezTo>
                  <a:cubicBezTo>
                    <a:pt x="27812" y="61929"/>
                    <a:pt x="27873" y="61943"/>
                    <a:pt x="27934" y="61973"/>
                  </a:cubicBezTo>
                  <a:cubicBezTo>
                    <a:pt x="28208" y="62125"/>
                    <a:pt x="28511" y="62125"/>
                    <a:pt x="28785" y="62186"/>
                  </a:cubicBezTo>
                  <a:cubicBezTo>
                    <a:pt x="29575" y="62338"/>
                    <a:pt x="30366" y="62551"/>
                    <a:pt x="30822" y="63280"/>
                  </a:cubicBezTo>
                  <a:cubicBezTo>
                    <a:pt x="30889" y="63388"/>
                    <a:pt x="30939" y="63430"/>
                    <a:pt x="30983" y="63430"/>
                  </a:cubicBezTo>
                  <a:cubicBezTo>
                    <a:pt x="31040" y="63430"/>
                    <a:pt x="31088" y="63365"/>
                    <a:pt x="31156" y="63280"/>
                  </a:cubicBezTo>
                  <a:cubicBezTo>
                    <a:pt x="31330" y="62997"/>
                    <a:pt x="31520" y="62839"/>
                    <a:pt x="31736" y="62839"/>
                  </a:cubicBezTo>
                  <a:cubicBezTo>
                    <a:pt x="31822" y="62839"/>
                    <a:pt x="31912" y="62864"/>
                    <a:pt x="32007" y="62916"/>
                  </a:cubicBezTo>
                  <a:cubicBezTo>
                    <a:pt x="32493" y="63159"/>
                    <a:pt x="33040" y="62946"/>
                    <a:pt x="33527" y="63159"/>
                  </a:cubicBezTo>
                  <a:cubicBezTo>
                    <a:pt x="33572" y="63177"/>
                    <a:pt x="33611" y="63185"/>
                    <a:pt x="33644" y="63185"/>
                  </a:cubicBezTo>
                  <a:cubicBezTo>
                    <a:pt x="33833" y="63185"/>
                    <a:pt x="33844" y="62923"/>
                    <a:pt x="33922" y="62794"/>
                  </a:cubicBezTo>
                  <a:cubicBezTo>
                    <a:pt x="34013" y="62642"/>
                    <a:pt x="34043" y="62490"/>
                    <a:pt x="33831" y="62399"/>
                  </a:cubicBezTo>
                  <a:cubicBezTo>
                    <a:pt x="33618" y="62308"/>
                    <a:pt x="33709" y="62186"/>
                    <a:pt x="33861" y="62095"/>
                  </a:cubicBezTo>
                  <a:cubicBezTo>
                    <a:pt x="34074" y="61943"/>
                    <a:pt x="34195" y="61761"/>
                    <a:pt x="34104" y="61487"/>
                  </a:cubicBezTo>
                  <a:cubicBezTo>
                    <a:pt x="34081" y="61395"/>
                    <a:pt x="34076" y="61303"/>
                    <a:pt x="34140" y="61303"/>
                  </a:cubicBezTo>
                  <a:cubicBezTo>
                    <a:pt x="34161" y="61303"/>
                    <a:pt x="34189" y="61313"/>
                    <a:pt x="34226" y="61335"/>
                  </a:cubicBezTo>
                  <a:cubicBezTo>
                    <a:pt x="34469" y="61457"/>
                    <a:pt x="34773" y="61517"/>
                    <a:pt x="34955" y="61791"/>
                  </a:cubicBezTo>
                  <a:cubicBezTo>
                    <a:pt x="35199" y="62125"/>
                    <a:pt x="35442" y="62460"/>
                    <a:pt x="35685" y="62764"/>
                  </a:cubicBezTo>
                  <a:cubicBezTo>
                    <a:pt x="35806" y="62946"/>
                    <a:pt x="35898" y="63098"/>
                    <a:pt x="35867" y="63341"/>
                  </a:cubicBezTo>
                  <a:cubicBezTo>
                    <a:pt x="35806" y="63645"/>
                    <a:pt x="36050" y="63888"/>
                    <a:pt x="36293" y="64071"/>
                  </a:cubicBezTo>
                  <a:cubicBezTo>
                    <a:pt x="36347" y="64103"/>
                    <a:pt x="36410" y="64120"/>
                    <a:pt x="36473" y="64120"/>
                  </a:cubicBezTo>
                  <a:cubicBezTo>
                    <a:pt x="36586" y="64120"/>
                    <a:pt x="36701" y="64066"/>
                    <a:pt x="36779" y="63949"/>
                  </a:cubicBezTo>
                  <a:cubicBezTo>
                    <a:pt x="36901" y="63797"/>
                    <a:pt x="37022" y="63645"/>
                    <a:pt x="36840" y="63493"/>
                  </a:cubicBezTo>
                  <a:cubicBezTo>
                    <a:pt x="36688" y="63341"/>
                    <a:pt x="36718" y="63220"/>
                    <a:pt x="36809" y="63068"/>
                  </a:cubicBezTo>
                  <a:cubicBezTo>
                    <a:pt x="36906" y="62923"/>
                    <a:pt x="36983" y="62836"/>
                    <a:pt x="37131" y="62836"/>
                  </a:cubicBezTo>
                  <a:cubicBezTo>
                    <a:pt x="37171" y="62836"/>
                    <a:pt x="37215" y="62842"/>
                    <a:pt x="37265" y="62855"/>
                  </a:cubicBezTo>
                  <a:cubicBezTo>
                    <a:pt x="37301" y="62873"/>
                    <a:pt x="37341" y="62882"/>
                    <a:pt x="37377" y="62882"/>
                  </a:cubicBezTo>
                  <a:cubicBezTo>
                    <a:pt x="37465" y="62882"/>
                    <a:pt x="37525" y="62823"/>
                    <a:pt x="37417" y="62672"/>
                  </a:cubicBezTo>
                  <a:cubicBezTo>
                    <a:pt x="37357" y="62551"/>
                    <a:pt x="37357" y="62490"/>
                    <a:pt x="37448" y="62429"/>
                  </a:cubicBezTo>
                  <a:cubicBezTo>
                    <a:pt x="37493" y="62399"/>
                    <a:pt x="37539" y="62384"/>
                    <a:pt x="37581" y="62384"/>
                  </a:cubicBezTo>
                  <a:cubicBezTo>
                    <a:pt x="37623" y="62384"/>
                    <a:pt x="37661" y="62399"/>
                    <a:pt x="37691" y="62429"/>
                  </a:cubicBezTo>
                  <a:cubicBezTo>
                    <a:pt x="37904" y="62551"/>
                    <a:pt x="37995" y="62703"/>
                    <a:pt x="37965" y="62976"/>
                  </a:cubicBezTo>
                  <a:cubicBezTo>
                    <a:pt x="37934" y="63280"/>
                    <a:pt x="38025" y="63524"/>
                    <a:pt x="38299" y="63675"/>
                  </a:cubicBezTo>
                  <a:cubicBezTo>
                    <a:pt x="38603" y="63858"/>
                    <a:pt x="38907" y="64010"/>
                    <a:pt x="39241" y="64131"/>
                  </a:cubicBezTo>
                  <a:cubicBezTo>
                    <a:pt x="39636" y="64253"/>
                    <a:pt x="39636" y="64253"/>
                    <a:pt x="39393" y="64587"/>
                  </a:cubicBezTo>
                  <a:cubicBezTo>
                    <a:pt x="39180" y="64831"/>
                    <a:pt x="39241" y="64983"/>
                    <a:pt x="39515" y="65134"/>
                  </a:cubicBezTo>
                  <a:cubicBezTo>
                    <a:pt x="39603" y="65187"/>
                    <a:pt x="39691" y="65220"/>
                    <a:pt x="39786" y="65220"/>
                  </a:cubicBezTo>
                  <a:cubicBezTo>
                    <a:pt x="39854" y="65220"/>
                    <a:pt x="39925" y="65203"/>
                    <a:pt x="40001" y="65165"/>
                  </a:cubicBezTo>
                  <a:cubicBezTo>
                    <a:pt x="40244" y="65074"/>
                    <a:pt x="40518" y="65104"/>
                    <a:pt x="40791" y="65074"/>
                  </a:cubicBezTo>
                  <a:cubicBezTo>
                    <a:pt x="40943" y="65074"/>
                    <a:pt x="41034" y="65134"/>
                    <a:pt x="41065" y="65317"/>
                  </a:cubicBezTo>
                  <a:cubicBezTo>
                    <a:pt x="41173" y="65777"/>
                    <a:pt x="41281" y="65900"/>
                    <a:pt x="41690" y="65900"/>
                  </a:cubicBezTo>
                  <a:cubicBezTo>
                    <a:pt x="41740" y="65900"/>
                    <a:pt x="41795" y="65898"/>
                    <a:pt x="41855" y="65894"/>
                  </a:cubicBezTo>
                  <a:cubicBezTo>
                    <a:pt x="41916" y="65864"/>
                    <a:pt x="42007" y="65894"/>
                    <a:pt x="42038" y="65803"/>
                  </a:cubicBezTo>
                  <a:cubicBezTo>
                    <a:pt x="42068" y="65712"/>
                    <a:pt x="42007" y="65651"/>
                    <a:pt x="41946" y="65621"/>
                  </a:cubicBezTo>
                  <a:cubicBezTo>
                    <a:pt x="41825" y="65560"/>
                    <a:pt x="41703" y="65530"/>
                    <a:pt x="41551" y="65469"/>
                  </a:cubicBezTo>
                  <a:cubicBezTo>
                    <a:pt x="41706" y="65374"/>
                    <a:pt x="41926" y="65330"/>
                    <a:pt x="42153" y="65330"/>
                  </a:cubicBezTo>
                  <a:cubicBezTo>
                    <a:pt x="42505" y="65330"/>
                    <a:pt x="42874" y="65436"/>
                    <a:pt x="43041" y="65621"/>
                  </a:cubicBezTo>
                  <a:cubicBezTo>
                    <a:pt x="43071" y="65651"/>
                    <a:pt x="43132" y="65712"/>
                    <a:pt x="43132" y="65773"/>
                  </a:cubicBezTo>
                  <a:cubicBezTo>
                    <a:pt x="43037" y="66009"/>
                    <a:pt x="43098" y="66066"/>
                    <a:pt x="43195" y="66066"/>
                  </a:cubicBezTo>
                  <a:cubicBezTo>
                    <a:pt x="43285" y="66066"/>
                    <a:pt x="43407" y="66016"/>
                    <a:pt x="43466" y="66016"/>
                  </a:cubicBezTo>
                  <a:cubicBezTo>
                    <a:pt x="43679" y="66016"/>
                    <a:pt x="43831" y="65864"/>
                    <a:pt x="43952" y="65712"/>
                  </a:cubicBezTo>
                  <a:cubicBezTo>
                    <a:pt x="44008" y="65656"/>
                    <a:pt x="44076" y="65600"/>
                    <a:pt x="44147" y="65600"/>
                  </a:cubicBezTo>
                  <a:cubicBezTo>
                    <a:pt x="44193" y="65600"/>
                    <a:pt x="44240" y="65623"/>
                    <a:pt x="44287" y="65682"/>
                  </a:cubicBezTo>
                  <a:cubicBezTo>
                    <a:pt x="44378" y="65773"/>
                    <a:pt x="44621" y="65834"/>
                    <a:pt x="44469" y="66077"/>
                  </a:cubicBezTo>
                  <a:cubicBezTo>
                    <a:pt x="44348" y="66320"/>
                    <a:pt x="44469" y="66350"/>
                    <a:pt x="44682" y="66381"/>
                  </a:cubicBezTo>
                  <a:cubicBezTo>
                    <a:pt x="44986" y="66411"/>
                    <a:pt x="45290" y="66472"/>
                    <a:pt x="45685" y="66533"/>
                  </a:cubicBezTo>
                  <a:cubicBezTo>
                    <a:pt x="45533" y="66593"/>
                    <a:pt x="45503" y="66593"/>
                    <a:pt x="45442" y="66624"/>
                  </a:cubicBezTo>
                  <a:cubicBezTo>
                    <a:pt x="45290" y="66685"/>
                    <a:pt x="45047" y="66593"/>
                    <a:pt x="45016" y="66837"/>
                  </a:cubicBezTo>
                  <a:cubicBezTo>
                    <a:pt x="44956" y="67080"/>
                    <a:pt x="45259" y="67019"/>
                    <a:pt x="45320" y="67141"/>
                  </a:cubicBezTo>
                  <a:cubicBezTo>
                    <a:pt x="45381" y="67262"/>
                    <a:pt x="45685" y="67323"/>
                    <a:pt x="45442" y="67536"/>
                  </a:cubicBezTo>
                  <a:cubicBezTo>
                    <a:pt x="45108" y="67779"/>
                    <a:pt x="44743" y="67992"/>
                    <a:pt x="44348" y="68113"/>
                  </a:cubicBezTo>
                  <a:cubicBezTo>
                    <a:pt x="44087" y="68168"/>
                    <a:pt x="43834" y="68195"/>
                    <a:pt x="43587" y="68195"/>
                  </a:cubicBezTo>
                  <a:cubicBezTo>
                    <a:pt x="43140" y="68195"/>
                    <a:pt x="42711" y="68107"/>
                    <a:pt x="42281" y="67931"/>
                  </a:cubicBezTo>
                  <a:cubicBezTo>
                    <a:pt x="42148" y="67887"/>
                    <a:pt x="41999" y="67794"/>
                    <a:pt x="41869" y="67794"/>
                  </a:cubicBezTo>
                  <a:cubicBezTo>
                    <a:pt x="41821" y="67794"/>
                    <a:pt x="41775" y="67807"/>
                    <a:pt x="41734" y="67840"/>
                  </a:cubicBezTo>
                  <a:cubicBezTo>
                    <a:pt x="41399" y="68083"/>
                    <a:pt x="41034" y="68296"/>
                    <a:pt x="40639" y="68508"/>
                  </a:cubicBezTo>
                  <a:cubicBezTo>
                    <a:pt x="40457" y="68600"/>
                    <a:pt x="40518" y="68721"/>
                    <a:pt x="40731" y="68752"/>
                  </a:cubicBezTo>
                  <a:cubicBezTo>
                    <a:pt x="41186" y="68873"/>
                    <a:pt x="41551" y="69177"/>
                    <a:pt x="41946" y="69451"/>
                  </a:cubicBezTo>
                  <a:cubicBezTo>
                    <a:pt x="42068" y="69542"/>
                    <a:pt x="42159" y="69663"/>
                    <a:pt x="42068" y="69876"/>
                  </a:cubicBezTo>
                  <a:cubicBezTo>
                    <a:pt x="41946" y="70145"/>
                    <a:pt x="41352" y="70453"/>
                    <a:pt x="40950" y="70453"/>
                  </a:cubicBezTo>
                  <a:cubicBezTo>
                    <a:pt x="40852" y="70453"/>
                    <a:pt x="40766" y="70435"/>
                    <a:pt x="40700" y="70393"/>
                  </a:cubicBezTo>
                  <a:cubicBezTo>
                    <a:pt x="40244" y="70119"/>
                    <a:pt x="39758" y="69846"/>
                    <a:pt x="39393" y="69390"/>
                  </a:cubicBezTo>
                  <a:cubicBezTo>
                    <a:pt x="38998" y="68843"/>
                    <a:pt x="38512" y="68387"/>
                    <a:pt x="37873" y="68113"/>
                  </a:cubicBezTo>
                  <a:cubicBezTo>
                    <a:pt x="37235" y="67779"/>
                    <a:pt x="36566" y="67475"/>
                    <a:pt x="35898" y="67141"/>
                  </a:cubicBezTo>
                  <a:cubicBezTo>
                    <a:pt x="35481" y="66946"/>
                    <a:pt x="35064" y="66802"/>
                    <a:pt x="34624" y="66802"/>
                  </a:cubicBezTo>
                  <a:cubicBezTo>
                    <a:pt x="34583" y="66802"/>
                    <a:pt x="34541" y="66804"/>
                    <a:pt x="34499" y="66806"/>
                  </a:cubicBezTo>
                  <a:cubicBezTo>
                    <a:pt x="34287" y="66806"/>
                    <a:pt x="34043" y="66806"/>
                    <a:pt x="33892" y="66654"/>
                  </a:cubicBezTo>
                  <a:cubicBezTo>
                    <a:pt x="33284" y="66229"/>
                    <a:pt x="32584" y="66077"/>
                    <a:pt x="31855" y="66016"/>
                  </a:cubicBezTo>
                  <a:cubicBezTo>
                    <a:pt x="31703" y="65986"/>
                    <a:pt x="31581" y="65955"/>
                    <a:pt x="31460" y="65864"/>
                  </a:cubicBezTo>
                  <a:cubicBezTo>
                    <a:pt x="31004" y="65651"/>
                    <a:pt x="30548" y="65438"/>
                    <a:pt x="30396" y="64891"/>
                  </a:cubicBezTo>
                  <a:cubicBezTo>
                    <a:pt x="30316" y="64651"/>
                    <a:pt x="30095" y="64551"/>
                    <a:pt x="29857" y="64551"/>
                  </a:cubicBezTo>
                  <a:cubicBezTo>
                    <a:pt x="29824" y="64551"/>
                    <a:pt x="29791" y="64553"/>
                    <a:pt x="29758" y="64557"/>
                  </a:cubicBezTo>
                  <a:cubicBezTo>
                    <a:pt x="29725" y="64559"/>
                    <a:pt x="29694" y="64560"/>
                    <a:pt x="29662" y="64560"/>
                  </a:cubicBezTo>
                  <a:cubicBezTo>
                    <a:pt x="29251" y="64560"/>
                    <a:pt x="28926" y="64373"/>
                    <a:pt x="28785" y="63949"/>
                  </a:cubicBezTo>
                  <a:cubicBezTo>
                    <a:pt x="28699" y="63721"/>
                    <a:pt x="27918" y="63305"/>
                    <a:pt x="27621" y="63305"/>
                  </a:cubicBezTo>
                  <a:cubicBezTo>
                    <a:pt x="27602" y="63305"/>
                    <a:pt x="27584" y="63307"/>
                    <a:pt x="27569" y="63311"/>
                  </a:cubicBezTo>
                  <a:cubicBezTo>
                    <a:pt x="27482" y="63340"/>
                    <a:pt x="27396" y="63350"/>
                    <a:pt x="27309" y="63350"/>
                  </a:cubicBezTo>
                  <a:cubicBezTo>
                    <a:pt x="27122" y="63350"/>
                    <a:pt x="26935" y="63301"/>
                    <a:pt x="26749" y="63280"/>
                  </a:cubicBezTo>
                  <a:cubicBezTo>
                    <a:pt x="26595" y="63258"/>
                    <a:pt x="26441" y="63173"/>
                    <a:pt x="26299" y="63173"/>
                  </a:cubicBezTo>
                  <a:cubicBezTo>
                    <a:pt x="26244" y="63173"/>
                    <a:pt x="26191" y="63186"/>
                    <a:pt x="26141" y="63220"/>
                  </a:cubicBezTo>
                  <a:cubicBezTo>
                    <a:pt x="25381" y="63706"/>
                    <a:pt x="24590" y="64162"/>
                    <a:pt x="24286" y="65134"/>
                  </a:cubicBezTo>
                  <a:cubicBezTo>
                    <a:pt x="24043" y="65894"/>
                    <a:pt x="23496" y="66381"/>
                    <a:pt x="22706" y="66533"/>
                  </a:cubicBezTo>
                  <a:cubicBezTo>
                    <a:pt x="22598" y="66563"/>
                    <a:pt x="22494" y="66576"/>
                    <a:pt x="22393" y="66576"/>
                  </a:cubicBezTo>
                  <a:cubicBezTo>
                    <a:pt x="21981" y="66576"/>
                    <a:pt x="21619" y="66351"/>
                    <a:pt x="21277" y="66107"/>
                  </a:cubicBezTo>
                  <a:cubicBezTo>
                    <a:pt x="20962" y="65897"/>
                    <a:pt x="20623" y="65664"/>
                    <a:pt x="20262" y="65664"/>
                  </a:cubicBezTo>
                  <a:cubicBezTo>
                    <a:pt x="20206" y="65664"/>
                    <a:pt x="20149" y="65669"/>
                    <a:pt x="20092" y="65682"/>
                  </a:cubicBezTo>
                  <a:cubicBezTo>
                    <a:pt x="20021" y="65703"/>
                    <a:pt x="19961" y="65713"/>
                    <a:pt x="19910" y="65713"/>
                  </a:cubicBezTo>
                  <a:cubicBezTo>
                    <a:pt x="19742" y="65713"/>
                    <a:pt x="19661" y="65609"/>
                    <a:pt x="19545" y="65469"/>
                  </a:cubicBezTo>
                  <a:lnTo>
                    <a:pt x="19514" y="65469"/>
                  </a:lnTo>
                  <a:cubicBezTo>
                    <a:pt x="19210" y="65864"/>
                    <a:pt x="19514" y="66290"/>
                    <a:pt x="19393" y="66715"/>
                  </a:cubicBezTo>
                  <a:cubicBezTo>
                    <a:pt x="19302" y="67141"/>
                    <a:pt x="19089" y="67475"/>
                    <a:pt x="18876" y="67840"/>
                  </a:cubicBezTo>
                  <a:cubicBezTo>
                    <a:pt x="18663" y="68204"/>
                    <a:pt x="18481" y="68539"/>
                    <a:pt x="18238" y="68964"/>
                  </a:cubicBezTo>
                  <a:cubicBezTo>
                    <a:pt x="18364" y="68901"/>
                    <a:pt x="18475" y="68795"/>
                    <a:pt x="18562" y="68795"/>
                  </a:cubicBezTo>
                  <a:cubicBezTo>
                    <a:pt x="18601" y="68795"/>
                    <a:pt x="18635" y="68817"/>
                    <a:pt x="18663" y="68873"/>
                  </a:cubicBezTo>
                  <a:cubicBezTo>
                    <a:pt x="18754" y="69025"/>
                    <a:pt x="18572" y="69056"/>
                    <a:pt x="18450" y="69116"/>
                  </a:cubicBezTo>
                  <a:cubicBezTo>
                    <a:pt x="18268" y="69268"/>
                    <a:pt x="18086" y="69420"/>
                    <a:pt x="17903" y="69542"/>
                  </a:cubicBezTo>
                  <a:cubicBezTo>
                    <a:pt x="17478" y="69785"/>
                    <a:pt x="17204" y="70271"/>
                    <a:pt x="16718" y="70454"/>
                  </a:cubicBezTo>
                  <a:cubicBezTo>
                    <a:pt x="16637" y="70486"/>
                    <a:pt x="16564" y="70519"/>
                    <a:pt x="16496" y="70519"/>
                  </a:cubicBezTo>
                  <a:cubicBezTo>
                    <a:pt x="16436" y="70519"/>
                    <a:pt x="16379" y="70494"/>
                    <a:pt x="16323" y="70423"/>
                  </a:cubicBezTo>
                  <a:cubicBezTo>
                    <a:pt x="16251" y="70341"/>
                    <a:pt x="16189" y="70307"/>
                    <a:pt x="16135" y="70307"/>
                  </a:cubicBezTo>
                  <a:cubicBezTo>
                    <a:pt x="16031" y="70307"/>
                    <a:pt x="15958" y="70435"/>
                    <a:pt x="15897" y="70575"/>
                  </a:cubicBezTo>
                  <a:cubicBezTo>
                    <a:pt x="15806" y="70879"/>
                    <a:pt x="15715" y="71183"/>
                    <a:pt x="15654" y="71518"/>
                  </a:cubicBezTo>
                  <a:cubicBezTo>
                    <a:pt x="15532" y="71913"/>
                    <a:pt x="15715" y="72217"/>
                    <a:pt x="16110" y="72369"/>
                  </a:cubicBezTo>
                  <a:cubicBezTo>
                    <a:pt x="16536" y="72521"/>
                    <a:pt x="16961" y="72642"/>
                    <a:pt x="17387" y="72794"/>
                  </a:cubicBezTo>
                  <a:cubicBezTo>
                    <a:pt x="18238" y="73098"/>
                    <a:pt x="18724" y="74040"/>
                    <a:pt x="18481" y="74922"/>
                  </a:cubicBezTo>
                  <a:cubicBezTo>
                    <a:pt x="18390" y="75226"/>
                    <a:pt x="18481" y="75530"/>
                    <a:pt x="18633" y="75743"/>
                  </a:cubicBezTo>
                  <a:cubicBezTo>
                    <a:pt x="18800" y="75463"/>
                    <a:pt x="18865" y="75355"/>
                    <a:pt x="19023" y="75355"/>
                  </a:cubicBezTo>
                  <a:cubicBezTo>
                    <a:pt x="19123" y="75355"/>
                    <a:pt x="19260" y="75398"/>
                    <a:pt x="19484" y="75469"/>
                  </a:cubicBezTo>
                  <a:cubicBezTo>
                    <a:pt x="19788" y="75591"/>
                    <a:pt x="20061" y="75712"/>
                    <a:pt x="20244" y="76016"/>
                  </a:cubicBezTo>
                  <a:cubicBezTo>
                    <a:pt x="20335" y="76138"/>
                    <a:pt x="20457" y="76229"/>
                    <a:pt x="20578" y="76320"/>
                  </a:cubicBezTo>
                  <a:cubicBezTo>
                    <a:pt x="21004" y="76624"/>
                    <a:pt x="21490" y="76867"/>
                    <a:pt x="21855" y="77232"/>
                  </a:cubicBezTo>
                  <a:cubicBezTo>
                    <a:pt x="22858" y="78265"/>
                    <a:pt x="23435" y="79542"/>
                    <a:pt x="23891" y="80879"/>
                  </a:cubicBezTo>
                  <a:cubicBezTo>
                    <a:pt x="24074" y="81396"/>
                    <a:pt x="24013" y="82004"/>
                    <a:pt x="23527" y="82399"/>
                  </a:cubicBezTo>
                  <a:cubicBezTo>
                    <a:pt x="23283" y="82582"/>
                    <a:pt x="23101" y="82825"/>
                    <a:pt x="22827" y="83007"/>
                  </a:cubicBezTo>
                  <a:cubicBezTo>
                    <a:pt x="22645" y="83159"/>
                    <a:pt x="22432" y="83311"/>
                    <a:pt x="22341" y="83554"/>
                  </a:cubicBezTo>
                  <a:cubicBezTo>
                    <a:pt x="22007" y="84436"/>
                    <a:pt x="22128" y="86138"/>
                    <a:pt x="22949" y="86837"/>
                  </a:cubicBezTo>
                  <a:cubicBezTo>
                    <a:pt x="23253" y="87080"/>
                    <a:pt x="23466" y="87354"/>
                    <a:pt x="23435" y="87779"/>
                  </a:cubicBezTo>
                  <a:cubicBezTo>
                    <a:pt x="23435" y="87848"/>
                    <a:pt x="23452" y="87882"/>
                    <a:pt x="23512" y="87882"/>
                  </a:cubicBezTo>
                  <a:cubicBezTo>
                    <a:pt x="23532" y="87882"/>
                    <a:pt x="23557" y="87878"/>
                    <a:pt x="23587" y="87870"/>
                  </a:cubicBezTo>
                  <a:cubicBezTo>
                    <a:pt x="23606" y="87867"/>
                    <a:pt x="23624" y="87865"/>
                    <a:pt x="23643" y="87865"/>
                  </a:cubicBezTo>
                  <a:cubicBezTo>
                    <a:pt x="23963" y="87865"/>
                    <a:pt x="24307" y="88341"/>
                    <a:pt x="24134" y="88600"/>
                  </a:cubicBezTo>
                  <a:cubicBezTo>
                    <a:pt x="23861" y="89025"/>
                    <a:pt x="23861" y="89421"/>
                    <a:pt x="23952" y="89876"/>
                  </a:cubicBezTo>
                  <a:cubicBezTo>
                    <a:pt x="24028" y="90359"/>
                    <a:pt x="24530" y="90779"/>
                    <a:pt x="25029" y="90779"/>
                  </a:cubicBezTo>
                  <a:cubicBezTo>
                    <a:pt x="25127" y="90779"/>
                    <a:pt x="25225" y="90762"/>
                    <a:pt x="25320" y="90728"/>
                  </a:cubicBezTo>
                  <a:cubicBezTo>
                    <a:pt x="25413" y="90700"/>
                    <a:pt x="25497" y="90683"/>
                    <a:pt x="25573" y="90683"/>
                  </a:cubicBezTo>
                  <a:cubicBezTo>
                    <a:pt x="25745" y="90683"/>
                    <a:pt x="25874" y="90769"/>
                    <a:pt x="25958" y="91001"/>
                  </a:cubicBezTo>
                  <a:cubicBezTo>
                    <a:pt x="26110" y="91305"/>
                    <a:pt x="26262" y="91579"/>
                    <a:pt x="26414" y="91883"/>
                  </a:cubicBezTo>
                  <a:cubicBezTo>
                    <a:pt x="26455" y="91985"/>
                    <a:pt x="26538" y="92061"/>
                    <a:pt x="26625" y="92061"/>
                  </a:cubicBezTo>
                  <a:cubicBezTo>
                    <a:pt x="26667" y="92061"/>
                    <a:pt x="26709" y="92043"/>
                    <a:pt x="26749" y="92004"/>
                  </a:cubicBezTo>
                  <a:cubicBezTo>
                    <a:pt x="26992" y="91852"/>
                    <a:pt x="27265" y="91700"/>
                    <a:pt x="27387" y="91427"/>
                  </a:cubicBezTo>
                  <a:cubicBezTo>
                    <a:pt x="27508" y="91123"/>
                    <a:pt x="27660" y="90940"/>
                    <a:pt x="28025" y="90758"/>
                  </a:cubicBezTo>
                  <a:cubicBezTo>
                    <a:pt x="27265" y="90667"/>
                    <a:pt x="27265" y="90059"/>
                    <a:pt x="27265" y="89664"/>
                  </a:cubicBezTo>
                  <a:cubicBezTo>
                    <a:pt x="27265" y="88995"/>
                    <a:pt x="27387" y="88296"/>
                    <a:pt x="27448" y="87627"/>
                  </a:cubicBezTo>
                  <a:cubicBezTo>
                    <a:pt x="27478" y="87475"/>
                    <a:pt x="27539" y="87262"/>
                    <a:pt x="27691" y="87202"/>
                  </a:cubicBezTo>
                  <a:cubicBezTo>
                    <a:pt x="28116" y="87110"/>
                    <a:pt x="28481" y="86807"/>
                    <a:pt x="28907" y="86685"/>
                  </a:cubicBezTo>
                  <a:cubicBezTo>
                    <a:pt x="29018" y="86650"/>
                    <a:pt x="29127" y="86636"/>
                    <a:pt x="29236" y="86636"/>
                  </a:cubicBezTo>
                  <a:cubicBezTo>
                    <a:pt x="29603" y="86636"/>
                    <a:pt x="29960" y="86797"/>
                    <a:pt x="30335" y="86867"/>
                  </a:cubicBezTo>
                  <a:cubicBezTo>
                    <a:pt x="30426" y="86898"/>
                    <a:pt x="30548" y="87019"/>
                    <a:pt x="30487" y="87141"/>
                  </a:cubicBezTo>
                  <a:cubicBezTo>
                    <a:pt x="30366" y="87536"/>
                    <a:pt x="30487" y="87992"/>
                    <a:pt x="30244" y="88387"/>
                  </a:cubicBezTo>
                  <a:cubicBezTo>
                    <a:pt x="30153" y="88539"/>
                    <a:pt x="30244" y="88782"/>
                    <a:pt x="30396" y="88904"/>
                  </a:cubicBezTo>
                  <a:cubicBezTo>
                    <a:pt x="30522" y="88988"/>
                    <a:pt x="30633" y="89129"/>
                    <a:pt x="30780" y="89129"/>
                  </a:cubicBezTo>
                  <a:cubicBezTo>
                    <a:pt x="30846" y="89129"/>
                    <a:pt x="30919" y="89101"/>
                    <a:pt x="31004" y="89025"/>
                  </a:cubicBezTo>
                  <a:cubicBezTo>
                    <a:pt x="31060" y="88981"/>
                    <a:pt x="31120" y="88961"/>
                    <a:pt x="31179" y="88961"/>
                  </a:cubicBezTo>
                  <a:cubicBezTo>
                    <a:pt x="31282" y="88961"/>
                    <a:pt x="31383" y="89020"/>
                    <a:pt x="31460" y="89117"/>
                  </a:cubicBezTo>
                  <a:cubicBezTo>
                    <a:pt x="31703" y="89421"/>
                    <a:pt x="31946" y="89725"/>
                    <a:pt x="32159" y="90028"/>
                  </a:cubicBezTo>
                  <a:cubicBezTo>
                    <a:pt x="32554" y="90576"/>
                    <a:pt x="32676" y="91214"/>
                    <a:pt x="33010" y="91791"/>
                  </a:cubicBezTo>
                  <a:cubicBezTo>
                    <a:pt x="33187" y="92087"/>
                    <a:pt x="33164" y="92583"/>
                    <a:pt x="33692" y="92583"/>
                  </a:cubicBezTo>
                  <a:cubicBezTo>
                    <a:pt x="33707" y="92583"/>
                    <a:pt x="33723" y="92583"/>
                    <a:pt x="33740" y="92582"/>
                  </a:cubicBezTo>
                  <a:lnTo>
                    <a:pt x="33740" y="92582"/>
                  </a:lnTo>
                  <a:cubicBezTo>
                    <a:pt x="33679" y="92825"/>
                    <a:pt x="33405" y="93068"/>
                    <a:pt x="33527" y="93190"/>
                  </a:cubicBezTo>
                  <a:cubicBezTo>
                    <a:pt x="33740" y="93433"/>
                    <a:pt x="33648" y="93585"/>
                    <a:pt x="33527" y="93767"/>
                  </a:cubicBezTo>
                  <a:cubicBezTo>
                    <a:pt x="33466" y="93889"/>
                    <a:pt x="33466" y="94010"/>
                    <a:pt x="33557" y="94132"/>
                  </a:cubicBezTo>
                  <a:cubicBezTo>
                    <a:pt x="33740" y="94405"/>
                    <a:pt x="33588" y="94740"/>
                    <a:pt x="33770" y="95013"/>
                  </a:cubicBezTo>
                  <a:cubicBezTo>
                    <a:pt x="33831" y="95074"/>
                    <a:pt x="33800" y="95196"/>
                    <a:pt x="33679" y="95226"/>
                  </a:cubicBezTo>
                  <a:cubicBezTo>
                    <a:pt x="33223" y="95348"/>
                    <a:pt x="33344" y="95712"/>
                    <a:pt x="33375" y="96016"/>
                  </a:cubicBezTo>
                  <a:cubicBezTo>
                    <a:pt x="33405" y="96320"/>
                    <a:pt x="33709" y="96381"/>
                    <a:pt x="33952" y="96381"/>
                  </a:cubicBezTo>
                  <a:cubicBezTo>
                    <a:pt x="34135" y="96412"/>
                    <a:pt x="34226" y="96472"/>
                    <a:pt x="34287" y="96594"/>
                  </a:cubicBezTo>
                  <a:cubicBezTo>
                    <a:pt x="34560" y="96959"/>
                    <a:pt x="34803" y="97354"/>
                    <a:pt x="35047" y="97719"/>
                  </a:cubicBezTo>
                  <a:cubicBezTo>
                    <a:pt x="35118" y="97813"/>
                    <a:pt x="35170" y="97890"/>
                    <a:pt x="35248" y="97890"/>
                  </a:cubicBezTo>
                  <a:cubicBezTo>
                    <a:pt x="35270" y="97890"/>
                    <a:pt x="35293" y="97884"/>
                    <a:pt x="35320" y="97871"/>
                  </a:cubicBezTo>
                  <a:cubicBezTo>
                    <a:pt x="35442" y="97810"/>
                    <a:pt x="35533" y="97719"/>
                    <a:pt x="35442" y="97536"/>
                  </a:cubicBezTo>
                  <a:cubicBezTo>
                    <a:pt x="35381" y="97384"/>
                    <a:pt x="35350" y="97202"/>
                    <a:pt x="35472" y="97019"/>
                  </a:cubicBezTo>
                  <a:cubicBezTo>
                    <a:pt x="35624" y="96776"/>
                    <a:pt x="35594" y="96564"/>
                    <a:pt x="35472" y="96320"/>
                  </a:cubicBezTo>
                  <a:cubicBezTo>
                    <a:pt x="35168" y="95682"/>
                    <a:pt x="35199" y="94983"/>
                    <a:pt x="35199" y="94284"/>
                  </a:cubicBezTo>
                  <a:cubicBezTo>
                    <a:pt x="35199" y="94193"/>
                    <a:pt x="35229" y="94101"/>
                    <a:pt x="35320" y="94071"/>
                  </a:cubicBezTo>
                  <a:cubicBezTo>
                    <a:pt x="35342" y="94060"/>
                    <a:pt x="35365" y="94053"/>
                    <a:pt x="35387" y="94053"/>
                  </a:cubicBezTo>
                  <a:cubicBezTo>
                    <a:pt x="35425" y="94053"/>
                    <a:pt x="35464" y="94074"/>
                    <a:pt x="35502" y="94132"/>
                  </a:cubicBezTo>
                  <a:cubicBezTo>
                    <a:pt x="35550" y="94204"/>
                    <a:pt x="35593" y="94233"/>
                    <a:pt x="35632" y="94233"/>
                  </a:cubicBezTo>
                  <a:cubicBezTo>
                    <a:pt x="35691" y="94233"/>
                    <a:pt x="35739" y="94163"/>
                    <a:pt x="35776" y="94071"/>
                  </a:cubicBezTo>
                  <a:cubicBezTo>
                    <a:pt x="35928" y="93858"/>
                    <a:pt x="35837" y="93676"/>
                    <a:pt x="35685" y="93494"/>
                  </a:cubicBezTo>
                  <a:cubicBezTo>
                    <a:pt x="35594" y="93402"/>
                    <a:pt x="35594" y="93250"/>
                    <a:pt x="35715" y="93159"/>
                  </a:cubicBezTo>
                  <a:cubicBezTo>
                    <a:pt x="35756" y="93119"/>
                    <a:pt x="35793" y="93102"/>
                    <a:pt x="35827" y="93102"/>
                  </a:cubicBezTo>
                  <a:cubicBezTo>
                    <a:pt x="35894" y="93102"/>
                    <a:pt x="35948" y="93169"/>
                    <a:pt x="35989" y="93250"/>
                  </a:cubicBezTo>
                  <a:cubicBezTo>
                    <a:pt x="36015" y="93303"/>
                    <a:pt x="36041" y="93378"/>
                    <a:pt x="36107" y="93378"/>
                  </a:cubicBezTo>
                  <a:cubicBezTo>
                    <a:pt x="36117" y="93378"/>
                    <a:pt x="36128" y="93376"/>
                    <a:pt x="36141" y="93372"/>
                  </a:cubicBezTo>
                  <a:cubicBezTo>
                    <a:pt x="36262" y="93342"/>
                    <a:pt x="36202" y="93220"/>
                    <a:pt x="36202" y="93159"/>
                  </a:cubicBezTo>
                  <a:cubicBezTo>
                    <a:pt x="36232" y="93038"/>
                    <a:pt x="36171" y="92946"/>
                    <a:pt x="36110" y="92886"/>
                  </a:cubicBezTo>
                  <a:cubicBezTo>
                    <a:pt x="35806" y="92551"/>
                    <a:pt x="35837" y="92399"/>
                    <a:pt x="36232" y="92126"/>
                  </a:cubicBezTo>
                  <a:cubicBezTo>
                    <a:pt x="36445" y="91974"/>
                    <a:pt x="36627" y="91791"/>
                    <a:pt x="36566" y="91487"/>
                  </a:cubicBezTo>
                  <a:cubicBezTo>
                    <a:pt x="36506" y="91123"/>
                    <a:pt x="36718" y="90971"/>
                    <a:pt x="37022" y="90819"/>
                  </a:cubicBezTo>
                  <a:cubicBezTo>
                    <a:pt x="37387" y="90680"/>
                    <a:pt x="37742" y="90630"/>
                    <a:pt x="38098" y="90630"/>
                  </a:cubicBezTo>
                  <a:cubicBezTo>
                    <a:pt x="38365" y="90630"/>
                    <a:pt x="38633" y="90658"/>
                    <a:pt x="38907" y="90697"/>
                  </a:cubicBezTo>
                  <a:cubicBezTo>
                    <a:pt x="39302" y="90758"/>
                    <a:pt x="39606" y="90910"/>
                    <a:pt x="39697" y="91366"/>
                  </a:cubicBezTo>
                  <a:cubicBezTo>
                    <a:pt x="39727" y="91639"/>
                    <a:pt x="39758" y="91943"/>
                    <a:pt x="39849" y="92187"/>
                  </a:cubicBezTo>
                  <a:cubicBezTo>
                    <a:pt x="39971" y="92491"/>
                    <a:pt x="39788" y="92794"/>
                    <a:pt x="39910" y="93098"/>
                  </a:cubicBezTo>
                  <a:cubicBezTo>
                    <a:pt x="40034" y="93057"/>
                    <a:pt x="40159" y="92959"/>
                    <a:pt x="40274" y="92959"/>
                  </a:cubicBezTo>
                  <a:cubicBezTo>
                    <a:pt x="40327" y="92959"/>
                    <a:pt x="40378" y="92980"/>
                    <a:pt x="40427" y="93038"/>
                  </a:cubicBezTo>
                  <a:cubicBezTo>
                    <a:pt x="40609" y="93220"/>
                    <a:pt x="40974" y="93311"/>
                    <a:pt x="40791" y="93706"/>
                  </a:cubicBezTo>
                  <a:cubicBezTo>
                    <a:pt x="40731" y="93798"/>
                    <a:pt x="40791" y="93919"/>
                    <a:pt x="40913" y="93980"/>
                  </a:cubicBezTo>
                  <a:cubicBezTo>
                    <a:pt x="41460" y="94253"/>
                    <a:pt x="41703" y="94740"/>
                    <a:pt x="41916" y="95317"/>
                  </a:cubicBezTo>
                  <a:cubicBezTo>
                    <a:pt x="42026" y="95646"/>
                    <a:pt x="42072" y="95754"/>
                    <a:pt x="42261" y="95754"/>
                  </a:cubicBezTo>
                  <a:cubicBezTo>
                    <a:pt x="42334" y="95754"/>
                    <a:pt x="42427" y="95738"/>
                    <a:pt x="42554" y="95712"/>
                  </a:cubicBezTo>
                  <a:cubicBezTo>
                    <a:pt x="42706" y="95682"/>
                    <a:pt x="42828" y="95682"/>
                    <a:pt x="42980" y="95682"/>
                  </a:cubicBezTo>
                  <a:cubicBezTo>
                    <a:pt x="43253" y="95682"/>
                    <a:pt x="43557" y="96016"/>
                    <a:pt x="43466" y="96260"/>
                  </a:cubicBezTo>
                  <a:cubicBezTo>
                    <a:pt x="43345" y="96655"/>
                    <a:pt x="43618" y="96898"/>
                    <a:pt x="43831" y="97050"/>
                  </a:cubicBezTo>
                  <a:cubicBezTo>
                    <a:pt x="43955" y="97174"/>
                    <a:pt x="44165" y="97271"/>
                    <a:pt x="44383" y="97271"/>
                  </a:cubicBezTo>
                  <a:cubicBezTo>
                    <a:pt x="44483" y="97271"/>
                    <a:pt x="44586" y="97250"/>
                    <a:pt x="44682" y="97202"/>
                  </a:cubicBezTo>
                  <a:cubicBezTo>
                    <a:pt x="44743" y="97171"/>
                    <a:pt x="44796" y="97156"/>
                    <a:pt x="44845" y="97156"/>
                  </a:cubicBezTo>
                  <a:cubicBezTo>
                    <a:pt x="44895" y="97156"/>
                    <a:pt x="44940" y="97171"/>
                    <a:pt x="44986" y="97202"/>
                  </a:cubicBezTo>
                  <a:cubicBezTo>
                    <a:pt x="45058" y="97230"/>
                    <a:pt x="45122" y="97259"/>
                    <a:pt x="45181" y="97259"/>
                  </a:cubicBezTo>
                  <a:cubicBezTo>
                    <a:pt x="45246" y="97259"/>
                    <a:pt x="45302" y="97223"/>
                    <a:pt x="45351" y="97111"/>
                  </a:cubicBezTo>
                  <a:cubicBezTo>
                    <a:pt x="45442" y="96959"/>
                    <a:pt x="45411" y="96807"/>
                    <a:pt x="45259" y="96685"/>
                  </a:cubicBezTo>
                  <a:cubicBezTo>
                    <a:pt x="45138" y="96594"/>
                    <a:pt x="44986" y="96503"/>
                    <a:pt x="44864" y="96412"/>
                  </a:cubicBezTo>
                  <a:cubicBezTo>
                    <a:pt x="44591" y="96229"/>
                    <a:pt x="44469" y="96016"/>
                    <a:pt x="44621" y="95682"/>
                  </a:cubicBezTo>
                  <a:cubicBezTo>
                    <a:pt x="44743" y="95408"/>
                    <a:pt x="44591" y="95165"/>
                    <a:pt x="44348" y="95074"/>
                  </a:cubicBezTo>
                  <a:cubicBezTo>
                    <a:pt x="43770" y="94831"/>
                    <a:pt x="43466" y="94345"/>
                    <a:pt x="43223" y="93828"/>
                  </a:cubicBezTo>
                  <a:cubicBezTo>
                    <a:pt x="43010" y="93433"/>
                    <a:pt x="42889" y="93068"/>
                    <a:pt x="43345" y="92703"/>
                  </a:cubicBezTo>
                  <a:cubicBezTo>
                    <a:pt x="42980" y="92551"/>
                    <a:pt x="42889" y="92369"/>
                    <a:pt x="43041" y="92035"/>
                  </a:cubicBezTo>
                  <a:cubicBezTo>
                    <a:pt x="43111" y="91879"/>
                    <a:pt x="43189" y="91829"/>
                    <a:pt x="43273" y="91829"/>
                  </a:cubicBezTo>
                  <a:cubicBezTo>
                    <a:pt x="43369" y="91829"/>
                    <a:pt x="43474" y="91895"/>
                    <a:pt x="43588" y="91943"/>
                  </a:cubicBezTo>
                  <a:cubicBezTo>
                    <a:pt x="43628" y="91968"/>
                    <a:pt x="43665" y="91979"/>
                    <a:pt x="43696" y="91979"/>
                  </a:cubicBezTo>
                  <a:cubicBezTo>
                    <a:pt x="43782" y="91979"/>
                    <a:pt x="43831" y="91895"/>
                    <a:pt x="43831" y="91761"/>
                  </a:cubicBezTo>
                  <a:cubicBezTo>
                    <a:pt x="43831" y="91579"/>
                    <a:pt x="43892" y="91457"/>
                    <a:pt x="44013" y="91335"/>
                  </a:cubicBezTo>
                  <a:cubicBezTo>
                    <a:pt x="44165" y="91183"/>
                    <a:pt x="44135" y="91092"/>
                    <a:pt x="43952" y="91001"/>
                  </a:cubicBezTo>
                  <a:cubicBezTo>
                    <a:pt x="43861" y="90971"/>
                    <a:pt x="43709" y="90940"/>
                    <a:pt x="43831" y="90758"/>
                  </a:cubicBezTo>
                  <a:cubicBezTo>
                    <a:pt x="43952" y="90545"/>
                    <a:pt x="43861" y="90363"/>
                    <a:pt x="43709" y="90180"/>
                  </a:cubicBezTo>
                  <a:cubicBezTo>
                    <a:pt x="43436" y="89876"/>
                    <a:pt x="43223" y="89542"/>
                    <a:pt x="43041" y="89177"/>
                  </a:cubicBezTo>
                  <a:cubicBezTo>
                    <a:pt x="42919" y="88873"/>
                    <a:pt x="42767" y="88509"/>
                    <a:pt x="42797" y="88174"/>
                  </a:cubicBezTo>
                  <a:cubicBezTo>
                    <a:pt x="42797" y="87870"/>
                    <a:pt x="42250" y="87658"/>
                    <a:pt x="42676" y="87323"/>
                  </a:cubicBezTo>
                  <a:cubicBezTo>
                    <a:pt x="42676" y="87293"/>
                    <a:pt x="42645" y="87262"/>
                    <a:pt x="42645" y="87232"/>
                  </a:cubicBezTo>
                  <a:cubicBezTo>
                    <a:pt x="42645" y="86715"/>
                    <a:pt x="42098" y="86320"/>
                    <a:pt x="42220" y="85712"/>
                  </a:cubicBezTo>
                  <a:cubicBezTo>
                    <a:pt x="42220" y="85682"/>
                    <a:pt x="42159" y="85621"/>
                    <a:pt x="42098" y="85591"/>
                  </a:cubicBezTo>
                  <a:cubicBezTo>
                    <a:pt x="42038" y="85530"/>
                    <a:pt x="41977" y="85469"/>
                    <a:pt x="41977" y="85378"/>
                  </a:cubicBezTo>
                  <a:cubicBezTo>
                    <a:pt x="42007" y="85074"/>
                    <a:pt x="41794" y="85074"/>
                    <a:pt x="41582" y="85074"/>
                  </a:cubicBezTo>
                  <a:cubicBezTo>
                    <a:pt x="41527" y="85077"/>
                    <a:pt x="41478" y="85079"/>
                    <a:pt x="41433" y="85079"/>
                  </a:cubicBezTo>
                  <a:cubicBezTo>
                    <a:pt x="41082" y="85079"/>
                    <a:pt x="41034" y="84962"/>
                    <a:pt x="41034" y="84557"/>
                  </a:cubicBezTo>
                  <a:cubicBezTo>
                    <a:pt x="41034" y="84405"/>
                    <a:pt x="41065" y="84253"/>
                    <a:pt x="41156" y="84132"/>
                  </a:cubicBezTo>
                  <a:cubicBezTo>
                    <a:pt x="41278" y="83980"/>
                    <a:pt x="41247" y="83858"/>
                    <a:pt x="41156" y="83706"/>
                  </a:cubicBezTo>
                  <a:cubicBezTo>
                    <a:pt x="40822" y="83159"/>
                    <a:pt x="40487" y="82582"/>
                    <a:pt x="40244" y="81974"/>
                  </a:cubicBezTo>
                  <a:cubicBezTo>
                    <a:pt x="40031" y="81518"/>
                    <a:pt x="39879" y="81001"/>
                    <a:pt x="39515" y="80636"/>
                  </a:cubicBezTo>
                  <a:cubicBezTo>
                    <a:pt x="39272" y="80363"/>
                    <a:pt x="38968" y="80089"/>
                    <a:pt x="39180" y="79664"/>
                  </a:cubicBezTo>
                  <a:cubicBezTo>
                    <a:pt x="39211" y="79633"/>
                    <a:pt x="39180" y="79603"/>
                    <a:pt x="39180" y="79572"/>
                  </a:cubicBezTo>
                  <a:cubicBezTo>
                    <a:pt x="38785" y="78964"/>
                    <a:pt x="38785" y="78235"/>
                    <a:pt x="38633" y="77566"/>
                  </a:cubicBezTo>
                  <a:cubicBezTo>
                    <a:pt x="38542" y="77232"/>
                    <a:pt x="38724" y="76867"/>
                    <a:pt x="39059" y="76776"/>
                  </a:cubicBezTo>
                  <a:cubicBezTo>
                    <a:pt x="39135" y="76746"/>
                    <a:pt x="39234" y="76715"/>
                    <a:pt x="39321" y="76715"/>
                  </a:cubicBezTo>
                  <a:cubicBezTo>
                    <a:pt x="39408" y="76715"/>
                    <a:pt x="39484" y="76746"/>
                    <a:pt x="39515" y="76837"/>
                  </a:cubicBezTo>
                  <a:cubicBezTo>
                    <a:pt x="39606" y="77141"/>
                    <a:pt x="39819" y="77323"/>
                    <a:pt x="39940" y="77566"/>
                  </a:cubicBezTo>
                  <a:cubicBezTo>
                    <a:pt x="40092" y="77870"/>
                    <a:pt x="40161" y="77996"/>
                    <a:pt x="40317" y="77996"/>
                  </a:cubicBezTo>
                  <a:cubicBezTo>
                    <a:pt x="40411" y="77996"/>
                    <a:pt x="40536" y="77950"/>
                    <a:pt x="40731" y="77870"/>
                  </a:cubicBezTo>
                  <a:cubicBezTo>
                    <a:pt x="40877" y="77819"/>
                    <a:pt x="41027" y="77795"/>
                    <a:pt x="41173" y="77795"/>
                  </a:cubicBezTo>
                  <a:cubicBezTo>
                    <a:pt x="41725" y="77795"/>
                    <a:pt x="42234" y="78139"/>
                    <a:pt x="42402" y="78691"/>
                  </a:cubicBezTo>
                  <a:cubicBezTo>
                    <a:pt x="42456" y="78853"/>
                    <a:pt x="42521" y="78940"/>
                    <a:pt x="42609" y="78940"/>
                  </a:cubicBezTo>
                  <a:cubicBezTo>
                    <a:pt x="42670" y="78940"/>
                    <a:pt x="42741" y="78899"/>
                    <a:pt x="42828" y="78812"/>
                  </a:cubicBezTo>
                  <a:cubicBezTo>
                    <a:pt x="42858" y="78752"/>
                    <a:pt x="42919" y="78721"/>
                    <a:pt x="42980" y="78691"/>
                  </a:cubicBezTo>
                  <a:cubicBezTo>
                    <a:pt x="43015" y="78673"/>
                    <a:pt x="43050" y="78656"/>
                    <a:pt x="43091" y="78656"/>
                  </a:cubicBezTo>
                  <a:cubicBezTo>
                    <a:pt x="43121" y="78656"/>
                    <a:pt x="43154" y="78665"/>
                    <a:pt x="43193" y="78691"/>
                  </a:cubicBezTo>
                  <a:cubicBezTo>
                    <a:pt x="43253" y="78752"/>
                    <a:pt x="43284" y="78812"/>
                    <a:pt x="43253" y="78904"/>
                  </a:cubicBezTo>
                  <a:cubicBezTo>
                    <a:pt x="43148" y="79115"/>
                    <a:pt x="43195" y="79173"/>
                    <a:pt x="43289" y="79173"/>
                  </a:cubicBezTo>
                  <a:cubicBezTo>
                    <a:pt x="43357" y="79173"/>
                    <a:pt x="43450" y="79142"/>
                    <a:pt x="43527" y="79116"/>
                  </a:cubicBezTo>
                  <a:cubicBezTo>
                    <a:pt x="43634" y="79095"/>
                    <a:pt x="43742" y="79073"/>
                    <a:pt x="43860" y="79073"/>
                  </a:cubicBezTo>
                  <a:cubicBezTo>
                    <a:pt x="43909" y="79073"/>
                    <a:pt x="43960" y="79077"/>
                    <a:pt x="44013" y="79086"/>
                  </a:cubicBezTo>
                  <a:cubicBezTo>
                    <a:pt x="44256" y="79147"/>
                    <a:pt x="44348" y="79360"/>
                    <a:pt x="44408" y="79603"/>
                  </a:cubicBezTo>
                  <a:cubicBezTo>
                    <a:pt x="44426" y="79723"/>
                    <a:pt x="44365" y="79736"/>
                    <a:pt x="44299" y="79736"/>
                  </a:cubicBezTo>
                  <a:cubicBezTo>
                    <a:pt x="44279" y="79736"/>
                    <a:pt x="44259" y="79735"/>
                    <a:pt x="44240" y="79735"/>
                  </a:cubicBezTo>
                  <a:cubicBezTo>
                    <a:pt x="44209" y="79735"/>
                    <a:pt x="44182" y="79738"/>
                    <a:pt x="44165" y="79755"/>
                  </a:cubicBezTo>
                  <a:cubicBezTo>
                    <a:pt x="44104" y="79785"/>
                    <a:pt x="44074" y="79816"/>
                    <a:pt x="44044" y="79876"/>
                  </a:cubicBezTo>
                  <a:cubicBezTo>
                    <a:pt x="44020" y="80066"/>
                    <a:pt x="43978" y="80219"/>
                    <a:pt x="43816" y="80219"/>
                  </a:cubicBezTo>
                  <a:cubicBezTo>
                    <a:pt x="43770" y="80219"/>
                    <a:pt x="43715" y="80207"/>
                    <a:pt x="43649" y="80180"/>
                  </a:cubicBezTo>
                  <a:cubicBezTo>
                    <a:pt x="43640" y="80171"/>
                    <a:pt x="43626" y="80168"/>
                    <a:pt x="43610" y="80168"/>
                  </a:cubicBezTo>
                  <a:cubicBezTo>
                    <a:pt x="43573" y="80168"/>
                    <a:pt x="43527" y="80189"/>
                    <a:pt x="43527" y="80211"/>
                  </a:cubicBezTo>
                  <a:cubicBezTo>
                    <a:pt x="43466" y="80423"/>
                    <a:pt x="43436" y="80667"/>
                    <a:pt x="43497" y="80879"/>
                  </a:cubicBezTo>
                  <a:cubicBezTo>
                    <a:pt x="43551" y="80989"/>
                    <a:pt x="43628" y="81011"/>
                    <a:pt x="43707" y="81011"/>
                  </a:cubicBezTo>
                  <a:cubicBezTo>
                    <a:pt x="43759" y="81011"/>
                    <a:pt x="43813" y="81001"/>
                    <a:pt x="43861" y="81001"/>
                  </a:cubicBezTo>
                  <a:cubicBezTo>
                    <a:pt x="44044" y="81001"/>
                    <a:pt x="44226" y="81062"/>
                    <a:pt x="44256" y="81275"/>
                  </a:cubicBezTo>
                  <a:cubicBezTo>
                    <a:pt x="44287" y="81518"/>
                    <a:pt x="44469" y="81518"/>
                    <a:pt x="44652" y="81518"/>
                  </a:cubicBezTo>
                  <a:cubicBezTo>
                    <a:pt x="44469" y="81700"/>
                    <a:pt x="44439" y="81822"/>
                    <a:pt x="44712" y="81882"/>
                  </a:cubicBezTo>
                  <a:cubicBezTo>
                    <a:pt x="44834" y="81913"/>
                    <a:pt x="44956" y="81943"/>
                    <a:pt x="45077" y="81943"/>
                  </a:cubicBezTo>
                  <a:cubicBezTo>
                    <a:pt x="45320" y="81913"/>
                    <a:pt x="45442" y="81852"/>
                    <a:pt x="45320" y="81578"/>
                  </a:cubicBezTo>
                  <a:cubicBezTo>
                    <a:pt x="45138" y="81183"/>
                    <a:pt x="45168" y="81183"/>
                    <a:pt x="45594" y="81153"/>
                  </a:cubicBezTo>
                  <a:cubicBezTo>
                    <a:pt x="45706" y="81153"/>
                    <a:pt x="45831" y="81172"/>
                    <a:pt x="45957" y="81172"/>
                  </a:cubicBezTo>
                  <a:cubicBezTo>
                    <a:pt x="46105" y="81172"/>
                    <a:pt x="46253" y="81146"/>
                    <a:pt x="46384" y="81031"/>
                  </a:cubicBezTo>
                  <a:cubicBezTo>
                    <a:pt x="46232" y="80879"/>
                    <a:pt x="46080" y="80727"/>
                    <a:pt x="45898" y="80606"/>
                  </a:cubicBezTo>
                  <a:cubicBezTo>
                    <a:pt x="45776" y="80515"/>
                    <a:pt x="45837" y="80454"/>
                    <a:pt x="45928" y="80393"/>
                  </a:cubicBezTo>
                  <a:cubicBezTo>
                    <a:pt x="46293" y="80180"/>
                    <a:pt x="46688" y="80089"/>
                    <a:pt x="47083" y="79968"/>
                  </a:cubicBezTo>
                  <a:cubicBezTo>
                    <a:pt x="47189" y="79925"/>
                    <a:pt x="47306" y="79912"/>
                    <a:pt x="47430" y="79912"/>
                  </a:cubicBezTo>
                  <a:cubicBezTo>
                    <a:pt x="47618" y="79912"/>
                    <a:pt x="47819" y="79942"/>
                    <a:pt x="48017" y="79942"/>
                  </a:cubicBezTo>
                  <a:cubicBezTo>
                    <a:pt x="48060" y="79942"/>
                    <a:pt x="48104" y="79941"/>
                    <a:pt x="48147" y="79937"/>
                  </a:cubicBezTo>
                  <a:cubicBezTo>
                    <a:pt x="48694" y="79907"/>
                    <a:pt x="49241" y="79816"/>
                    <a:pt x="49728" y="79542"/>
                  </a:cubicBezTo>
                  <a:cubicBezTo>
                    <a:pt x="50032" y="79420"/>
                    <a:pt x="50062" y="79177"/>
                    <a:pt x="49819" y="78934"/>
                  </a:cubicBezTo>
                  <a:cubicBezTo>
                    <a:pt x="49515" y="78600"/>
                    <a:pt x="49150" y="78387"/>
                    <a:pt x="48755" y="78235"/>
                  </a:cubicBezTo>
                  <a:cubicBezTo>
                    <a:pt x="48573" y="78174"/>
                    <a:pt x="48360" y="78144"/>
                    <a:pt x="48208" y="77992"/>
                  </a:cubicBezTo>
                  <a:cubicBezTo>
                    <a:pt x="48299" y="77931"/>
                    <a:pt x="48451" y="77931"/>
                    <a:pt x="48451" y="77779"/>
                  </a:cubicBezTo>
                  <a:cubicBezTo>
                    <a:pt x="48451" y="77627"/>
                    <a:pt x="48299" y="77657"/>
                    <a:pt x="48238" y="77597"/>
                  </a:cubicBezTo>
                  <a:cubicBezTo>
                    <a:pt x="47904" y="77445"/>
                    <a:pt x="47843" y="77354"/>
                    <a:pt x="48056" y="77050"/>
                  </a:cubicBezTo>
                  <a:cubicBezTo>
                    <a:pt x="48238" y="76776"/>
                    <a:pt x="48299" y="76472"/>
                    <a:pt x="48329" y="76168"/>
                  </a:cubicBezTo>
                  <a:cubicBezTo>
                    <a:pt x="48329" y="76046"/>
                    <a:pt x="48299" y="75925"/>
                    <a:pt x="48177" y="75895"/>
                  </a:cubicBezTo>
                  <a:cubicBezTo>
                    <a:pt x="48053" y="75885"/>
                    <a:pt x="47925" y="75875"/>
                    <a:pt x="47797" y="75875"/>
                  </a:cubicBezTo>
                  <a:cubicBezTo>
                    <a:pt x="47522" y="75875"/>
                    <a:pt x="47251" y="75920"/>
                    <a:pt x="47022" y="76107"/>
                  </a:cubicBezTo>
                  <a:cubicBezTo>
                    <a:pt x="46870" y="76198"/>
                    <a:pt x="46810" y="76381"/>
                    <a:pt x="47022" y="76442"/>
                  </a:cubicBezTo>
                  <a:cubicBezTo>
                    <a:pt x="47326" y="76533"/>
                    <a:pt x="47418" y="76776"/>
                    <a:pt x="47539" y="76989"/>
                  </a:cubicBezTo>
                  <a:cubicBezTo>
                    <a:pt x="47630" y="77171"/>
                    <a:pt x="47661" y="77323"/>
                    <a:pt x="47509" y="77475"/>
                  </a:cubicBezTo>
                  <a:cubicBezTo>
                    <a:pt x="47403" y="77564"/>
                    <a:pt x="47286" y="77611"/>
                    <a:pt x="47177" y="77611"/>
                  </a:cubicBezTo>
                  <a:cubicBezTo>
                    <a:pt x="47099" y="77611"/>
                    <a:pt x="47025" y="77587"/>
                    <a:pt x="46962" y="77536"/>
                  </a:cubicBezTo>
                  <a:cubicBezTo>
                    <a:pt x="46323" y="77080"/>
                    <a:pt x="45655" y="76685"/>
                    <a:pt x="44986" y="76290"/>
                  </a:cubicBezTo>
                  <a:cubicBezTo>
                    <a:pt x="44834" y="76198"/>
                    <a:pt x="44773" y="76016"/>
                    <a:pt x="44864" y="75864"/>
                  </a:cubicBezTo>
                  <a:cubicBezTo>
                    <a:pt x="44956" y="75682"/>
                    <a:pt x="44956" y="75530"/>
                    <a:pt x="44925" y="75347"/>
                  </a:cubicBezTo>
                  <a:cubicBezTo>
                    <a:pt x="44895" y="75195"/>
                    <a:pt x="44895" y="74983"/>
                    <a:pt x="44925" y="74831"/>
                  </a:cubicBezTo>
                  <a:cubicBezTo>
                    <a:pt x="45016" y="74527"/>
                    <a:pt x="44895" y="74375"/>
                    <a:pt x="44652" y="74253"/>
                  </a:cubicBezTo>
                  <a:cubicBezTo>
                    <a:pt x="44500" y="74192"/>
                    <a:pt x="44256" y="74132"/>
                    <a:pt x="44256" y="73888"/>
                  </a:cubicBezTo>
                  <a:cubicBezTo>
                    <a:pt x="44287" y="73676"/>
                    <a:pt x="44530" y="73676"/>
                    <a:pt x="44712" y="73615"/>
                  </a:cubicBezTo>
                  <a:cubicBezTo>
                    <a:pt x="44712" y="73584"/>
                    <a:pt x="44743" y="73584"/>
                    <a:pt x="44773" y="73584"/>
                  </a:cubicBezTo>
                  <a:cubicBezTo>
                    <a:pt x="45047" y="73524"/>
                    <a:pt x="45077" y="73311"/>
                    <a:pt x="45077" y="73098"/>
                  </a:cubicBezTo>
                  <a:cubicBezTo>
                    <a:pt x="45108" y="72916"/>
                    <a:pt x="45047" y="72703"/>
                    <a:pt x="44864" y="72612"/>
                  </a:cubicBezTo>
                  <a:cubicBezTo>
                    <a:pt x="44652" y="72551"/>
                    <a:pt x="44530" y="72429"/>
                    <a:pt x="44408" y="72277"/>
                  </a:cubicBezTo>
                  <a:cubicBezTo>
                    <a:pt x="44298" y="72167"/>
                    <a:pt x="44188" y="72089"/>
                    <a:pt x="44066" y="72089"/>
                  </a:cubicBezTo>
                  <a:cubicBezTo>
                    <a:pt x="44020" y="72089"/>
                    <a:pt x="43972" y="72100"/>
                    <a:pt x="43922" y="72125"/>
                  </a:cubicBezTo>
                  <a:cubicBezTo>
                    <a:pt x="43811" y="72168"/>
                    <a:pt x="43702" y="72185"/>
                    <a:pt x="43595" y="72185"/>
                  </a:cubicBezTo>
                  <a:cubicBezTo>
                    <a:pt x="43322" y="72185"/>
                    <a:pt x="43060" y="72078"/>
                    <a:pt x="42797" y="72034"/>
                  </a:cubicBezTo>
                  <a:cubicBezTo>
                    <a:pt x="42706" y="72034"/>
                    <a:pt x="42615" y="71973"/>
                    <a:pt x="42585" y="71913"/>
                  </a:cubicBezTo>
                  <a:cubicBezTo>
                    <a:pt x="42402" y="71730"/>
                    <a:pt x="42524" y="71092"/>
                    <a:pt x="42767" y="70849"/>
                  </a:cubicBezTo>
                  <a:cubicBezTo>
                    <a:pt x="42860" y="70756"/>
                    <a:pt x="42952" y="70721"/>
                    <a:pt x="43045" y="70721"/>
                  </a:cubicBezTo>
                  <a:cubicBezTo>
                    <a:pt x="43165" y="70721"/>
                    <a:pt x="43285" y="70780"/>
                    <a:pt x="43405" y="70849"/>
                  </a:cubicBezTo>
                  <a:cubicBezTo>
                    <a:pt x="43533" y="70925"/>
                    <a:pt x="43655" y="70959"/>
                    <a:pt x="43774" y="70959"/>
                  </a:cubicBezTo>
                  <a:cubicBezTo>
                    <a:pt x="43938" y="70959"/>
                    <a:pt x="44097" y="70894"/>
                    <a:pt x="44256" y="70788"/>
                  </a:cubicBezTo>
                  <a:cubicBezTo>
                    <a:pt x="44408" y="70666"/>
                    <a:pt x="44621" y="70575"/>
                    <a:pt x="44773" y="70454"/>
                  </a:cubicBezTo>
                  <a:cubicBezTo>
                    <a:pt x="45407" y="69916"/>
                    <a:pt x="46102" y="69754"/>
                    <a:pt x="46826" y="69754"/>
                  </a:cubicBezTo>
                  <a:cubicBezTo>
                    <a:pt x="47248" y="69754"/>
                    <a:pt x="47680" y="69809"/>
                    <a:pt x="48117" y="69876"/>
                  </a:cubicBezTo>
                  <a:cubicBezTo>
                    <a:pt x="48141" y="69880"/>
                    <a:pt x="48164" y="69882"/>
                    <a:pt x="48185" y="69882"/>
                  </a:cubicBezTo>
                  <a:cubicBezTo>
                    <a:pt x="48324" y="69882"/>
                    <a:pt x="48407" y="69803"/>
                    <a:pt x="48512" y="69724"/>
                  </a:cubicBezTo>
                  <a:cubicBezTo>
                    <a:pt x="48421" y="69663"/>
                    <a:pt x="48360" y="69633"/>
                    <a:pt x="48269" y="69572"/>
                  </a:cubicBezTo>
                  <a:cubicBezTo>
                    <a:pt x="48877" y="68934"/>
                    <a:pt x="49636" y="68630"/>
                    <a:pt x="50518" y="68600"/>
                  </a:cubicBezTo>
                  <a:cubicBezTo>
                    <a:pt x="50556" y="68600"/>
                    <a:pt x="50594" y="68598"/>
                    <a:pt x="50630" y="68598"/>
                  </a:cubicBezTo>
                  <a:cubicBezTo>
                    <a:pt x="50738" y="68598"/>
                    <a:pt x="50830" y="68615"/>
                    <a:pt x="50852" y="68752"/>
                  </a:cubicBezTo>
                  <a:cubicBezTo>
                    <a:pt x="50913" y="68934"/>
                    <a:pt x="50943" y="69116"/>
                    <a:pt x="50792" y="69238"/>
                  </a:cubicBezTo>
                  <a:cubicBezTo>
                    <a:pt x="50700" y="69329"/>
                    <a:pt x="50640" y="69420"/>
                    <a:pt x="50548" y="69451"/>
                  </a:cubicBezTo>
                  <a:cubicBezTo>
                    <a:pt x="50366" y="69542"/>
                    <a:pt x="50396" y="69663"/>
                    <a:pt x="50396" y="69815"/>
                  </a:cubicBezTo>
                  <a:cubicBezTo>
                    <a:pt x="50427" y="69967"/>
                    <a:pt x="50579" y="69967"/>
                    <a:pt x="50670" y="69967"/>
                  </a:cubicBezTo>
                  <a:cubicBezTo>
                    <a:pt x="50974" y="69967"/>
                    <a:pt x="51247" y="70089"/>
                    <a:pt x="51369" y="70332"/>
                  </a:cubicBezTo>
                  <a:cubicBezTo>
                    <a:pt x="51441" y="70493"/>
                    <a:pt x="51512" y="70549"/>
                    <a:pt x="51596" y="70549"/>
                  </a:cubicBezTo>
                  <a:cubicBezTo>
                    <a:pt x="51655" y="70549"/>
                    <a:pt x="51720" y="70522"/>
                    <a:pt x="51795" y="70484"/>
                  </a:cubicBezTo>
                  <a:cubicBezTo>
                    <a:pt x="51887" y="70438"/>
                    <a:pt x="51968" y="70417"/>
                    <a:pt x="52039" y="70417"/>
                  </a:cubicBezTo>
                  <a:cubicBezTo>
                    <a:pt x="52204" y="70417"/>
                    <a:pt x="52318" y="70527"/>
                    <a:pt x="52402" y="70697"/>
                  </a:cubicBezTo>
                  <a:cubicBezTo>
                    <a:pt x="52463" y="70818"/>
                    <a:pt x="52554" y="70910"/>
                    <a:pt x="52615" y="71001"/>
                  </a:cubicBezTo>
                  <a:cubicBezTo>
                    <a:pt x="52919" y="71457"/>
                    <a:pt x="53132" y="72004"/>
                    <a:pt x="53375" y="72521"/>
                  </a:cubicBezTo>
                  <a:cubicBezTo>
                    <a:pt x="53436" y="72612"/>
                    <a:pt x="53375" y="72794"/>
                    <a:pt x="53527" y="72794"/>
                  </a:cubicBezTo>
                  <a:cubicBezTo>
                    <a:pt x="53603" y="72809"/>
                    <a:pt x="53687" y="72832"/>
                    <a:pt x="53766" y="72832"/>
                  </a:cubicBezTo>
                  <a:cubicBezTo>
                    <a:pt x="53846" y="72832"/>
                    <a:pt x="53922" y="72809"/>
                    <a:pt x="53983" y="72733"/>
                  </a:cubicBezTo>
                  <a:cubicBezTo>
                    <a:pt x="54034" y="72649"/>
                    <a:pt x="54084" y="72630"/>
                    <a:pt x="54145" y="72630"/>
                  </a:cubicBezTo>
                  <a:cubicBezTo>
                    <a:pt x="54194" y="72630"/>
                    <a:pt x="54250" y="72642"/>
                    <a:pt x="54317" y="72642"/>
                  </a:cubicBezTo>
                  <a:cubicBezTo>
                    <a:pt x="54713" y="72703"/>
                    <a:pt x="54804" y="73068"/>
                    <a:pt x="55077" y="73281"/>
                  </a:cubicBezTo>
                  <a:cubicBezTo>
                    <a:pt x="55260" y="73432"/>
                    <a:pt x="55351" y="73615"/>
                    <a:pt x="55381" y="73888"/>
                  </a:cubicBezTo>
                  <a:cubicBezTo>
                    <a:pt x="55412" y="74071"/>
                    <a:pt x="55412" y="74314"/>
                    <a:pt x="55716" y="74344"/>
                  </a:cubicBezTo>
                  <a:cubicBezTo>
                    <a:pt x="55776" y="74344"/>
                    <a:pt x="55868" y="74436"/>
                    <a:pt x="55868" y="74557"/>
                  </a:cubicBezTo>
                  <a:cubicBezTo>
                    <a:pt x="55837" y="75043"/>
                    <a:pt x="55928" y="75256"/>
                    <a:pt x="56232" y="75287"/>
                  </a:cubicBezTo>
                  <a:cubicBezTo>
                    <a:pt x="56567" y="75317"/>
                    <a:pt x="56810" y="75591"/>
                    <a:pt x="57144" y="75591"/>
                  </a:cubicBezTo>
                  <a:lnTo>
                    <a:pt x="57175" y="75591"/>
                  </a:lnTo>
                  <a:cubicBezTo>
                    <a:pt x="57418" y="75469"/>
                    <a:pt x="57661" y="75043"/>
                    <a:pt x="57661" y="74770"/>
                  </a:cubicBezTo>
                  <a:cubicBezTo>
                    <a:pt x="57631" y="74466"/>
                    <a:pt x="57600" y="74192"/>
                    <a:pt x="57783" y="73919"/>
                  </a:cubicBezTo>
                  <a:cubicBezTo>
                    <a:pt x="58056" y="73493"/>
                    <a:pt x="58026" y="73037"/>
                    <a:pt x="57661" y="72673"/>
                  </a:cubicBezTo>
                  <a:cubicBezTo>
                    <a:pt x="57570" y="72551"/>
                    <a:pt x="57509" y="72460"/>
                    <a:pt x="57570" y="72308"/>
                  </a:cubicBezTo>
                  <a:cubicBezTo>
                    <a:pt x="57691" y="71852"/>
                    <a:pt x="57600" y="71730"/>
                    <a:pt x="57144" y="71518"/>
                  </a:cubicBezTo>
                  <a:cubicBezTo>
                    <a:pt x="57053" y="71487"/>
                    <a:pt x="56992" y="71396"/>
                    <a:pt x="56962" y="71335"/>
                  </a:cubicBezTo>
                  <a:cubicBezTo>
                    <a:pt x="56962" y="71274"/>
                    <a:pt x="57083" y="71274"/>
                    <a:pt x="57144" y="71244"/>
                  </a:cubicBezTo>
                  <a:cubicBezTo>
                    <a:pt x="57418" y="71122"/>
                    <a:pt x="57448" y="70910"/>
                    <a:pt x="57205" y="70758"/>
                  </a:cubicBezTo>
                  <a:cubicBezTo>
                    <a:pt x="56840" y="70545"/>
                    <a:pt x="56810" y="70271"/>
                    <a:pt x="56931" y="69907"/>
                  </a:cubicBezTo>
                  <a:cubicBezTo>
                    <a:pt x="56962" y="69755"/>
                    <a:pt x="57023" y="69572"/>
                    <a:pt x="57114" y="69420"/>
                  </a:cubicBezTo>
                  <a:cubicBezTo>
                    <a:pt x="57144" y="69299"/>
                    <a:pt x="57175" y="69207"/>
                    <a:pt x="57114" y="69086"/>
                  </a:cubicBezTo>
                  <a:cubicBezTo>
                    <a:pt x="56810" y="68691"/>
                    <a:pt x="56749" y="68235"/>
                    <a:pt x="56658" y="67779"/>
                  </a:cubicBezTo>
                  <a:cubicBezTo>
                    <a:pt x="56494" y="67206"/>
                    <a:pt x="56722" y="66853"/>
                    <a:pt x="57255" y="66853"/>
                  </a:cubicBezTo>
                  <a:cubicBezTo>
                    <a:pt x="57315" y="66853"/>
                    <a:pt x="57380" y="66858"/>
                    <a:pt x="57448" y="66867"/>
                  </a:cubicBezTo>
                  <a:cubicBezTo>
                    <a:pt x="57509" y="66867"/>
                    <a:pt x="57539" y="66867"/>
                    <a:pt x="57570" y="66837"/>
                  </a:cubicBezTo>
                  <a:cubicBezTo>
                    <a:pt x="57843" y="66563"/>
                    <a:pt x="57752" y="65712"/>
                    <a:pt x="57448" y="65499"/>
                  </a:cubicBezTo>
                  <a:cubicBezTo>
                    <a:pt x="57023" y="65134"/>
                    <a:pt x="56567" y="64800"/>
                    <a:pt x="56232" y="64314"/>
                  </a:cubicBezTo>
                  <a:cubicBezTo>
                    <a:pt x="56141" y="64192"/>
                    <a:pt x="56050" y="64101"/>
                    <a:pt x="55898" y="64071"/>
                  </a:cubicBezTo>
                  <a:cubicBezTo>
                    <a:pt x="55381" y="63949"/>
                    <a:pt x="54895" y="63706"/>
                    <a:pt x="54409" y="63524"/>
                  </a:cubicBezTo>
                  <a:cubicBezTo>
                    <a:pt x="54050" y="63344"/>
                    <a:pt x="53691" y="63181"/>
                    <a:pt x="53296" y="63181"/>
                  </a:cubicBezTo>
                  <a:cubicBezTo>
                    <a:pt x="53155" y="63181"/>
                    <a:pt x="53010" y="63202"/>
                    <a:pt x="52858" y="63250"/>
                  </a:cubicBezTo>
                  <a:cubicBezTo>
                    <a:pt x="52809" y="63266"/>
                    <a:pt x="52759" y="63274"/>
                    <a:pt x="52710" y="63274"/>
                  </a:cubicBezTo>
                  <a:cubicBezTo>
                    <a:pt x="52489" y="63274"/>
                    <a:pt x="52278" y="63120"/>
                    <a:pt x="52129" y="62946"/>
                  </a:cubicBezTo>
                  <a:cubicBezTo>
                    <a:pt x="51916" y="62703"/>
                    <a:pt x="51734" y="62399"/>
                    <a:pt x="51551" y="62095"/>
                  </a:cubicBezTo>
                  <a:cubicBezTo>
                    <a:pt x="51399" y="61821"/>
                    <a:pt x="50913" y="61791"/>
                    <a:pt x="50974" y="61305"/>
                  </a:cubicBezTo>
                  <a:cubicBezTo>
                    <a:pt x="50974" y="61305"/>
                    <a:pt x="50943" y="61274"/>
                    <a:pt x="50943" y="61274"/>
                  </a:cubicBezTo>
                  <a:cubicBezTo>
                    <a:pt x="50396" y="61092"/>
                    <a:pt x="50852" y="60970"/>
                    <a:pt x="50943" y="60849"/>
                  </a:cubicBezTo>
                  <a:cubicBezTo>
                    <a:pt x="50943" y="60818"/>
                    <a:pt x="50974" y="60788"/>
                    <a:pt x="50974" y="60758"/>
                  </a:cubicBezTo>
                  <a:cubicBezTo>
                    <a:pt x="50913" y="60545"/>
                    <a:pt x="50731" y="60454"/>
                    <a:pt x="50609" y="60332"/>
                  </a:cubicBezTo>
                  <a:cubicBezTo>
                    <a:pt x="50486" y="60244"/>
                    <a:pt x="50374" y="60156"/>
                    <a:pt x="50265" y="60156"/>
                  </a:cubicBezTo>
                  <a:cubicBezTo>
                    <a:pt x="50186" y="60156"/>
                    <a:pt x="50109" y="60204"/>
                    <a:pt x="50032" y="60332"/>
                  </a:cubicBezTo>
                  <a:cubicBezTo>
                    <a:pt x="49982" y="60407"/>
                    <a:pt x="49911" y="60461"/>
                    <a:pt x="49837" y="60461"/>
                  </a:cubicBezTo>
                  <a:cubicBezTo>
                    <a:pt x="49821" y="60461"/>
                    <a:pt x="49805" y="60459"/>
                    <a:pt x="49788" y="60454"/>
                  </a:cubicBezTo>
                  <a:cubicBezTo>
                    <a:pt x="49191" y="60334"/>
                    <a:pt x="48593" y="60252"/>
                    <a:pt x="47981" y="60252"/>
                  </a:cubicBezTo>
                  <a:cubicBezTo>
                    <a:pt x="47815" y="60252"/>
                    <a:pt x="47647" y="60258"/>
                    <a:pt x="47478" y="60271"/>
                  </a:cubicBezTo>
                  <a:cubicBezTo>
                    <a:pt x="47357" y="60271"/>
                    <a:pt x="47296" y="60241"/>
                    <a:pt x="47266" y="60119"/>
                  </a:cubicBezTo>
                  <a:cubicBezTo>
                    <a:pt x="47266" y="59998"/>
                    <a:pt x="47326" y="59937"/>
                    <a:pt x="47448" y="59906"/>
                  </a:cubicBezTo>
                  <a:cubicBezTo>
                    <a:pt x="47570" y="59906"/>
                    <a:pt x="47691" y="59906"/>
                    <a:pt x="47782" y="59876"/>
                  </a:cubicBezTo>
                  <a:cubicBezTo>
                    <a:pt x="47874" y="59876"/>
                    <a:pt x="47934" y="59815"/>
                    <a:pt x="47934" y="59724"/>
                  </a:cubicBezTo>
                  <a:cubicBezTo>
                    <a:pt x="47934" y="59663"/>
                    <a:pt x="47874" y="59633"/>
                    <a:pt x="47813" y="59633"/>
                  </a:cubicBezTo>
                  <a:cubicBezTo>
                    <a:pt x="47357" y="59542"/>
                    <a:pt x="47083" y="59147"/>
                    <a:pt x="46688" y="58995"/>
                  </a:cubicBezTo>
                  <a:cubicBezTo>
                    <a:pt x="46749" y="58812"/>
                    <a:pt x="46901" y="58751"/>
                    <a:pt x="47022" y="58660"/>
                  </a:cubicBezTo>
                  <a:cubicBezTo>
                    <a:pt x="47296" y="58447"/>
                    <a:pt x="47357" y="58204"/>
                    <a:pt x="47205" y="57900"/>
                  </a:cubicBezTo>
                  <a:cubicBezTo>
                    <a:pt x="47083" y="57627"/>
                    <a:pt x="46840" y="57475"/>
                    <a:pt x="46536" y="57444"/>
                  </a:cubicBezTo>
                  <a:cubicBezTo>
                    <a:pt x="46171" y="57384"/>
                    <a:pt x="45837" y="57262"/>
                    <a:pt x="45533" y="57080"/>
                  </a:cubicBezTo>
                  <a:cubicBezTo>
                    <a:pt x="45445" y="57014"/>
                    <a:pt x="45342" y="56964"/>
                    <a:pt x="45234" y="56964"/>
                  </a:cubicBezTo>
                  <a:cubicBezTo>
                    <a:pt x="45192" y="56964"/>
                    <a:pt x="45150" y="56971"/>
                    <a:pt x="45108" y="56988"/>
                  </a:cubicBezTo>
                  <a:cubicBezTo>
                    <a:pt x="44986" y="57019"/>
                    <a:pt x="44925" y="57080"/>
                    <a:pt x="45047" y="57171"/>
                  </a:cubicBezTo>
                  <a:cubicBezTo>
                    <a:pt x="45138" y="57232"/>
                    <a:pt x="45229" y="57292"/>
                    <a:pt x="45168" y="57414"/>
                  </a:cubicBezTo>
                  <a:cubicBezTo>
                    <a:pt x="45122" y="57507"/>
                    <a:pt x="45040" y="57547"/>
                    <a:pt x="44963" y="57547"/>
                  </a:cubicBezTo>
                  <a:cubicBezTo>
                    <a:pt x="44939" y="57547"/>
                    <a:pt x="44916" y="57543"/>
                    <a:pt x="44895" y="57536"/>
                  </a:cubicBezTo>
                  <a:cubicBezTo>
                    <a:pt x="44743" y="57536"/>
                    <a:pt x="44621" y="57596"/>
                    <a:pt x="44500" y="57657"/>
                  </a:cubicBezTo>
                  <a:cubicBezTo>
                    <a:pt x="44351" y="57760"/>
                    <a:pt x="44229" y="57811"/>
                    <a:pt x="44126" y="57811"/>
                  </a:cubicBezTo>
                  <a:cubicBezTo>
                    <a:pt x="43953" y="57811"/>
                    <a:pt x="43835" y="57669"/>
                    <a:pt x="43740" y="57384"/>
                  </a:cubicBezTo>
                  <a:cubicBezTo>
                    <a:pt x="43649" y="57049"/>
                    <a:pt x="43557" y="56715"/>
                    <a:pt x="43436" y="56381"/>
                  </a:cubicBezTo>
                  <a:cubicBezTo>
                    <a:pt x="43253" y="55833"/>
                    <a:pt x="43071" y="55712"/>
                    <a:pt x="42493" y="55712"/>
                  </a:cubicBezTo>
                  <a:cubicBezTo>
                    <a:pt x="42129" y="55712"/>
                    <a:pt x="41764" y="55681"/>
                    <a:pt x="41460" y="55408"/>
                  </a:cubicBezTo>
                  <a:cubicBezTo>
                    <a:pt x="41373" y="55321"/>
                    <a:pt x="41279" y="55282"/>
                    <a:pt x="41188" y="55282"/>
                  </a:cubicBezTo>
                  <a:cubicBezTo>
                    <a:pt x="41088" y="55282"/>
                    <a:pt x="40992" y="55328"/>
                    <a:pt x="40913" y="55408"/>
                  </a:cubicBezTo>
                  <a:cubicBezTo>
                    <a:pt x="40826" y="55495"/>
                    <a:pt x="40754" y="55531"/>
                    <a:pt x="40690" y="55531"/>
                  </a:cubicBezTo>
                  <a:cubicBezTo>
                    <a:pt x="40596" y="55531"/>
                    <a:pt x="40516" y="55455"/>
                    <a:pt x="40427" y="55347"/>
                  </a:cubicBezTo>
                  <a:cubicBezTo>
                    <a:pt x="40312" y="55187"/>
                    <a:pt x="40163" y="55061"/>
                    <a:pt x="39979" y="55061"/>
                  </a:cubicBezTo>
                  <a:cubicBezTo>
                    <a:pt x="39919" y="55061"/>
                    <a:pt x="39855" y="55074"/>
                    <a:pt x="39788" y="55104"/>
                  </a:cubicBezTo>
                  <a:cubicBezTo>
                    <a:pt x="39700" y="55136"/>
                    <a:pt x="39617" y="55151"/>
                    <a:pt x="39537" y="55151"/>
                  </a:cubicBezTo>
                  <a:cubicBezTo>
                    <a:pt x="39312" y="55151"/>
                    <a:pt x="39116" y="55032"/>
                    <a:pt x="38937" y="54830"/>
                  </a:cubicBezTo>
                  <a:cubicBezTo>
                    <a:pt x="38785" y="54678"/>
                    <a:pt x="38664" y="54466"/>
                    <a:pt x="38512" y="54283"/>
                  </a:cubicBezTo>
                  <a:cubicBezTo>
                    <a:pt x="38385" y="54067"/>
                    <a:pt x="38291" y="53968"/>
                    <a:pt x="38166" y="53968"/>
                  </a:cubicBezTo>
                  <a:cubicBezTo>
                    <a:pt x="38080" y="53968"/>
                    <a:pt x="37979" y="54014"/>
                    <a:pt x="37843" y="54101"/>
                  </a:cubicBezTo>
                  <a:cubicBezTo>
                    <a:pt x="37661" y="54192"/>
                    <a:pt x="37478" y="54222"/>
                    <a:pt x="37265" y="54283"/>
                  </a:cubicBezTo>
                  <a:cubicBezTo>
                    <a:pt x="37242" y="54288"/>
                    <a:pt x="37219" y="54291"/>
                    <a:pt x="37196" y="54291"/>
                  </a:cubicBezTo>
                  <a:cubicBezTo>
                    <a:pt x="37016" y="54291"/>
                    <a:pt x="36848" y="54151"/>
                    <a:pt x="36673" y="54151"/>
                  </a:cubicBezTo>
                  <a:cubicBezTo>
                    <a:pt x="36608" y="54151"/>
                    <a:pt x="36543" y="54170"/>
                    <a:pt x="36475" y="54222"/>
                  </a:cubicBezTo>
                  <a:cubicBezTo>
                    <a:pt x="36472" y="54226"/>
                    <a:pt x="36466" y="54227"/>
                    <a:pt x="36459" y="54227"/>
                  </a:cubicBezTo>
                  <a:cubicBezTo>
                    <a:pt x="36394" y="54227"/>
                    <a:pt x="36190" y="54110"/>
                    <a:pt x="36354" y="53919"/>
                  </a:cubicBezTo>
                  <a:cubicBezTo>
                    <a:pt x="36384" y="53888"/>
                    <a:pt x="36475" y="53827"/>
                    <a:pt x="36445" y="53736"/>
                  </a:cubicBezTo>
                  <a:cubicBezTo>
                    <a:pt x="36393" y="53710"/>
                    <a:pt x="36347" y="53701"/>
                    <a:pt x="36305" y="53701"/>
                  </a:cubicBezTo>
                  <a:cubicBezTo>
                    <a:pt x="36246" y="53701"/>
                    <a:pt x="36193" y="53719"/>
                    <a:pt x="36141" y="53736"/>
                  </a:cubicBezTo>
                  <a:cubicBezTo>
                    <a:pt x="36085" y="53750"/>
                    <a:pt x="36015" y="53771"/>
                    <a:pt x="35954" y="53771"/>
                  </a:cubicBezTo>
                  <a:cubicBezTo>
                    <a:pt x="35883" y="53771"/>
                    <a:pt x="35823" y="53743"/>
                    <a:pt x="35806" y="53645"/>
                  </a:cubicBezTo>
                  <a:cubicBezTo>
                    <a:pt x="35746" y="53463"/>
                    <a:pt x="35928" y="53402"/>
                    <a:pt x="36050" y="53371"/>
                  </a:cubicBezTo>
                  <a:cubicBezTo>
                    <a:pt x="36293" y="53280"/>
                    <a:pt x="36536" y="53250"/>
                    <a:pt x="36749" y="53067"/>
                  </a:cubicBezTo>
                  <a:cubicBezTo>
                    <a:pt x="36877" y="52968"/>
                    <a:pt x="37005" y="52915"/>
                    <a:pt x="37130" y="52915"/>
                  </a:cubicBezTo>
                  <a:cubicBezTo>
                    <a:pt x="37272" y="52915"/>
                    <a:pt x="37410" y="52983"/>
                    <a:pt x="37539" y="53128"/>
                  </a:cubicBezTo>
                  <a:cubicBezTo>
                    <a:pt x="37965" y="53584"/>
                    <a:pt x="38603" y="53280"/>
                    <a:pt x="39059" y="53554"/>
                  </a:cubicBezTo>
                  <a:cubicBezTo>
                    <a:pt x="39069" y="53564"/>
                    <a:pt x="39082" y="53567"/>
                    <a:pt x="39097" y="53567"/>
                  </a:cubicBezTo>
                  <a:cubicBezTo>
                    <a:pt x="39126" y="53567"/>
                    <a:pt x="39160" y="53554"/>
                    <a:pt x="39180" y="53554"/>
                  </a:cubicBezTo>
                  <a:cubicBezTo>
                    <a:pt x="39454" y="53402"/>
                    <a:pt x="39727" y="53280"/>
                    <a:pt x="40031" y="53189"/>
                  </a:cubicBezTo>
                  <a:cubicBezTo>
                    <a:pt x="40153" y="53189"/>
                    <a:pt x="40244" y="53067"/>
                    <a:pt x="40244" y="52946"/>
                  </a:cubicBezTo>
                  <a:cubicBezTo>
                    <a:pt x="40244" y="52690"/>
                    <a:pt x="40349" y="52598"/>
                    <a:pt x="40507" y="52598"/>
                  </a:cubicBezTo>
                  <a:cubicBezTo>
                    <a:pt x="40573" y="52598"/>
                    <a:pt x="40649" y="52615"/>
                    <a:pt x="40731" y="52642"/>
                  </a:cubicBezTo>
                  <a:cubicBezTo>
                    <a:pt x="40860" y="52674"/>
                    <a:pt x="40970" y="52691"/>
                    <a:pt x="41066" y="52691"/>
                  </a:cubicBezTo>
                  <a:cubicBezTo>
                    <a:pt x="41334" y="52691"/>
                    <a:pt x="41502" y="52559"/>
                    <a:pt x="41703" y="52247"/>
                  </a:cubicBezTo>
                  <a:cubicBezTo>
                    <a:pt x="41764" y="52156"/>
                    <a:pt x="41825" y="52125"/>
                    <a:pt x="41916" y="52125"/>
                  </a:cubicBezTo>
                  <a:cubicBezTo>
                    <a:pt x="41942" y="52127"/>
                    <a:pt x="41966" y="52128"/>
                    <a:pt x="41991" y="52128"/>
                  </a:cubicBezTo>
                  <a:cubicBezTo>
                    <a:pt x="42399" y="52128"/>
                    <a:pt x="42620" y="51889"/>
                    <a:pt x="42706" y="51487"/>
                  </a:cubicBezTo>
                  <a:cubicBezTo>
                    <a:pt x="42797" y="51183"/>
                    <a:pt x="42949" y="50940"/>
                    <a:pt x="43284" y="50818"/>
                  </a:cubicBezTo>
                  <a:cubicBezTo>
                    <a:pt x="43405" y="50788"/>
                    <a:pt x="43527" y="50697"/>
                    <a:pt x="43527" y="50514"/>
                  </a:cubicBezTo>
                  <a:cubicBezTo>
                    <a:pt x="43449" y="50504"/>
                    <a:pt x="43372" y="50499"/>
                    <a:pt x="43297" y="50499"/>
                  </a:cubicBezTo>
                  <a:cubicBezTo>
                    <a:pt x="42936" y="50499"/>
                    <a:pt x="42613" y="50617"/>
                    <a:pt x="42311" y="50818"/>
                  </a:cubicBezTo>
                  <a:cubicBezTo>
                    <a:pt x="42245" y="50862"/>
                    <a:pt x="42162" y="50955"/>
                    <a:pt x="42087" y="50955"/>
                  </a:cubicBezTo>
                  <a:cubicBezTo>
                    <a:pt x="42059" y="50955"/>
                    <a:pt x="42032" y="50942"/>
                    <a:pt x="42007" y="50909"/>
                  </a:cubicBezTo>
                  <a:cubicBezTo>
                    <a:pt x="41886" y="50757"/>
                    <a:pt x="42038" y="50666"/>
                    <a:pt x="42129" y="50575"/>
                  </a:cubicBezTo>
                  <a:cubicBezTo>
                    <a:pt x="42524" y="50241"/>
                    <a:pt x="42554" y="50180"/>
                    <a:pt x="42311" y="49694"/>
                  </a:cubicBezTo>
                  <a:cubicBezTo>
                    <a:pt x="42190" y="49450"/>
                    <a:pt x="42038" y="49238"/>
                    <a:pt x="41886" y="48994"/>
                  </a:cubicBezTo>
                  <a:cubicBezTo>
                    <a:pt x="41836" y="48945"/>
                    <a:pt x="41767" y="48856"/>
                    <a:pt x="41711" y="48856"/>
                  </a:cubicBezTo>
                  <a:cubicBezTo>
                    <a:pt x="41697" y="48856"/>
                    <a:pt x="41684" y="48861"/>
                    <a:pt x="41673" y="48873"/>
                  </a:cubicBezTo>
                  <a:cubicBezTo>
                    <a:pt x="41565" y="48964"/>
                    <a:pt x="41494" y="48998"/>
                    <a:pt x="41446" y="48998"/>
                  </a:cubicBezTo>
                  <a:cubicBezTo>
                    <a:pt x="41318" y="48998"/>
                    <a:pt x="41361" y="48749"/>
                    <a:pt x="41338" y="48660"/>
                  </a:cubicBezTo>
                  <a:cubicBezTo>
                    <a:pt x="41278" y="48447"/>
                    <a:pt x="41247" y="48204"/>
                    <a:pt x="41126" y="48022"/>
                  </a:cubicBezTo>
                  <a:cubicBezTo>
                    <a:pt x="41004" y="47885"/>
                    <a:pt x="40936" y="47817"/>
                    <a:pt x="40871" y="47817"/>
                  </a:cubicBezTo>
                  <a:cubicBezTo>
                    <a:pt x="40807" y="47817"/>
                    <a:pt x="40746" y="47885"/>
                    <a:pt x="40639" y="48022"/>
                  </a:cubicBezTo>
                  <a:cubicBezTo>
                    <a:pt x="40609" y="48113"/>
                    <a:pt x="40548" y="48204"/>
                    <a:pt x="40427" y="48204"/>
                  </a:cubicBezTo>
                  <a:cubicBezTo>
                    <a:pt x="40214" y="47687"/>
                    <a:pt x="40001" y="47140"/>
                    <a:pt x="40031" y="46563"/>
                  </a:cubicBezTo>
                  <a:cubicBezTo>
                    <a:pt x="40062" y="46198"/>
                    <a:pt x="40183" y="45985"/>
                    <a:pt x="40579" y="45924"/>
                  </a:cubicBezTo>
                  <a:cubicBezTo>
                    <a:pt x="40852" y="45894"/>
                    <a:pt x="41126" y="45833"/>
                    <a:pt x="41399" y="45773"/>
                  </a:cubicBezTo>
                  <a:cubicBezTo>
                    <a:pt x="41551" y="45773"/>
                    <a:pt x="41673" y="45742"/>
                    <a:pt x="41582" y="45499"/>
                  </a:cubicBezTo>
                  <a:cubicBezTo>
                    <a:pt x="41460" y="45225"/>
                    <a:pt x="41642" y="44739"/>
                    <a:pt x="41855" y="44739"/>
                  </a:cubicBezTo>
                  <a:cubicBezTo>
                    <a:pt x="41892" y="44735"/>
                    <a:pt x="41929" y="44733"/>
                    <a:pt x="41967" y="44733"/>
                  </a:cubicBezTo>
                  <a:cubicBezTo>
                    <a:pt x="42237" y="44733"/>
                    <a:pt x="42508" y="44833"/>
                    <a:pt x="42615" y="45073"/>
                  </a:cubicBezTo>
                  <a:cubicBezTo>
                    <a:pt x="42767" y="45438"/>
                    <a:pt x="43010" y="45529"/>
                    <a:pt x="43375" y="45529"/>
                  </a:cubicBezTo>
                  <a:cubicBezTo>
                    <a:pt x="43411" y="45520"/>
                    <a:pt x="43449" y="45517"/>
                    <a:pt x="43489" y="45517"/>
                  </a:cubicBezTo>
                  <a:cubicBezTo>
                    <a:pt x="43586" y="45517"/>
                    <a:pt x="43693" y="45538"/>
                    <a:pt x="43801" y="45560"/>
                  </a:cubicBezTo>
                  <a:cubicBezTo>
                    <a:pt x="44226" y="45621"/>
                    <a:pt x="44895" y="46198"/>
                    <a:pt x="44956" y="46563"/>
                  </a:cubicBezTo>
                  <a:cubicBezTo>
                    <a:pt x="44986" y="46806"/>
                    <a:pt x="45047" y="46988"/>
                    <a:pt x="45138" y="47201"/>
                  </a:cubicBezTo>
                  <a:cubicBezTo>
                    <a:pt x="45229" y="47414"/>
                    <a:pt x="45351" y="47596"/>
                    <a:pt x="45472" y="47779"/>
                  </a:cubicBezTo>
                  <a:cubicBezTo>
                    <a:pt x="45594" y="48022"/>
                    <a:pt x="45533" y="48204"/>
                    <a:pt x="45259" y="48265"/>
                  </a:cubicBezTo>
                  <a:cubicBezTo>
                    <a:pt x="45138" y="48295"/>
                    <a:pt x="45047" y="48326"/>
                    <a:pt x="45047" y="48417"/>
                  </a:cubicBezTo>
                  <a:cubicBezTo>
                    <a:pt x="45016" y="48721"/>
                    <a:pt x="44773" y="48782"/>
                    <a:pt x="44591" y="48903"/>
                  </a:cubicBezTo>
                  <a:cubicBezTo>
                    <a:pt x="44444" y="48977"/>
                    <a:pt x="44316" y="49149"/>
                    <a:pt x="44193" y="49149"/>
                  </a:cubicBezTo>
                  <a:cubicBezTo>
                    <a:pt x="44163" y="49149"/>
                    <a:pt x="44134" y="49139"/>
                    <a:pt x="44104" y="49116"/>
                  </a:cubicBezTo>
                  <a:cubicBezTo>
                    <a:pt x="43922" y="48994"/>
                    <a:pt x="44104" y="48782"/>
                    <a:pt x="44135" y="48599"/>
                  </a:cubicBezTo>
                  <a:cubicBezTo>
                    <a:pt x="44135" y="48420"/>
                    <a:pt x="44118" y="48373"/>
                    <a:pt x="44024" y="48373"/>
                  </a:cubicBezTo>
                  <a:cubicBezTo>
                    <a:pt x="43990" y="48373"/>
                    <a:pt x="43947" y="48379"/>
                    <a:pt x="43892" y="48387"/>
                  </a:cubicBezTo>
                  <a:cubicBezTo>
                    <a:pt x="43436" y="48417"/>
                    <a:pt x="43497" y="48782"/>
                    <a:pt x="43375" y="49025"/>
                  </a:cubicBezTo>
                  <a:cubicBezTo>
                    <a:pt x="43193" y="49450"/>
                    <a:pt x="43223" y="49481"/>
                    <a:pt x="43618" y="49602"/>
                  </a:cubicBezTo>
                  <a:cubicBezTo>
                    <a:pt x="43704" y="49624"/>
                    <a:pt x="43790" y="49645"/>
                    <a:pt x="43865" y="49645"/>
                  </a:cubicBezTo>
                  <a:cubicBezTo>
                    <a:pt x="43896" y="49645"/>
                    <a:pt x="43926" y="49642"/>
                    <a:pt x="43952" y="49633"/>
                  </a:cubicBezTo>
                  <a:cubicBezTo>
                    <a:pt x="44469" y="49481"/>
                    <a:pt x="44956" y="49329"/>
                    <a:pt x="45472" y="49268"/>
                  </a:cubicBezTo>
                  <a:cubicBezTo>
                    <a:pt x="45594" y="49238"/>
                    <a:pt x="45776" y="49086"/>
                    <a:pt x="45715" y="48994"/>
                  </a:cubicBezTo>
                  <a:cubicBezTo>
                    <a:pt x="45442" y="48630"/>
                    <a:pt x="45807" y="48721"/>
                    <a:pt x="45898" y="48690"/>
                  </a:cubicBezTo>
                  <a:cubicBezTo>
                    <a:pt x="46323" y="48599"/>
                    <a:pt x="46718" y="48538"/>
                    <a:pt x="47053" y="48265"/>
                  </a:cubicBezTo>
                  <a:cubicBezTo>
                    <a:pt x="47387" y="48022"/>
                    <a:pt x="47448" y="47809"/>
                    <a:pt x="47235" y="47444"/>
                  </a:cubicBezTo>
                  <a:cubicBezTo>
                    <a:pt x="46901" y="46806"/>
                    <a:pt x="46567" y="46137"/>
                    <a:pt x="46384" y="45438"/>
                  </a:cubicBezTo>
                  <a:cubicBezTo>
                    <a:pt x="46384" y="45347"/>
                    <a:pt x="46323" y="45286"/>
                    <a:pt x="46263" y="45225"/>
                  </a:cubicBezTo>
                  <a:cubicBezTo>
                    <a:pt x="45837" y="44709"/>
                    <a:pt x="45411" y="44222"/>
                    <a:pt x="44986" y="43706"/>
                  </a:cubicBezTo>
                  <a:cubicBezTo>
                    <a:pt x="44712" y="43371"/>
                    <a:pt x="44287" y="43067"/>
                    <a:pt x="44165" y="42642"/>
                  </a:cubicBezTo>
                  <a:cubicBezTo>
                    <a:pt x="43922" y="41943"/>
                    <a:pt x="43436" y="41639"/>
                    <a:pt x="42797" y="41365"/>
                  </a:cubicBezTo>
                  <a:cubicBezTo>
                    <a:pt x="42129" y="41061"/>
                    <a:pt x="41551" y="40666"/>
                    <a:pt x="41338" y="39906"/>
                  </a:cubicBezTo>
                  <a:cubicBezTo>
                    <a:pt x="41217" y="39389"/>
                    <a:pt x="41034" y="38903"/>
                    <a:pt x="40852" y="38447"/>
                  </a:cubicBezTo>
                  <a:cubicBezTo>
                    <a:pt x="40761" y="38204"/>
                    <a:pt x="40639" y="37961"/>
                    <a:pt x="40609" y="37687"/>
                  </a:cubicBezTo>
                  <a:cubicBezTo>
                    <a:pt x="40548" y="36775"/>
                    <a:pt x="40153" y="36076"/>
                    <a:pt x="39332" y="35590"/>
                  </a:cubicBezTo>
                  <a:cubicBezTo>
                    <a:pt x="38724" y="35225"/>
                    <a:pt x="38451" y="34617"/>
                    <a:pt x="38420" y="33918"/>
                  </a:cubicBezTo>
                  <a:cubicBezTo>
                    <a:pt x="38390" y="33675"/>
                    <a:pt x="38268" y="33493"/>
                    <a:pt x="38056" y="33402"/>
                  </a:cubicBezTo>
                  <a:cubicBezTo>
                    <a:pt x="37235" y="33128"/>
                    <a:pt x="36840" y="32459"/>
                    <a:pt x="36445" y="31791"/>
                  </a:cubicBezTo>
                  <a:cubicBezTo>
                    <a:pt x="36414" y="31699"/>
                    <a:pt x="36384" y="31608"/>
                    <a:pt x="36414" y="31547"/>
                  </a:cubicBezTo>
                  <a:cubicBezTo>
                    <a:pt x="36536" y="31183"/>
                    <a:pt x="36414" y="30848"/>
                    <a:pt x="36262" y="30514"/>
                  </a:cubicBezTo>
                  <a:cubicBezTo>
                    <a:pt x="36110" y="30240"/>
                    <a:pt x="36080" y="29967"/>
                    <a:pt x="36202" y="29724"/>
                  </a:cubicBezTo>
                  <a:cubicBezTo>
                    <a:pt x="36779" y="28599"/>
                    <a:pt x="36901" y="27292"/>
                    <a:pt x="37630" y="26228"/>
                  </a:cubicBezTo>
                  <a:cubicBezTo>
                    <a:pt x="37752" y="26015"/>
                    <a:pt x="37721" y="25833"/>
                    <a:pt x="37478" y="25742"/>
                  </a:cubicBezTo>
                  <a:cubicBezTo>
                    <a:pt x="37174" y="25590"/>
                    <a:pt x="37022" y="25347"/>
                    <a:pt x="36992" y="25043"/>
                  </a:cubicBezTo>
                  <a:cubicBezTo>
                    <a:pt x="36931" y="24769"/>
                    <a:pt x="36901" y="24496"/>
                    <a:pt x="36688" y="24313"/>
                  </a:cubicBezTo>
                  <a:cubicBezTo>
                    <a:pt x="36566" y="24161"/>
                    <a:pt x="36627" y="24070"/>
                    <a:pt x="36749" y="24009"/>
                  </a:cubicBezTo>
                  <a:cubicBezTo>
                    <a:pt x="36860" y="23965"/>
                    <a:pt x="36955" y="23937"/>
                    <a:pt x="37057" y="23937"/>
                  </a:cubicBezTo>
                  <a:cubicBezTo>
                    <a:pt x="37095" y="23937"/>
                    <a:pt x="37134" y="23940"/>
                    <a:pt x="37174" y="23948"/>
                  </a:cubicBezTo>
                  <a:cubicBezTo>
                    <a:pt x="37273" y="23984"/>
                    <a:pt x="37359" y="24001"/>
                    <a:pt x="37431" y="24001"/>
                  </a:cubicBezTo>
                  <a:cubicBezTo>
                    <a:pt x="37670" y="24001"/>
                    <a:pt x="37761" y="23812"/>
                    <a:pt x="37691" y="23462"/>
                  </a:cubicBezTo>
                  <a:cubicBezTo>
                    <a:pt x="37661" y="23310"/>
                    <a:pt x="37721" y="23249"/>
                    <a:pt x="37813" y="23158"/>
                  </a:cubicBezTo>
                  <a:cubicBezTo>
                    <a:pt x="37843" y="23128"/>
                    <a:pt x="37881" y="23113"/>
                    <a:pt x="37923" y="23113"/>
                  </a:cubicBezTo>
                  <a:cubicBezTo>
                    <a:pt x="37965" y="23113"/>
                    <a:pt x="38010" y="23128"/>
                    <a:pt x="38056" y="23158"/>
                  </a:cubicBezTo>
                  <a:cubicBezTo>
                    <a:pt x="38235" y="23274"/>
                    <a:pt x="38389" y="23332"/>
                    <a:pt x="38515" y="23332"/>
                  </a:cubicBezTo>
                  <a:cubicBezTo>
                    <a:pt x="38751" y="23332"/>
                    <a:pt x="38887" y="23129"/>
                    <a:pt x="38907" y="22733"/>
                  </a:cubicBezTo>
                  <a:cubicBezTo>
                    <a:pt x="38907" y="22398"/>
                    <a:pt x="39086" y="22243"/>
                    <a:pt x="39397" y="22243"/>
                  </a:cubicBezTo>
                  <a:cubicBezTo>
                    <a:pt x="39425" y="22243"/>
                    <a:pt x="39454" y="22244"/>
                    <a:pt x="39484" y="22246"/>
                  </a:cubicBezTo>
                  <a:cubicBezTo>
                    <a:pt x="39519" y="22250"/>
                    <a:pt x="39554" y="22252"/>
                    <a:pt x="39589" y="22252"/>
                  </a:cubicBezTo>
                  <a:cubicBezTo>
                    <a:pt x="40106" y="22252"/>
                    <a:pt x="40632" y="21839"/>
                    <a:pt x="40518" y="21213"/>
                  </a:cubicBezTo>
                  <a:cubicBezTo>
                    <a:pt x="40487" y="21031"/>
                    <a:pt x="40518" y="20939"/>
                    <a:pt x="40670" y="20909"/>
                  </a:cubicBezTo>
                  <a:cubicBezTo>
                    <a:pt x="40731" y="20895"/>
                    <a:pt x="40792" y="20888"/>
                    <a:pt x="40853" y="20888"/>
                  </a:cubicBezTo>
                  <a:cubicBezTo>
                    <a:pt x="41308" y="20888"/>
                    <a:pt x="41730" y="21263"/>
                    <a:pt x="41703" y="21638"/>
                  </a:cubicBezTo>
                  <a:cubicBezTo>
                    <a:pt x="41673" y="21912"/>
                    <a:pt x="41764" y="22094"/>
                    <a:pt x="41977" y="22216"/>
                  </a:cubicBezTo>
                  <a:cubicBezTo>
                    <a:pt x="42250" y="22338"/>
                    <a:pt x="42250" y="22550"/>
                    <a:pt x="42098" y="22733"/>
                  </a:cubicBezTo>
                  <a:cubicBezTo>
                    <a:pt x="41825" y="23097"/>
                    <a:pt x="41490" y="23341"/>
                    <a:pt x="41034" y="23341"/>
                  </a:cubicBezTo>
                  <a:cubicBezTo>
                    <a:pt x="40761" y="23341"/>
                    <a:pt x="40518" y="23371"/>
                    <a:pt x="40244" y="23401"/>
                  </a:cubicBezTo>
                  <a:cubicBezTo>
                    <a:pt x="39940" y="23432"/>
                    <a:pt x="39940" y="23584"/>
                    <a:pt x="40031" y="23797"/>
                  </a:cubicBezTo>
                  <a:cubicBezTo>
                    <a:pt x="40062" y="23888"/>
                    <a:pt x="40123" y="23948"/>
                    <a:pt x="40183" y="24009"/>
                  </a:cubicBezTo>
                  <a:cubicBezTo>
                    <a:pt x="40548" y="24496"/>
                    <a:pt x="40913" y="24952"/>
                    <a:pt x="40913" y="25620"/>
                  </a:cubicBezTo>
                  <a:cubicBezTo>
                    <a:pt x="40913" y="25675"/>
                    <a:pt x="40946" y="25686"/>
                    <a:pt x="40985" y="25686"/>
                  </a:cubicBezTo>
                  <a:cubicBezTo>
                    <a:pt x="41011" y="25686"/>
                    <a:pt x="41041" y="25681"/>
                    <a:pt x="41065" y="25681"/>
                  </a:cubicBezTo>
                  <a:cubicBezTo>
                    <a:pt x="41112" y="25678"/>
                    <a:pt x="41157" y="25676"/>
                    <a:pt x="41202" y="25676"/>
                  </a:cubicBezTo>
                  <a:cubicBezTo>
                    <a:pt x="41941" y="25676"/>
                    <a:pt x="42396" y="26141"/>
                    <a:pt x="42797" y="26714"/>
                  </a:cubicBezTo>
                  <a:cubicBezTo>
                    <a:pt x="42858" y="26775"/>
                    <a:pt x="42858" y="26897"/>
                    <a:pt x="42980" y="26897"/>
                  </a:cubicBezTo>
                  <a:cubicBezTo>
                    <a:pt x="43405" y="26958"/>
                    <a:pt x="43740" y="27201"/>
                    <a:pt x="44074" y="27414"/>
                  </a:cubicBezTo>
                  <a:cubicBezTo>
                    <a:pt x="44287" y="27535"/>
                    <a:pt x="44469" y="27718"/>
                    <a:pt x="44682" y="27748"/>
                  </a:cubicBezTo>
                  <a:cubicBezTo>
                    <a:pt x="45199" y="27809"/>
                    <a:pt x="45655" y="28052"/>
                    <a:pt x="46141" y="28204"/>
                  </a:cubicBezTo>
                  <a:cubicBezTo>
                    <a:pt x="46597" y="28386"/>
                    <a:pt x="46931" y="28690"/>
                    <a:pt x="47022" y="29207"/>
                  </a:cubicBezTo>
                  <a:cubicBezTo>
                    <a:pt x="47083" y="29602"/>
                    <a:pt x="47083" y="29997"/>
                    <a:pt x="46962" y="30392"/>
                  </a:cubicBezTo>
                  <a:cubicBezTo>
                    <a:pt x="46810" y="30818"/>
                    <a:pt x="46901" y="31152"/>
                    <a:pt x="47144" y="31487"/>
                  </a:cubicBezTo>
                  <a:cubicBezTo>
                    <a:pt x="47539" y="32064"/>
                    <a:pt x="48056" y="32611"/>
                    <a:pt x="47691" y="33402"/>
                  </a:cubicBezTo>
                  <a:cubicBezTo>
                    <a:pt x="47667" y="33449"/>
                    <a:pt x="47625" y="33590"/>
                    <a:pt x="47710" y="33590"/>
                  </a:cubicBezTo>
                  <a:cubicBezTo>
                    <a:pt x="47734" y="33590"/>
                    <a:pt x="47767" y="33580"/>
                    <a:pt x="47813" y="33553"/>
                  </a:cubicBezTo>
                  <a:cubicBezTo>
                    <a:pt x="48070" y="33425"/>
                    <a:pt x="48322" y="33373"/>
                    <a:pt x="48572" y="33373"/>
                  </a:cubicBezTo>
                  <a:cubicBezTo>
                    <a:pt x="48972" y="33373"/>
                    <a:pt x="49365" y="33507"/>
                    <a:pt x="49758" y="33675"/>
                  </a:cubicBezTo>
                  <a:cubicBezTo>
                    <a:pt x="50427" y="33979"/>
                    <a:pt x="51065" y="34344"/>
                    <a:pt x="51795" y="34435"/>
                  </a:cubicBezTo>
                  <a:cubicBezTo>
                    <a:pt x="51999" y="34454"/>
                    <a:pt x="52204" y="34529"/>
                    <a:pt x="52416" y="34529"/>
                  </a:cubicBezTo>
                  <a:cubicBezTo>
                    <a:pt x="52550" y="34529"/>
                    <a:pt x="52687" y="34499"/>
                    <a:pt x="52828" y="34405"/>
                  </a:cubicBezTo>
                  <a:cubicBezTo>
                    <a:pt x="52919" y="34344"/>
                    <a:pt x="53071" y="34313"/>
                    <a:pt x="53041" y="34192"/>
                  </a:cubicBezTo>
                  <a:cubicBezTo>
                    <a:pt x="53041" y="34070"/>
                    <a:pt x="52858" y="34070"/>
                    <a:pt x="52798" y="34070"/>
                  </a:cubicBezTo>
                  <a:cubicBezTo>
                    <a:pt x="52372" y="34009"/>
                    <a:pt x="52129" y="33797"/>
                    <a:pt x="52068" y="33341"/>
                  </a:cubicBezTo>
                  <a:cubicBezTo>
                    <a:pt x="52068" y="33158"/>
                    <a:pt x="51916" y="33098"/>
                    <a:pt x="51703" y="33037"/>
                  </a:cubicBezTo>
                  <a:cubicBezTo>
                    <a:pt x="50366" y="32702"/>
                    <a:pt x="49272" y="32003"/>
                    <a:pt x="48573" y="30757"/>
                  </a:cubicBezTo>
                  <a:cubicBezTo>
                    <a:pt x="48481" y="30544"/>
                    <a:pt x="48390" y="30240"/>
                    <a:pt x="48177" y="30210"/>
                  </a:cubicBezTo>
                  <a:cubicBezTo>
                    <a:pt x="47722" y="30149"/>
                    <a:pt x="47600" y="29876"/>
                    <a:pt x="47509" y="29511"/>
                  </a:cubicBezTo>
                  <a:cubicBezTo>
                    <a:pt x="47448" y="29268"/>
                    <a:pt x="47326" y="29055"/>
                    <a:pt x="47357" y="28812"/>
                  </a:cubicBezTo>
                  <a:cubicBezTo>
                    <a:pt x="47423" y="28130"/>
                    <a:pt x="47934" y="27703"/>
                    <a:pt x="48523" y="27703"/>
                  </a:cubicBezTo>
                  <a:cubicBezTo>
                    <a:pt x="48748" y="27703"/>
                    <a:pt x="48984" y="27765"/>
                    <a:pt x="49211" y="27900"/>
                  </a:cubicBezTo>
                  <a:cubicBezTo>
                    <a:pt x="49667" y="28143"/>
                    <a:pt x="50123" y="28386"/>
                    <a:pt x="50700" y="28417"/>
                  </a:cubicBezTo>
                  <a:cubicBezTo>
                    <a:pt x="51156" y="28447"/>
                    <a:pt x="51703" y="28447"/>
                    <a:pt x="52068" y="28903"/>
                  </a:cubicBezTo>
                  <a:cubicBezTo>
                    <a:pt x="52585" y="29541"/>
                    <a:pt x="53041" y="30210"/>
                    <a:pt x="53497" y="30879"/>
                  </a:cubicBezTo>
                  <a:cubicBezTo>
                    <a:pt x="53618" y="31061"/>
                    <a:pt x="53679" y="31183"/>
                    <a:pt x="53649" y="31365"/>
                  </a:cubicBezTo>
                  <a:cubicBezTo>
                    <a:pt x="53618" y="31730"/>
                    <a:pt x="53740" y="32034"/>
                    <a:pt x="53953" y="32338"/>
                  </a:cubicBezTo>
                  <a:cubicBezTo>
                    <a:pt x="54018" y="32425"/>
                    <a:pt x="54068" y="32574"/>
                    <a:pt x="54180" y="32574"/>
                  </a:cubicBezTo>
                  <a:cubicBezTo>
                    <a:pt x="54224" y="32574"/>
                    <a:pt x="54279" y="32550"/>
                    <a:pt x="54348" y="32490"/>
                  </a:cubicBezTo>
                  <a:cubicBezTo>
                    <a:pt x="54365" y="32473"/>
                    <a:pt x="54384" y="32465"/>
                    <a:pt x="54404" y="32465"/>
                  </a:cubicBezTo>
                  <a:cubicBezTo>
                    <a:pt x="54455" y="32465"/>
                    <a:pt x="54508" y="32515"/>
                    <a:pt x="54530" y="32581"/>
                  </a:cubicBezTo>
                  <a:cubicBezTo>
                    <a:pt x="54621" y="32702"/>
                    <a:pt x="54743" y="32794"/>
                    <a:pt x="54865" y="32854"/>
                  </a:cubicBezTo>
                  <a:cubicBezTo>
                    <a:pt x="55047" y="32946"/>
                    <a:pt x="55168" y="33098"/>
                    <a:pt x="55260" y="33250"/>
                  </a:cubicBezTo>
                  <a:cubicBezTo>
                    <a:pt x="55351" y="33432"/>
                    <a:pt x="55533" y="33645"/>
                    <a:pt x="55685" y="33705"/>
                  </a:cubicBezTo>
                  <a:cubicBezTo>
                    <a:pt x="55795" y="33747"/>
                    <a:pt x="55923" y="33763"/>
                    <a:pt x="56065" y="33763"/>
                  </a:cubicBezTo>
                  <a:cubicBezTo>
                    <a:pt x="56236" y="33763"/>
                    <a:pt x="56427" y="33739"/>
                    <a:pt x="56627" y="33705"/>
                  </a:cubicBezTo>
                  <a:cubicBezTo>
                    <a:pt x="56476" y="33553"/>
                    <a:pt x="56202" y="33432"/>
                    <a:pt x="56567" y="33310"/>
                  </a:cubicBezTo>
                  <a:cubicBezTo>
                    <a:pt x="56658" y="33280"/>
                    <a:pt x="56658" y="33219"/>
                    <a:pt x="56627" y="33128"/>
                  </a:cubicBezTo>
                  <a:cubicBezTo>
                    <a:pt x="56536" y="32976"/>
                    <a:pt x="56627" y="32885"/>
                    <a:pt x="56749" y="32763"/>
                  </a:cubicBezTo>
                  <a:cubicBezTo>
                    <a:pt x="57023" y="32520"/>
                    <a:pt x="56962" y="32246"/>
                    <a:pt x="56658" y="32094"/>
                  </a:cubicBezTo>
                  <a:cubicBezTo>
                    <a:pt x="56506" y="32034"/>
                    <a:pt x="56445" y="31943"/>
                    <a:pt x="56597" y="31851"/>
                  </a:cubicBezTo>
                  <a:cubicBezTo>
                    <a:pt x="56871" y="31639"/>
                    <a:pt x="56749" y="31487"/>
                    <a:pt x="56567" y="31335"/>
                  </a:cubicBezTo>
                  <a:cubicBezTo>
                    <a:pt x="56384" y="31213"/>
                    <a:pt x="56354" y="31061"/>
                    <a:pt x="56476" y="30848"/>
                  </a:cubicBezTo>
                  <a:cubicBezTo>
                    <a:pt x="56627" y="30666"/>
                    <a:pt x="56536" y="30514"/>
                    <a:pt x="56324" y="30423"/>
                  </a:cubicBezTo>
                  <a:cubicBezTo>
                    <a:pt x="56050" y="30271"/>
                    <a:pt x="55716" y="30180"/>
                    <a:pt x="55533" y="29936"/>
                  </a:cubicBezTo>
                  <a:cubicBezTo>
                    <a:pt x="55320" y="29724"/>
                    <a:pt x="55108" y="29602"/>
                    <a:pt x="54834" y="29541"/>
                  </a:cubicBezTo>
                  <a:cubicBezTo>
                    <a:pt x="54165" y="29420"/>
                    <a:pt x="53558" y="29207"/>
                    <a:pt x="53223" y="28538"/>
                  </a:cubicBezTo>
                  <a:cubicBezTo>
                    <a:pt x="53193" y="28477"/>
                    <a:pt x="53071" y="28447"/>
                    <a:pt x="53010" y="28417"/>
                  </a:cubicBezTo>
                  <a:cubicBezTo>
                    <a:pt x="52585" y="28082"/>
                    <a:pt x="52372" y="27657"/>
                    <a:pt x="52372" y="27140"/>
                  </a:cubicBezTo>
                  <a:cubicBezTo>
                    <a:pt x="52372" y="26760"/>
                    <a:pt x="52712" y="26331"/>
                    <a:pt x="52958" y="26331"/>
                  </a:cubicBezTo>
                  <a:cubicBezTo>
                    <a:pt x="52987" y="26331"/>
                    <a:pt x="53015" y="26337"/>
                    <a:pt x="53041" y="26350"/>
                  </a:cubicBezTo>
                  <a:cubicBezTo>
                    <a:pt x="53130" y="26376"/>
                    <a:pt x="53208" y="26388"/>
                    <a:pt x="53281" y="26388"/>
                  </a:cubicBezTo>
                  <a:cubicBezTo>
                    <a:pt x="53457" y="26388"/>
                    <a:pt x="53598" y="26323"/>
                    <a:pt x="53770" y="26259"/>
                  </a:cubicBezTo>
                  <a:cubicBezTo>
                    <a:pt x="54109" y="26105"/>
                    <a:pt x="54448" y="26031"/>
                    <a:pt x="54776" y="26031"/>
                  </a:cubicBezTo>
                  <a:cubicBezTo>
                    <a:pt x="55359" y="26031"/>
                    <a:pt x="55906" y="26267"/>
                    <a:pt x="56354" y="26714"/>
                  </a:cubicBezTo>
                  <a:cubicBezTo>
                    <a:pt x="56749" y="27110"/>
                    <a:pt x="57235" y="27322"/>
                    <a:pt x="57783" y="27383"/>
                  </a:cubicBezTo>
                  <a:cubicBezTo>
                    <a:pt x="58573" y="27474"/>
                    <a:pt x="59272" y="27778"/>
                    <a:pt x="59545" y="28599"/>
                  </a:cubicBezTo>
                  <a:cubicBezTo>
                    <a:pt x="59697" y="29055"/>
                    <a:pt x="59941" y="29389"/>
                    <a:pt x="60336" y="29632"/>
                  </a:cubicBezTo>
                  <a:cubicBezTo>
                    <a:pt x="60518" y="29754"/>
                    <a:pt x="60701" y="29876"/>
                    <a:pt x="60761" y="30119"/>
                  </a:cubicBezTo>
                  <a:cubicBezTo>
                    <a:pt x="60830" y="30441"/>
                    <a:pt x="60987" y="30589"/>
                    <a:pt x="61243" y="30589"/>
                  </a:cubicBezTo>
                  <a:cubicBezTo>
                    <a:pt x="61325" y="30589"/>
                    <a:pt x="61418" y="30574"/>
                    <a:pt x="61521" y="30544"/>
                  </a:cubicBezTo>
                  <a:cubicBezTo>
                    <a:pt x="61795" y="30453"/>
                    <a:pt x="62099" y="30332"/>
                    <a:pt x="62190" y="30028"/>
                  </a:cubicBezTo>
                  <a:cubicBezTo>
                    <a:pt x="62281" y="29784"/>
                    <a:pt x="62220" y="29541"/>
                    <a:pt x="62008" y="29389"/>
                  </a:cubicBezTo>
                  <a:cubicBezTo>
                    <a:pt x="61430" y="28842"/>
                    <a:pt x="60974" y="28234"/>
                    <a:pt x="60549" y="27566"/>
                  </a:cubicBezTo>
                  <a:cubicBezTo>
                    <a:pt x="60366" y="27322"/>
                    <a:pt x="60214" y="26988"/>
                    <a:pt x="59880" y="26988"/>
                  </a:cubicBezTo>
                  <a:cubicBezTo>
                    <a:pt x="59637" y="26958"/>
                    <a:pt x="59545" y="26836"/>
                    <a:pt x="59454" y="26684"/>
                  </a:cubicBezTo>
                  <a:cubicBezTo>
                    <a:pt x="59266" y="26334"/>
                    <a:pt x="58957" y="26127"/>
                    <a:pt x="58593" y="26127"/>
                  </a:cubicBezTo>
                  <a:cubicBezTo>
                    <a:pt x="58547" y="26127"/>
                    <a:pt x="58499" y="26130"/>
                    <a:pt x="58451" y="26137"/>
                  </a:cubicBezTo>
                  <a:cubicBezTo>
                    <a:pt x="58420" y="26140"/>
                    <a:pt x="58389" y="26142"/>
                    <a:pt x="58360" y="26142"/>
                  </a:cubicBezTo>
                  <a:cubicBezTo>
                    <a:pt x="58103" y="26142"/>
                    <a:pt x="57913" y="26027"/>
                    <a:pt x="57722" y="25863"/>
                  </a:cubicBezTo>
                  <a:cubicBezTo>
                    <a:pt x="57509" y="25681"/>
                    <a:pt x="57418" y="25438"/>
                    <a:pt x="57296" y="25195"/>
                  </a:cubicBezTo>
                  <a:cubicBezTo>
                    <a:pt x="57175" y="24982"/>
                    <a:pt x="57114" y="24739"/>
                    <a:pt x="56931" y="24587"/>
                  </a:cubicBezTo>
                  <a:cubicBezTo>
                    <a:pt x="56868" y="24544"/>
                    <a:pt x="56804" y="24487"/>
                    <a:pt x="56741" y="24487"/>
                  </a:cubicBezTo>
                  <a:cubicBezTo>
                    <a:pt x="56713" y="24487"/>
                    <a:pt x="56686" y="24498"/>
                    <a:pt x="56658" y="24526"/>
                  </a:cubicBezTo>
                  <a:cubicBezTo>
                    <a:pt x="56597" y="24587"/>
                    <a:pt x="56476" y="24678"/>
                    <a:pt x="56536" y="24830"/>
                  </a:cubicBezTo>
                  <a:cubicBezTo>
                    <a:pt x="56627" y="24982"/>
                    <a:pt x="56658" y="25164"/>
                    <a:pt x="56749" y="25286"/>
                  </a:cubicBezTo>
                  <a:cubicBezTo>
                    <a:pt x="56901" y="25499"/>
                    <a:pt x="56749" y="25620"/>
                    <a:pt x="56597" y="25651"/>
                  </a:cubicBezTo>
                  <a:cubicBezTo>
                    <a:pt x="56447" y="25694"/>
                    <a:pt x="56281" y="25737"/>
                    <a:pt x="56100" y="25737"/>
                  </a:cubicBezTo>
                  <a:cubicBezTo>
                    <a:pt x="56025" y="25737"/>
                    <a:pt x="55948" y="25729"/>
                    <a:pt x="55868" y="25711"/>
                  </a:cubicBezTo>
                  <a:cubicBezTo>
                    <a:pt x="55077" y="25529"/>
                    <a:pt x="54621" y="24952"/>
                    <a:pt x="54287" y="24283"/>
                  </a:cubicBezTo>
                  <a:cubicBezTo>
                    <a:pt x="54025" y="23817"/>
                    <a:pt x="54070" y="23185"/>
                    <a:pt x="54820" y="23185"/>
                  </a:cubicBezTo>
                  <a:cubicBezTo>
                    <a:pt x="54854" y="23185"/>
                    <a:pt x="54889" y="23186"/>
                    <a:pt x="54925" y="23189"/>
                  </a:cubicBezTo>
                  <a:cubicBezTo>
                    <a:pt x="55168" y="23189"/>
                    <a:pt x="55412" y="23189"/>
                    <a:pt x="55472" y="22976"/>
                  </a:cubicBezTo>
                  <a:cubicBezTo>
                    <a:pt x="55564" y="22733"/>
                    <a:pt x="55260" y="22611"/>
                    <a:pt x="55108" y="22489"/>
                  </a:cubicBezTo>
                  <a:cubicBezTo>
                    <a:pt x="55047" y="22459"/>
                    <a:pt x="54956" y="22429"/>
                    <a:pt x="54895" y="22429"/>
                  </a:cubicBezTo>
                  <a:cubicBezTo>
                    <a:pt x="54226" y="22429"/>
                    <a:pt x="53831" y="22034"/>
                    <a:pt x="53618" y="21456"/>
                  </a:cubicBezTo>
                  <a:cubicBezTo>
                    <a:pt x="53436" y="21061"/>
                    <a:pt x="53223" y="20757"/>
                    <a:pt x="52798" y="20605"/>
                  </a:cubicBezTo>
                  <a:cubicBezTo>
                    <a:pt x="52585" y="20514"/>
                    <a:pt x="52463" y="20301"/>
                    <a:pt x="52372" y="20058"/>
                  </a:cubicBezTo>
                  <a:cubicBezTo>
                    <a:pt x="52251" y="19632"/>
                    <a:pt x="52463" y="19146"/>
                    <a:pt x="52950" y="18842"/>
                  </a:cubicBezTo>
                  <a:cubicBezTo>
                    <a:pt x="53354" y="18562"/>
                    <a:pt x="53790" y="18393"/>
                    <a:pt x="54271" y="18393"/>
                  </a:cubicBezTo>
                  <a:cubicBezTo>
                    <a:pt x="54729" y="18393"/>
                    <a:pt x="55227" y="18547"/>
                    <a:pt x="55776" y="18903"/>
                  </a:cubicBezTo>
                  <a:cubicBezTo>
                    <a:pt x="56288" y="19237"/>
                    <a:pt x="56838" y="19496"/>
                    <a:pt x="57418" y="19496"/>
                  </a:cubicBezTo>
                  <a:cubicBezTo>
                    <a:pt x="57734" y="19496"/>
                    <a:pt x="58058" y="19419"/>
                    <a:pt x="58390" y="19237"/>
                  </a:cubicBezTo>
                  <a:cubicBezTo>
                    <a:pt x="59454" y="18660"/>
                    <a:pt x="60488" y="18021"/>
                    <a:pt x="61521" y="17383"/>
                  </a:cubicBezTo>
                  <a:cubicBezTo>
                    <a:pt x="61491" y="17353"/>
                    <a:pt x="61460" y="17353"/>
                    <a:pt x="61460" y="17353"/>
                  </a:cubicBezTo>
                  <a:cubicBezTo>
                    <a:pt x="61432" y="17347"/>
                    <a:pt x="61403" y="17346"/>
                    <a:pt x="61374" y="17346"/>
                  </a:cubicBezTo>
                  <a:cubicBezTo>
                    <a:pt x="61343" y="17346"/>
                    <a:pt x="61311" y="17347"/>
                    <a:pt x="61281" y="17347"/>
                  </a:cubicBezTo>
                  <a:cubicBezTo>
                    <a:pt x="61190" y="17347"/>
                    <a:pt x="61114" y="17331"/>
                    <a:pt x="61096" y="17201"/>
                  </a:cubicBezTo>
                  <a:cubicBezTo>
                    <a:pt x="61035" y="17018"/>
                    <a:pt x="61217" y="17018"/>
                    <a:pt x="61308" y="16957"/>
                  </a:cubicBezTo>
                  <a:cubicBezTo>
                    <a:pt x="61430" y="16897"/>
                    <a:pt x="61460" y="16806"/>
                    <a:pt x="61369" y="16684"/>
                  </a:cubicBezTo>
                  <a:cubicBezTo>
                    <a:pt x="61248" y="16532"/>
                    <a:pt x="61278" y="16441"/>
                    <a:pt x="61430" y="16319"/>
                  </a:cubicBezTo>
                  <a:cubicBezTo>
                    <a:pt x="61673" y="16076"/>
                    <a:pt x="61977" y="15894"/>
                    <a:pt x="62190" y="15559"/>
                  </a:cubicBezTo>
                  <a:cubicBezTo>
                    <a:pt x="62299" y="15368"/>
                    <a:pt x="62482" y="15251"/>
                    <a:pt x="62716" y="15251"/>
                  </a:cubicBezTo>
                  <a:cubicBezTo>
                    <a:pt x="62743" y="15251"/>
                    <a:pt x="62770" y="15252"/>
                    <a:pt x="62798" y="15255"/>
                  </a:cubicBezTo>
                  <a:cubicBezTo>
                    <a:pt x="62889" y="15271"/>
                    <a:pt x="62988" y="15286"/>
                    <a:pt x="63079" y="15286"/>
                  </a:cubicBezTo>
                  <a:cubicBezTo>
                    <a:pt x="63170" y="15286"/>
                    <a:pt x="63254" y="15271"/>
                    <a:pt x="63315" y="15225"/>
                  </a:cubicBezTo>
                  <a:cubicBezTo>
                    <a:pt x="63516" y="15091"/>
                    <a:pt x="63718" y="15049"/>
                    <a:pt x="63925" y="15049"/>
                  </a:cubicBezTo>
                  <a:cubicBezTo>
                    <a:pt x="64092" y="15049"/>
                    <a:pt x="64262" y="15076"/>
                    <a:pt x="64439" y="15103"/>
                  </a:cubicBezTo>
                  <a:cubicBezTo>
                    <a:pt x="64622" y="15134"/>
                    <a:pt x="64682" y="15195"/>
                    <a:pt x="64743" y="15347"/>
                  </a:cubicBezTo>
                  <a:cubicBezTo>
                    <a:pt x="64986" y="15772"/>
                    <a:pt x="65199" y="16198"/>
                    <a:pt x="65442" y="16623"/>
                  </a:cubicBezTo>
                  <a:cubicBezTo>
                    <a:pt x="65495" y="16747"/>
                    <a:pt x="65569" y="16829"/>
                    <a:pt x="65656" y="16829"/>
                  </a:cubicBezTo>
                  <a:cubicBezTo>
                    <a:pt x="65720" y="16829"/>
                    <a:pt x="65791" y="16786"/>
                    <a:pt x="65868" y="16684"/>
                  </a:cubicBezTo>
                  <a:cubicBezTo>
                    <a:pt x="65964" y="16588"/>
                    <a:pt x="66053" y="16542"/>
                    <a:pt x="66137" y="16542"/>
                  </a:cubicBezTo>
                  <a:cubicBezTo>
                    <a:pt x="66239" y="16542"/>
                    <a:pt x="66331" y="16611"/>
                    <a:pt x="66415" y="16745"/>
                  </a:cubicBezTo>
                  <a:cubicBezTo>
                    <a:pt x="66538" y="16929"/>
                    <a:pt x="66675" y="17031"/>
                    <a:pt x="66835" y="17031"/>
                  </a:cubicBezTo>
                  <a:cubicBezTo>
                    <a:pt x="66912" y="17031"/>
                    <a:pt x="66994" y="17007"/>
                    <a:pt x="67084" y="16957"/>
                  </a:cubicBezTo>
                  <a:cubicBezTo>
                    <a:pt x="67225" y="16887"/>
                    <a:pt x="67348" y="16816"/>
                    <a:pt x="67481" y="16816"/>
                  </a:cubicBezTo>
                  <a:cubicBezTo>
                    <a:pt x="67520" y="16816"/>
                    <a:pt x="67559" y="16822"/>
                    <a:pt x="67600" y="16836"/>
                  </a:cubicBezTo>
                  <a:cubicBezTo>
                    <a:pt x="67719" y="16885"/>
                    <a:pt x="67824" y="16906"/>
                    <a:pt x="67920" y="16906"/>
                  </a:cubicBezTo>
                  <a:cubicBezTo>
                    <a:pt x="68242" y="16906"/>
                    <a:pt x="68453" y="16661"/>
                    <a:pt x="68664" y="16380"/>
                  </a:cubicBezTo>
                  <a:cubicBezTo>
                    <a:pt x="69120" y="15772"/>
                    <a:pt x="69728" y="15438"/>
                    <a:pt x="70458" y="15347"/>
                  </a:cubicBezTo>
                  <a:cubicBezTo>
                    <a:pt x="70670" y="15316"/>
                    <a:pt x="70883" y="15316"/>
                    <a:pt x="70792" y="15012"/>
                  </a:cubicBezTo>
                  <a:cubicBezTo>
                    <a:pt x="70792" y="14951"/>
                    <a:pt x="70883" y="14830"/>
                    <a:pt x="70944" y="14799"/>
                  </a:cubicBezTo>
                  <a:cubicBezTo>
                    <a:pt x="71217" y="14678"/>
                    <a:pt x="71430" y="14495"/>
                    <a:pt x="71491" y="14161"/>
                  </a:cubicBezTo>
                  <a:cubicBezTo>
                    <a:pt x="71516" y="14111"/>
                    <a:pt x="71561" y="14062"/>
                    <a:pt x="71626" y="14062"/>
                  </a:cubicBezTo>
                  <a:cubicBezTo>
                    <a:pt x="71641" y="14062"/>
                    <a:pt x="71657" y="14064"/>
                    <a:pt x="71673" y="14070"/>
                  </a:cubicBezTo>
                  <a:cubicBezTo>
                    <a:pt x="71901" y="14070"/>
                    <a:pt x="72144" y="14032"/>
                    <a:pt x="72388" y="14032"/>
                  </a:cubicBezTo>
                  <a:cubicBezTo>
                    <a:pt x="72631" y="14032"/>
                    <a:pt x="72874" y="14070"/>
                    <a:pt x="73102" y="14222"/>
                  </a:cubicBezTo>
                  <a:cubicBezTo>
                    <a:pt x="72646" y="14556"/>
                    <a:pt x="72646" y="14860"/>
                    <a:pt x="73102" y="15164"/>
                  </a:cubicBezTo>
                  <a:cubicBezTo>
                    <a:pt x="73558" y="15468"/>
                    <a:pt x="74135" y="15377"/>
                    <a:pt x="74622" y="15559"/>
                  </a:cubicBezTo>
                  <a:cubicBezTo>
                    <a:pt x="74652" y="15559"/>
                    <a:pt x="74743" y="15499"/>
                    <a:pt x="74774" y="15468"/>
                  </a:cubicBezTo>
                  <a:cubicBezTo>
                    <a:pt x="75042" y="15289"/>
                    <a:pt x="75179" y="15198"/>
                    <a:pt x="75313" y="15198"/>
                  </a:cubicBezTo>
                  <a:cubicBezTo>
                    <a:pt x="75452" y="15198"/>
                    <a:pt x="75589" y="15297"/>
                    <a:pt x="75868" y="15499"/>
                  </a:cubicBezTo>
                  <a:cubicBezTo>
                    <a:pt x="76202" y="15711"/>
                    <a:pt x="76537" y="15954"/>
                    <a:pt x="76962" y="16015"/>
                  </a:cubicBezTo>
                  <a:cubicBezTo>
                    <a:pt x="77479" y="16046"/>
                    <a:pt x="77904" y="16228"/>
                    <a:pt x="78300" y="16593"/>
                  </a:cubicBezTo>
                  <a:cubicBezTo>
                    <a:pt x="78429" y="16704"/>
                    <a:pt x="78582" y="16770"/>
                    <a:pt x="78750" y="16770"/>
                  </a:cubicBezTo>
                  <a:cubicBezTo>
                    <a:pt x="78858" y="16770"/>
                    <a:pt x="78971" y="16743"/>
                    <a:pt x="79090" y="16684"/>
                  </a:cubicBezTo>
                  <a:cubicBezTo>
                    <a:pt x="79196" y="16608"/>
                    <a:pt x="79325" y="16578"/>
                    <a:pt x="79458" y="16578"/>
                  </a:cubicBezTo>
                  <a:cubicBezTo>
                    <a:pt x="79591" y="16578"/>
                    <a:pt x="79728" y="16608"/>
                    <a:pt x="79850" y="16654"/>
                  </a:cubicBezTo>
                  <a:cubicBezTo>
                    <a:pt x="80451" y="16872"/>
                    <a:pt x="81077" y="16992"/>
                    <a:pt x="81727" y="16992"/>
                  </a:cubicBezTo>
                  <a:cubicBezTo>
                    <a:pt x="81800" y="16992"/>
                    <a:pt x="81873" y="16991"/>
                    <a:pt x="81947" y="16988"/>
                  </a:cubicBezTo>
                  <a:cubicBezTo>
                    <a:pt x="81998" y="16982"/>
                    <a:pt x="82048" y="16980"/>
                    <a:pt x="82098" y="16980"/>
                  </a:cubicBezTo>
                  <a:cubicBezTo>
                    <a:pt x="82498" y="16980"/>
                    <a:pt x="82883" y="17138"/>
                    <a:pt x="83265" y="17138"/>
                  </a:cubicBezTo>
                  <a:cubicBezTo>
                    <a:pt x="83352" y="17138"/>
                    <a:pt x="83440" y="17130"/>
                    <a:pt x="83528" y="17109"/>
                  </a:cubicBezTo>
                  <a:cubicBezTo>
                    <a:pt x="83653" y="17072"/>
                    <a:pt x="83772" y="17055"/>
                    <a:pt x="83885" y="17055"/>
                  </a:cubicBezTo>
                  <a:cubicBezTo>
                    <a:pt x="84235" y="17055"/>
                    <a:pt x="84528" y="17221"/>
                    <a:pt x="84804" y="17474"/>
                  </a:cubicBezTo>
                  <a:cubicBezTo>
                    <a:pt x="84857" y="17527"/>
                    <a:pt x="84920" y="17580"/>
                    <a:pt x="84993" y="17580"/>
                  </a:cubicBezTo>
                  <a:cubicBezTo>
                    <a:pt x="85046" y="17580"/>
                    <a:pt x="85105" y="17551"/>
                    <a:pt x="85169" y="17474"/>
                  </a:cubicBezTo>
                  <a:cubicBezTo>
                    <a:pt x="85230" y="17383"/>
                    <a:pt x="85412" y="17413"/>
                    <a:pt x="85564" y="17383"/>
                  </a:cubicBezTo>
                  <a:cubicBezTo>
                    <a:pt x="85655" y="17383"/>
                    <a:pt x="85777" y="17413"/>
                    <a:pt x="85807" y="17505"/>
                  </a:cubicBezTo>
                  <a:cubicBezTo>
                    <a:pt x="85838" y="17657"/>
                    <a:pt x="85686" y="17657"/>
                    <a:pt x="85595" y="17687"/>
                  </a:cubicBezTo>
                  <a:cubicBezTo>
                    <a:pt x="85443" y="17717"/>
                    <a:pt x="85291" y="17748"/>
                    <a:pt x="85047" y="17809"/>
                  </a:cubicBezTo>
                  <a:cubicBezTo>
                    <a:pt x="85382" y="18052"/>
                    <a:pt x="85473" y="18386"/>
                    <a:pt x="85534" y="18720"/>
                  </a:cubicBezTo>
                  <a:cubicBezTo>
                    <a:pt x="85587" y="19012"/>
                    <a:pt x="85778" y="19188"/>
                    <a:pt x="86028" y="19188"/>
                  </a:cubicBezTo>
                  <a:cubicBezTo>
                    <a:pt x="86065" y="19188"/>
                    <a:pt x="86103" y="19184"/>
                    <a:pt x="86142" y="19176"/>
                  </a:cubicBezTo>
                  <a:cubicBezTo>
                    <a:pt x="86537" y="19085"/>
                    <a:pt x="86871" y="18903"/>
                    <a:pt x="86962" y="18477"/>
                  </a:cubicBezTo>
                  <a:cubicBezTo>
                    <a:pt x="87054" y="18082"/>
                    <a:pt x="87297" y="17778"/>
                    <a:pt x="87601" y="17474"/>
                  </a:cubicBezTo>
                  <a:cubicBezTo>
                    <a:pt x="87813" y="17292"/>
                    <a:pt x="88057" y="17109"/>
                    <a:pt x="88026" y="16714"/>
                  </a:cubicBezTo>
                  <a:cubicBezTo>
                    <a:pt x="87996" y="16319"/>
                    <a:pt x="88573" y="16441"/>
                    <a:pt x="88634" y="16076"/>
                  </a:cubicBezTo>
                  <a:cubicBezTo>
                    <a:pt x="88634" y="16046"/>
                    <a:pt x="88665" y="16046"/>
                    <a:pt x="88665" y="16015"/>
                  </a:cubicBezTo>
                  <a:cubicBezTo>
                    <a:pt x="88684" y="15898"/>
                    <a:pt x="88716" y="15844"/>
                    <a:pt x="88785" y="15844"/>
                  </a:cubicBezTo>
                  <a:cubicBezTo>
                    <a:pt x="88823" y="15844"/>
                    <a:pt x="88873" y="15861"/>
                    <a:pt x="88938" y="15894"/>
                  </a:cubicBezTo>
                  <a:cubicBezTo>
                    <a:pt x="89033" y="15957"/>
                    <a:pt x="89110" y="15987"/>
                    <a:pt x="89168" y="15987"/>
                  </a:cubicBezTo>
                  <a:cubicBezTo>
                    <a:pt x="89278" y="15987"/>
                    <a:pt x="89323" y="15879"/>
                    <a:pt x="89303" y="15681"/>
                  </a:cubicBezTo>
                  <a:cubicBezTo>
                    <a:pt x="89303" y="15529"/>
                    <a:pt x="89364" y="15438"/>
                    <a:pt x="89485" y="15377"/>
                  </a:cubicBezTo>
                  <a:cubicBezTo>
                    <a:pt x="89637" y="15286"/>
                    <a:pt x="89820" y="15225"/>
                    <a:pt x="89941" y="15103"/>
                  </a:cubicBezTo>
                  <a:cubicBezTo>
                    <a:pt x="90063" y="15012"/>
                    <a:pt x="90184" y="14860"/>
                    <a:pt x="90002" y="14708"/>
                  </a:cubicBezTo>
                  <a:cubicBezTo>
                    <a:pt x="89759" y="14465"/>
                    <a:pt x="89789" y="14313"/>
                    <a:pt x="90124" y="14161"/>
                  </a:cubicBezTo>
                  <a:cubicBezTo>
                    <a:pt x="90458" y="14009"/>
                    <a:pt x="90458" y="13705"/>
                    <a:pt x="90154" y="13492"/>
                  </a:cubicBezTo>
                  <a:cubicBezTo>
                    <a:pt x="89759" y="13188"/>
                    <a:pt x="89637" y="12793"/>
                    <a:pt x="89789" y="12307"/>
                  </a:cubicBezTo>
                  <a:cubicBezTo>
                    <a:pt x="89820" y="12125"/>
                    <a:pt x="89941" y="11973"/>
                    <a:pt x="89668" y="11881"/>
                  </a:cubicBezTo>
                  <a:cubicBezTo>
                    <a:pt x="89607" y="11851"/>
                    <a:pt x="89576" y="11760"/>
                    <a:pt x="89607" y="11699"/>
                  </a:cubicBezTo>
                  <a:cubicBezTo>
                    <a:pt x="89880" y="11426"/>
                    <a:pt x="89728" y="11152"/>
                    <a:pt x="89668" y="10848"/>
                  </a:cubicBezTo>
                  <a:cubicBezTo>
                    <a:pt x="89607" y="10605"/>
                    <a:pt x="89668" y="10362"/>
                    <a:pt x="89759" y="10118"/>
                  </a:cubicBezTo>
                  <a:cubicBezTo>
                    <a:pt x="89789" y="10027"/>
                    <a:pt x="89820" y="9936"/>
                    <a:pt x="89789" y="9815"/>
                  </a:cubicBezTo>
                  <a:cubicBezTo>
                    <a:pt x="89707" y="9541"/>
                    <a:pt x="89748" y="9415"/>
                    <a:pt x="90002" y="9415"/>
                  </a:cubicBezTo>
                  <a:cubicBezTo>
                    <a:pt x="90030" y="9415"/>
                    <a:pt x="90060" y="9416"/>
                    <a:pt x="90093" y="9419"/>
                  </a:cubicBezTo>
                  <a:cubicBezTo>
                    <a:pt x="90367" y="9419"/>
                    <a:pt x="90671" y="9389"/>
                    <a:pt x="90853" y="9237"/>
                  </a:cubicBezTo>
                  <a:cubicBezTo>
                    <a:pt x="91339" y="8811"/>
                    <a:pt x="91917" y="8508"/>
                    <a:pt x="92312" y="7991"/>
                  </a:cubicBezTo>
                  <a:cubicBezTo>
                    <a:pt x="92446" y="7840"/>
                    <a:pt x="92571" y="7773"/>
                    <a:pt x="92701" y="7773"/>
                  </a:cubicBezTo>
                  <a:cubicBezTo>
                    <a:pt x="92808" y="7773"/>
                    <a:pt x="92919" y="7818"/>
                    <a:pt x="93042" y="7900"/>
                  </a:cubicBezTo>
                  <a:cubicBezTo>
                    <a:pt x="93192" y="8004"/>
                    <a:pt x="93329" y="8055"/>
                    <a:pt x="93452" y="8055"/>
                  </a:cubicBezTo>
                  <a:cubicBezTo>
                    <a:pt x="93651" y="8055"/>
                    <a:pt x="93810" y="7920"/>
                    <a:pt x="93923" y="7656"/>
                  </a:cubicBezTo>
                  <a:cubicBezTo>
                    <a:pt x="94136" y="7261"/>
                    <a:pt x="94136" y="6836"/>
                    <a:pt x="94045" y="6410"/>
                  </a:cubicBezTo>
                  <a:cubicBezTo>
                    <a:pt x="93832" y="5346"/>
                    <a:pt x="93528" y="4283"/>
                    <a:pt x="93589" y="3158"/>
                  </a:cubicBezTo>
                  <a:cubicBezTo>
                    <a:pt x="93589" y="3036"/>
                    <a:pt x="93528" y="2884"/>
                    <a:pt x="93497" y="2763"/>
                  </a:cubicBezTo>
                  <a:cubicBezTo>
                    <a:pt x="93482" y="2758"/>
                    <a:pt x="93467" y="2755"/>
                    <a:pt x="93454" y="2755"/>
                  </a:cubicBezTo>
                  <a:cubicBezTo>
                    <a:pt x="93343" y="2755"/>
                    <a:pt x="93291" y="2909"/>
                    <a:pt x="93174" y="2909"/>
                  </a:cubicBezTo>
                  <a:cubicBezTo>
                    <a:pt x="93138" y="2909"/>
                    <a:pt x="93095" y="2894"/>
                    <a:pt x="93042" y="2854"/>
                  </a:cubicBezTo>
                  <a:cubicBezTo>
                    <a:pt x="92707" y="2611"/>
                    <a:pt x="92312" y="2428"/>
                    <a:pt x="91978" y="2185"/>
                  </a:cubicBezTo>
                  <a:cubicBezTo>
                    <a:pt x="91826" y="2094"/>
                    <a:pt x="91643" y="1972"/>
                    <a:pt x="91765" y="1760"/>
                  </a:cubicBezTo>
                  <a:cubicBezTo>
                    <a:pt x="91887" y="1456"/>
                    <a:pt x="91704" y="1365"/>
                    <a:pt x="91491" y="1304"/>
                  </a:cubicBezTo>
                  <a:cubicBezTo>
                    <a:pt x="91248" y="1243"/>
                    <a:pt x="90944" y="1243"/>
                    <a:pt x="90762" y="1061"/>
                  </a:cubicBezTo>
                  <a:cubicBezTo>
                    <a:pt x="90526" y="778"/>
                    <a:pt x="90235" y="714"/>
                    <a:pt x="89932" y="714"/>
                  </a:cubicBezTo>
                  <a:cubicBezTo>
                    <a:pt x="89845" y="714"/>
                    <a:pt x="89756" y="719"/>
                    <a:pt x="89668" y="726"/>
                  </a:cubicBezTo>
                  <a:cubicBezTo>
                    <a:pt x="89603" y="734"/>
                    <a:pt x="89540" y="738"/>
                    <a:pt x="89480" y="738"/>
                  </a:cubicBezTo>
                  <a:cubicBezTo>
                    <a:pt x="89054" y="738"/>
                    <a:pt x="88722" y="551"/>
                    <a:pt x="88482" y="179"/>
                  </a:cubicBezTo>
                  <a:cubicBezTo>
                    <a:pt x="88387" y="53"/>
                    <a:pt x="88285" y="0"/>
                    <a:pt x="88178"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9"/>
            <p:cNvSpPr/>
            <p:nvPr/>
          </p:nvSpPr>
          <p:spPr>
            <a:xfrm>
              <a:off x="4230375" y="4444675"/>
              <a:ext cx="998525" cy="328400"/>
            </a:xfrm>
            <a:custGeom>
              <a:rect b="b" l="l" r="r" t="t"/>
              <a:pathLst>
                <a:path extrusionOk="0" h="13136" w="39941">
                  <a:moveTo>
                    <a:pt x="3357" y="0"/>
                  </a:moveTo>
                  <a:cubicBezTo>
                    <a:pt x="3313" y="0"/>
                    <a:pt x="3269" y="9"/>
                    <a:pt x="3223" y="28"/>
                  </a:cubicBezTo>
                  <a:cubicBezTo>
                    <a:pt x="3040" y="150"/>
                    <a:pt x="2919" y="363"/>
                    <a:pt x="2919" y="576"/>
                  </a:cubicBezTo>
                  <a:cubicBezTo>
                    <a:pt x="2919" y="1092"/>
                    <a:pt x="2919" y="1639"/>
                    <a:pt x="3101" y="2156"/>
                  </a:cubicBezTo>
                  <a:cubicBezTo>
                    <a:pt x="3223" y="2551"/>
                    <a:pt x="3071" y="2916"/>
                    <a:pt x="2736" y="3129"/>
                  </a:cubicBezTo>
                  <a:cubicBezTo>
                    <a:pt x="2622" y="3197"/>
                    <a:pt x="2504" y="3231"/>
                    <a:pt x="2385" y="3231"/>
                  </a:cubicBezTo>
                  <a:cubicBezTo>
                    <a:pt x="2186" y="3231"/>
                    <a:pt x="1984" y="3136"/>
                    <a:pt x="1794" y="2946"/>
                  </a:cubicBezTo>
                  <a:cubicBezTo>
                    <a:pt x="1581" y="2734"/>
                    <a:pt x="1490" y="2460"/>
                    <a:pt x="1490" y="2156"/>
                  </a:cubicBezTo>
                  <a:cubicBezTo>
                    <a:pt x="1460" y="1913"/>
                    <a:pt x="1520" y="1639"/>
                    <a:pt x="1368" y="1366"/>
                  </a:cubicBezTo>
                  <a:cubicBezTo>
                    <a:pt x="1156" y="1579"/>
                    <a:pt x="1095" y="1822"/>
                    <a:pt x="1004" y="2065"/>
                  </a:cubicBezTo>
                  <a:cubicBezTo>
                    <a:pt x="852" y="2430"/>
                    <a:pt x="913" y="2825"/>
                    <a:pt x="882" y="3220"/>
                  </a:cubicBezTo>
                  <a:cubicBezTo>
                    <a:pt x="882" y="3585"/>
                    <a:pt x="578" y="3950"/>
                    <a:pt x="882" y="4345"/>
                  </a:cubicBezTo>
                  <a:cubicBezTo>
                    <a:pt x="913" y="4405"/>
                    <a:pt x="821" y="4588"/>
                    <a:pt x="730" y="4709"/>
                  </a:cubicBezTo>
                  <a:cubicBezTo>
                    <a:pt x="639" y="4831"/>
                    <a:pt x="578" y="4983"/>
                    <a:pt x="517" y="5135"/>
                  </a:cubicBezTo>
                  <a:cubicBezTo>
                    <a:pt x="426" y="5500"/>
                    <a:pt x="517" y="5864"/>
                    <a:pt x="487" y="6199"/>
                  </a:cubicBezTo>
                  <a:cubicBezTo>
                    <a:pt x="457" y="6320"/>
                    <a:pt x="487" y="6412"/>
                    <a:pt x="365" y="6472"/>
                  </a:cubicBezTo>
                  <a:cubicBezTo>
                    <a:pt x="1" y="6594"/>
                    <a:pt x="122" y="6807"/>
                    <a:pt x="305" y="6989"/>
                  </a:cubicBezTo>
                  <a:cubicBezTo>
                    <a:pt x="457" y="7171"/>
                    <a:pt x="639" y="7384"/>
                    <a:pt x="913" y="7445"/>
                  </a:cubicBezTo>
                  <a:cubicBezTo>
                    <a:pt x="1004" y="7445"/>
                    <a:pt x="1065" y="7536"/>
                    <a:pt x="1065" y="7627"/>
                  </a:cubicBezTo>
                  <a:cubicBezTo>
                    <a:pt x="1065" y="7840"/>
                    <a:pt x="1186" y="7871"/>
                    <a:pt x="1368" y="7871"/>
                  </a:cubicBezTo>
                  <a:cubicBezTo>
                    <a:pt x="1514" y="7871"/>
                    <a:pt x="1665" y="7861"/>
                    <a:pt x="1815" y="7861"/>
                  </a:cubicBezTo>
                  <a:cubicBezTo>
                    <a:pt x="2040" y="7861"/>
                    <a:pt x="2262" y="7883"/>
                    <a:pt x="2463" y="7992"/>
                  </a:cubicBezTo>
                  <a:cubicBezTo>
                    <a:pt x="2481" y="8001"/>
                    <a:pt x="2501" y="8005"/>
                    <a:pt x="2522" y="8005"/>
                  </a:cubicBezTo>
                  <a:cubicBezTo>
                    <a:pt x="2574" y="8005"/>
                    <a:pt x="2633" y="7983"/>
                    <a:pt x="2675" y="7962"/>
                  </a:cubicBezTo>
                  <a:cubicBezTo>
                    <a:pt x="2838" y="7881"/>
                    <a:pt x="3000" y="7854"/>
                    <a:pt x="3162" y="7854"/>
                  </a:cubicBezTo>
                  <a:cubicBezTo>
                    <a:pt x="3243" y="7854"/>
                    <a:pt x="3324" y="7860"/>
                    <a:pt x="3405" y="7871"/>
                  </a:cubicBezTo>
                  <a:cubicBezTo>
                    <a:pt x="3709" y="7871"/>
                    <a:pt x="3983" y="7840"/>
                    <a:pt x="4226" y="7688"/>
                  </a:cubicBezTo>
                  <a:cubicBezTo>
                    <a:pt x="4293" y="7655"/>
                    <a:pt x="4356" y="7642"/>
                    <a:pt x="4416" y="7642"/>
                  </a:cubicBezTo>
                  <a:cubicBezTo>
                    <a:pt x="4520" y="7642"/>
                    <a:pt x="4616" y="7680"/>
                    <a:pt x="4712" y="7719"/>
                  </a:cubicBezTo>
                  <a:cubicBezTo>
                    <a:pt x="5026" y="7876"/>
                    <a:pt x="5324" y="7967"/>
                    <a:pt x="5642" y="7967"/>
                  </a:cubicBezTo>
                  <a:cubicBezTo>
                    <a:pt x="5754" y="7967"/>
                    <a:pt x="5869" y="7955"/>
                    <a:pt x="5989" y="7931"/>
                  </a:cubicBezTo>
                  <a:cubicBezTo>
                    <a:pt x="6090" y="7919"/>
                    <a:pt x="6192" y="7912"/>
                    <a:pt x="6292" y="7912"/>
                  </a:cubicBezTo>
                  <a:cubicBezTo>
                    <a:pt x="6700" y="7912"/>
                    <a:pt x="7082" y="8033"/>
                    <a:pt x="7326" y="8448"/>
                  </a:cubicBezTo>
                  <a:cubicBezTo>
                    <a:pt x="7441" y="8601"/>
                    <a:pt x="7603" y="8670"/>
                    <a:pt x="7761" y="8670"/>
                  </a:cubicBezTo>
                  <a:cubicBezTo>
                    <a:pt x="7854" y="8670"/>
                    <a:pt x="7946" y="8645"/>
                    <a:pt x="8025" y="8600"/>
                  </a:cubicBezTo>
                  <a:cubicBezTo>
                    <a:pt x="8151" y="8510"/>
                    <a:pt x="8266" y="8484"/>
                    <a:pt x="8377" y="8484"/>
                  </a:cubicBezTo>
                  <a:cubicBezTo>
                    <a:pt x="8454" y="8484"/>
                    <a:pt x="8528" y="8496"/>
                    <a:pt x="8603" y="8509"/>
                  </a:cubicBezTo>
                  <a:cubicBezTo>
                    <a:pt x="8709" y="8539"/>
                    <a:pt x="8808" y="8554"/>
                    <a:pt x="8907" y="8554"/>
                  </a:cubicBezTo>
                  <a:cubicBezTo>
                    <a:pt x="9005" y="8554"/>
                    <a:pt x="9104" y="8539"/>
                    <a:pt x="9211" y="8509"/>
                  </a:cubicBezTo>
                  <a:cubicBezTo>
                    <a:pt x="9332" y="8494"/>
                    <a:pt x="9461" y="8471"/>
                    <a:pt x="9591" y="8471"/>
                  </a:cubicBezTo>
                  <a:cubicBezTo>
                    <a:pt x="9720" y="8471"/>
                    <a:pt x="9849" y="8494"/>
                    <a:pt x="9970" y="8570"/>
                  </a:cubicBezTo>
                  <a:cubicBezTo>
                    <a:pt x="10303" y="8745"/>
                    <a:pt x="10666" y="8789"/>
                    <a:pt x="11036" y="8789"/>
                  </a:cubicBezTo>
                  <a:cubicBezTo>
                    <a:pt x="11308" y="8789"/>
                    <a:pt x="11584" y="8765"/>
                    <a:pt x="11855" y="8752"/>
                  </a:cubicBezTo>
                  <a:cubicBezTo>
                    <a:pt x="12007" y="8737"/>
                    <a:pt x="12167" y="8691"/>
                    <a:pt x="12319" y="8691"/>
                  </a:cubicBezTo>
                  <a:cubicBezTo>
                    <a:pt x="12471" y="8691"/>
                    <a:pt x="12615" y="8737"/>
                    <a:pt x="12736" y="8904"/>
                  </a:cubicBezTo>
                  <a:cubicBezTo>
                    <a:pt x="12928" y="9206"/>
                    <a:pt x="13219" y="9334"/>
                    <a:pt x="13520" y="9334"/>
                  </a:cubicBezTo>
                  <a:cubicBezTo>
                    <a:pt x="13552" y="9334"/>
                    <a:pt x="13585" y="9333"/>
                    <a:pt x="13618" y="9330"/>
                  </a:cubicBezTo>
                  <a:cubicBezTo>
                    <a:pt x="13651" y="9327"/>
                    <a:pt x="13683" y="9326"/>
                    <a:pt x="13715" y="9326"/>
                  </a:cubicBezTo>
                  <a:cubicBezTo>
                    <a:pt x="14118" y="9326"/>
                    <a:pt x="14398" y="9504"/>
                    <a:pt x="14651" y="9785"/>
                  </a:cubicBezTo>
                  <a:cubicBezTo>
                    <a:pt x="14773" y="9937"/>
                    <a:pt x="14895" y="10089"/>
                    <a:pt x="15138" y="10150"/>
                  </a:cubicBezTo>
                  <a:cubicBezTo>
                    <a:pt x="15715" y="10302"/>
                    <a:pt x="16293" y="10241"/>
                    <a:pt x="16870" y="10333"/>
                  </a:cubicBezTo>
                  <a:cubicBezTo>
                    <a:pt x="17509" y="10424"/>
                    <a:pt x="17813" y="10971"/>
                    <a:pt x="17721" y="11488"/>
                  </a:cubicBezTo>
                  <a:cubicBezTo>
                    <a:pt x="17661" y="11761"/>
                    <a:pt x="17661" y="12035"/>
                    <a:pt x="17661" y="12308"/>
                  </a:cubicBezTo>
                  <a:cubicBezTo>
                    <a:pt x="17661" y="12491"/>
                    <a:pt x="17661" y="12643"/>
                    <a:pt x="17569" y="12795"/>
                  </a:cubicBezTo>
                  <a:cubicBezTo>
                    <a:pt x="17414" y="13054"/>
                    <a:pt x="17501" y="13136"/>
                    <a:pt x="17700" y="13136"/>
                  </a:cubicBezTo>
                  <a:cubicBezTo>
                    <a:pt x="17734" y="13136"/>
                    <a:pt x="17772" y="13133"/>
                    <a:pt x="17813" y="13129"/>
                  </a:cubicBezTo>
                  <a:cubicBezTo>
                    <a:pt x="18603" y="13129"/>
                    <a:pt x="19393" y="13068"/>
                    <a:pt x="20183" y="13068"/>
                  </a:cubicBezTo>
                  <a:cubicBezTo>
                    <a:pt x="20913" y="13068"/>
                    <a:pt x="21642" y="12972"/>
                    <a:pt x="22351" y="12972"/>
                  </a:cubicBezTo>
                  <a:cubicBezTo>
                    <a:pt x="22439" y="12972"/>
                    <a:pt x="22527" y="12974"/>
                    <a:pt x="22615" y="12977"/>
                  </a:cubicBezTo>
                  <a:cubicBezTo>
                    <a:pt x="22797" y="12977"/>
                    <a:pt x="22949" y="12916"/>
                    <a:pt x="23071" y="12795"/>
                  </a:cubicBezTo>
                  <a:cubicBezTo>
                    <a:pt x="23157" y="12752"/>
                    <a:pt x="23258" y="12709"/>
                    <a:pt x="23364" y="12709"/>
                  </a:cubicBezTo>
                  <a:cubicBezTo>
                    <a:pt x="23408" y="12709"/>
                    <a:pt x="23452" y="12716"/>
                    <a:pt x="23497" y="12734"/>
                  </a:cubicBezTo>
                  <a:cubicBezTo>
                    <a:pt x="23644" y="12780"/>
                    <a:pt x="23792" y="12801"/>
                    <a:pt x="23937" y="12801"/>
                  </a:cubicBezTo>
                  <a:cubicBezTo>
                    <a:pt x="24272" y="12801"/>
                    <a:pt x="24598" y="12690"/>
                    <a:pt x="24895" y="12521"/>
                  </a:cubicBezTo>
                  <a:cubicBezTo>
                    <a:pt x="25486" y="12197"/>
                    <a:pt x="26101" y="12076"/>
                    <a:pt x="26732" y="12076"/>
                  </a:cubicBezTo>
                  <a:cubicBezTo>
                    <a:pt x="27107" y="12076"/>
                    <a:pt x="27488" y="12119"/>
                    <a:pt x="27874" y="12187"/>
                  </a:cubicBezTo>
                  <a:cubicBezTo>
                    <a:pt x="27984" y="12205"/>
                    <a:pt x="28106" y="12235"/>
                    <a:pt x="28219" y="12235"/>
                  </a:cubicBezTo>
                  <a:cubicBezTo>
                    <a:pt x="28292" y="12235"/>
                    <a:pt x="28361" y="12223"/>
                    <a:pt x="28421" y="12187"/>
                  </a:cubicBezTo>
                  <a:cubicBezTo>
                    <a:pt x="29063" y="11846"/>
                    <a:pt x="29718" y="11753"/>
                    <a:pt x="30384" y="11753"/>
                  </a:cubicBezTo>
                  <a:cubicBezTo>
                    <a:pt x="30789" y="11753"/>
                    <a:pt x="31199" y="11788"/>
                    <a:pt x="31612" y="11822"/>
                  </a:cubicBezTo>
                  <a:cubicBezTo>
                    <a:pt x="31805" y="11842"/>
                    <a:pt x="31997" y="11856"/>
                    <a:pt x="32189" y="11856"/>
                  </a:cubicBezTo>
                  <a:cubicBezTo>
                    <a:pt x="32571" y="11856"/>
                    <a:pt x="32950" y="11802"/>
                    <a:pt x="33314" y="11640"/>
                  </a:cubicBezTo>
                  <a:cubicBezTo>
                    <a:pt x="33679" y="11488"/>
                    <a:pt x="34074" y="11457"/>
                    <a:pt x="34439" y="11396"/>
                  </a:cubicBezTo>
                  <a:cubicBezTo>
                    <a:pt x="34514" y="11386"/>
                    <a:pt x="34589" y="11382"/>
                    <a:pt x="34662" y="11382"/>
                  </a:cubicBezTo>
                  <a:cubicBezTo>
                    <a:pt x="35166" y="11382"/>
                    <a:pt x="35627" y="11594"/>
                    <a:pt x="36131" y="11594"/>
                  </a:cubicBezTo>
                  <a:cubicBezTo>
                    <a:pt x="36204" y="11594"/>
                    <a:pt x="36279" y="11589"/>
                    <a:pt x="36354" y="11579"/>
                  </a:cubicBezTo>
                  <a:cubicBezTo>
                    <a:pt x="36476" y="11579"/>
                    <a:pt x="36627" y="11670"/>
                    <a:pt x="36719" y="11822"/>
                  </a:cubicBezTo>
                  <a:cubicBezTo>
                    <a:pt x="36816" y="11939"/>
                    <a:pt x="36926" y="11993"/>
                    <a:pt x="37048" y="11993"/>
                  </a:cubicBezTo>
                  <a:cubicBezTo>
                    <a:pt x="37117" y="11993"/>
                    <a:pt x="37189" y="11976"/>
                    <a:pt x="37266" y="11944"/>
                  </a:cubicBezTo>
                  <a:cubicBezTo>
                    <a:pt x="37418" y="11883"/>
                    <a:pt x="37600" y="11822"/>
                    <a:pt x="37752" y="11761"/>
                  </a:cubicBezTo>
                  <a:cubicBezTo>
                    <a:pt x="38360" y="11518"/>
                    <a:pt x="38907" y="11184"/>
                    <a:pt x="39150" y="10515"/>
                  </a:cubicBezTo>
                  <a:cubicBezTo>
                    <a:pt x="39333" y="9937"/>
                    <a:pt x="39393" y="9330"/>
                    <a:pt x="39697" y="8782"/>
                  </a:cubicBezTo>
                  <a:cubicBezTo>
                    <a:pt x="39728" y="8752"/>
                    <a:pt x="39758" y="8691"/>
                    <a:pt x="39697" y="8661"/>
                  </a:cubicBezTo>
                  <a:cubicBezTo>
                    <a:pt x="39333" y="8448"/>
                    <a:pt x="39363" y="8053"/>
                    <a:pt x="39242" y="7749"/>
                  </a:cubicBezTo>
                  <a:cubicBezTo>
                    <a:pt x="39150" y="7475"/>
                    <a:pt x="39211" y="7323"/>
                    <a:pt x="39424" y="7141"/>
                  </a:cubicBezTo>
                  <a:cubicBezTo>
                    <a:pt x="39576" y="7019"/>
                    <a:pt x="39728" y="6898"/>
                    <a:pt x="39819" y="6716"/>
                  </a:cubicBezTo>
                  <a:cubicBezTo>
                    <a:pt x="39880" y="6624"/>
                    <a:pt x="39941" y="6503"/>
                    <a:pt x="39789" y="6442"/>
                  </a:cubicBezTo>
                  <a:cubicBezTo>
                    <a:pt x="39751" y="6433"/>
                    <a:pt x="39713" y="6426"/>
                    <a:pt x="39679" y="6426"/>
                  </a:cubicBezTo>
                  <a:cubicBezTo>
                    <a:pt x="39601" y="6426"/>
                    <a:pt x="39536" y="6459"/>
                    <a:pt x="39515" y="6564"/>
                  </a:cubicBezTo>
                  <a:cubicBezTo>
                    <a:pt x="39485" y="6898"/>
                    <a:pt x="39242" y="6928"/>
                    <a:pt x="39029" y="7019"/>
                  </a:cubicBezTo>
                  <a:cubicBezTo>
                    <a:pt x="38816" y="7080"/>
                    <a:pt x="38664" y="7202"/>
                    <a:pt x="38542" y="7354"/>
                  </a:cubicBezTo>
                  <a:cubicBezTo>
                    <a:pt x="38269" y="7749"/>
                    <a:pt x="38026" y="8175"/>
                    <a:pt x="37600" y="8418"/>
                  </a:cubicBezTo>
                  <a:cubicBezTo>
                    <a:pt x="37494" y="8463"/>
                    <a:pt x="37387" y="8501"/>
                    <a:pt x="37285" y="8501"/>
                  </a:cubicBezTo>
                  <a:cubicBezTo>
                    <a:pt x="37182" y="8501"/>
                    <a:pt x="37083" y="8463"/>
                    <a:pt x="36992" y="8357"/>
                  </a:cubicBezTo>
                  <a:cubicBezTo>
                    <a:pt x="36719" y="8067"/>
                    <a:pt x="36454" y="7922"/>
                    <a:pt x="36179" y="7922"/>
                  </a:cubicBezTo>
                  <a:cubicBezTo>
                    <a:pt x="35935" y="7922"/>
                    <a:pt x="35683" y="8037"/>
                    <a:pt x="35412" y="8266"/>
                  </a:cubicBezTo>
                  <a:cubicBezTo>
                    <a:pt x="35077" y="8509"/>
                    <a:pt x="34713" y="8630"/>
                    <a:pt x="34287" y="8630"/>
                  </a:cubicBezTo>
                  <a:cubicBezTo>
                    <a:pt x="34044" y="8630"/>
                    <a:pt x="33801" y="8691"/>
                    <a:pt x="33679" y="8965"/>
                  </a:cubicBezTo>
                  <a:cubicBezTo>
                    <a:pt x="33649" y="9026"/>
                    <a:pt x="33588" y="9117"/>
                    <a:pt x="33497" y="9117"/>
                  </a:cubicBezTo>
                  <a:cubicBezTo>
                    <a:pt x="33223" y="9178"/>
                    <a:pt x="33102" y="9421"/>
                    <a:pt x="32980" y="9633"/>
                  </a:cubicBezTo>
                  <a:cubicBezTo>
                    <a:pt x="32833" y="9836"/>
                    <a:pt x="32719" y="9927"/>
                    <a:pt x="32572" y="9927"/>
                  </a:cubicBezTo>
                  <a:cubicBezTo>
                    <a:pt x="32475" y="9927"/>
                    <a:pt x="32364" y="9888"/>
                    <a:pt x="32220" y="9816"/>
                  </a:cubicBezTo>
                  <a:cubicBezTo>
                    <a:pt x="32099" y="9755"/>
                    <a:pt x="31977" y="9633"/>
                    <a:pt x="31825" y="9633"/>
                  </a:cubicBezTo>
                  <a:cubicBezTo>
                    <a:pt x="31804" y="9636"/>
                    <a:pt x="31784" y="9637"/>
                    <a:pt x="31766" y="9637"/>
                  </a:cubicBezTo>
                  <a:cubicBezTo>
                    <a:pt x="31571" y="9637"/>
                    <a:pt x="31516" y="9496"/>
                    <a:pt x="31460" y="9330"/>
                  </a:cubicBezTo>
                  <a:cubicBezTo>
                    <a:pt x="31278" y="8904"/>
                    <a:pt x="31399" y="8478"/>
                    <a:pt x="31460" y="8053"/>
                  </a:cubicBezTo>
                  <a:cubicBezTo>
                    <a:pt x="31491" y="7840"/>
                    <a:pt x="31582" y="7658"/>
                    <a:pt x="31764" y="7506"/>
                  </a:cubicBezTo>
                  <a:cubicBezTo>
                    <a:pt x="31947" y="7384"/>
                    <a:pt x="31977" y="7202"/>
                    <a:pt x="31855" y="7050"/>
                  </a:cubicBezTo>
                  <a:cubicBezTo>
                    <a:pt x="31807" y="7002"/>
                    <a:pt x="31772" y="6983"/>
                    <a:pt x="31744" y="6983"/>
                  </a:cubicBezTo>
                  <a:cubicBezTo>
                    <a:pt x="31647" y="6983"/>
                    <a:pt x="31639" y="7202"/>
                    <a:pt x="31521" y="7202"/>
                  </a:cubicBezTo>
                  <a:cubicBezTo>
                    <a:pt x="31430" y="7050"/>
                    <a:pt x="31521" y="6898"/>
                    <a:pt x="31582" y="6776"/>
                  </a:cubicBezTo>
                  <a:cubicBezTo>
                    <a:pt x="31703" y="6624"/>
                    <a:pt x="31855" y="6472"/>
                    <a:pt x="31977" y="6290"/>
                  </a:cubicBezTo>
                  <a:cubicBezTo>
                    <a:pt x="32007" y="6229"/>
                    <a:pt x="32099" y="6077"/>
                    <a:pt x="31886" y="6077"/>
                  </a:cubicBezTo>
                  <a:cubicBezTo>
                    <a:pt x="31823" y="6081"/>
                    <a:pt x="31761" y="6083"/>
                    <a:pt x="31700" y="6083"/>
                  </a:cubicBezTo>
                  <a:cubicBezTo>
                    <a:pt x="31289" y="6083"/>
                    <a:pt x="30915" y="5997"/>
                    <a:pt x="30518" y="5864"/>
                  </a:cubicBezTo>
                  <a:cubicBezTo>
                    <a:pt x="30494" y="5856"/>
                    <a:pt x="30469" y="5853"/>
                    <a:pt x="30445" y="5853"/>
                  </a:cubicBezTo>
                  <a:cubicBezTo>
                    <a:pt x="30378" y="5853"/>
                    <a:pt x="30311" y="5881"/>
                    <a:pt x="30244" y="5925"/>
                  </a:cubicBezTo>
                  <a:cubicBezTo>
                    <a:pt x="29454" y="6199"/>
                    <a:pt x="28694" y="6472"/>
                    <a:pt x="27934" y="6746"/>
                  </a:cubicBezTo>
                  <a:cubicBezTo>
                    <a:pt x="27825" y="6790"/>
                    <a:pt x="27715" y="6814"/>
                    <a:pt x="27608" y="6814"/>
                  </a:cubicBezTo>
                  <a:cubicBezTo>
                    <a:pt x="27419" y="6814"/>
                    <a:pt x="27239" y="6738"/>
                    <a:pt x="27083" y="6564"/>
                  </a:cubicBezTo>
                  <a:cubicBezTo>
                    <a:pt x="26848" y="6281"/>
                    <a:pt x="26612" y="5998"/>
                    <a:pt x="26250" y="5998"/>
                  </a:cubicBezTo>
                  <a:cubicBezTo>
                    <a:pt x="26144" y="5998"/>
                    <a:pt x="26028" y="6022"/>
                    <a:pt x="25898" y="6077"/>
                  </a:cubicBezTo>
                  <a:lnTo>
                    <a:pt x="25837" y="6077"/>
                  </a:lnTo>
                  <a:cubicBezTo>
                    <a:pt x="25653" y="6021"/>
                    <a:pt x="25470" y="5997"/>
                    <a:pt x="25286" y="5997"/>
                  </a:cubicBezTo>
                  <a:cubicBezTo>
                    <a:pt x="25075" y="5997"/>
                    <a:pt x="24863" y="6028"/>
                    <a:pt x="24652" y="6077"/>
                  </a:cubicBezTo>
                  <a:cubicBezTo>
                    <a:pt x="24583" y="6105"/>
                    <a:pt x="24521" y="6120"/>
                    <a:pt x="24465" y="6120"/>
                  </a:cubicBezTo>
                  <a:cubicBezTo>
                    <a:pt x="24396" y="6120"/>
                    <a:pt x="24337" y="6097"/>
                    <a:pt x="24287" y="6047"/>
                  </a:cubicBezTo>
                  <a:cubicBezTo>
                    <a:pt x="24117" y="5920"/>
                    <a:pt x="23918" y="5866"/>
                    <a:pt x="23720" y="5866"/>
                  </a:cubicBezTo>
                  <a:cubicBezTo>
                    <a:pt x="23635" y="5866"/>
                    <a:pt x="23549" y="5876"/>
                    <a:pt x="23466" y="5895"/>
                  </a:cubicBezTo>
                  <a:cubicBezTo>
                    <a:pt x="23284" y="5940"/>
                    <a:pt x="23101" y="5956"/>
                    <a:pt x="22919" y="5956"/>
                  </a:cubicBezTo>
                  <a:cubicBezTo>
                    <a:pt x="22737" y="5956"/>
                    <a:pt x="22554" y="5940"/>
                    <a:pt x="22372" y="5925"/>
                  </a:cubicBezTo>
                  <a:cubicBezTo>
                    <a:pt x="22129" y="5925"/>
                    <a:pt x="21886" y="5804"/>
                    <a:pt x="21916" y="5530"/>
                  </a:cubicBezTo>
                  <a:cubicBezTo>
                    <a:pt x="22007" y="5013"/>
                    <a:pt x="21703" y="4801"/>
                    <a:pt x="21278" y="4679"/>
                  </a:cubicBezTo>
                  <a:cubicBezTo>
                    <a:pt x="21151" y="4631"/>
                    <a:pt x="21032" y="4584"/>
                    <a:pt x="20917" y="4584"/>
                  </a:cubicBezTo>
                  <a:cubicBezTo>
                    <a:pt x="20812" y="4584"/>
                    <a:pt x="20711" y="4624"/>
                    <a:pt x="20609" y="4740"/>
                  </a:cubicBezTo>
                  <a:cubicBezTo>
                    <a:pt x="20554" y="4781"/>
                    <a:pt x="20499" y="4797"/>
                    <a:pt x="20444" y="4797"/>
                  </a:cubicBezTo>
                  <a:cubicBezTo>
                    <a:pt x="20378" y="4797"/>
                    <a:pt x="20311" y="4773"/>
                    <a:pt x="20244" y="4740"/>
                  </a:cubicBezTo>
                  <a:cubicBezTo>
                    <a:pt x="20053" y="4644"/>
                    <a:pt x="19861" y="4598"/>
                    <a:pt x="19670" y="4598"/>
                  </a:cubicBezTo>
                  <a:cubicBezTo>
                    <a:pt x="19436" y="4598"/>
                    <a:pt x="19202" y="4667"/>
                    <a:pt x="18968" y="4801"/>
                  </a:cubicBezTo>
                  <a:cubicBezTo>
                    <a:pt x="18925" y="4822"/>
                    <a:pt x="18897" y="4844"/>
                    <a:pt x="18852" y="4844"/>
                  </a:cubicBezTo>
                  <a:cubicBezTo>
                    <a:pt x="18833" y="4844"/>
                    <a:pt x="18812" y="4840"/>
                    <a:pt x="18785" y="4831"/>
                  </a:cubicBezTo>
                  <a:cubicBezTo>
                    <a:pt x="18420" y="4649"/>
                    <a:pt x="18025" y="4679"/>
                    <a:pt x="17661" y="4588"/>
                  </a:cubicBezTo>
                  <a:cubicBezTo>
                    <a:pt x="17433" y="4534"/>
                    <a:pt x="17205" y="4498"/>
                    <a:pt x="16983" y="4498"/>
                  </a:cubicBezTo>
                  <a:cubicBezTo>
                    <a:pt x="16701" y="4498"/>
                    <a:pt x="16426" y="4556"/>
                    <a:pt x="16171" y="4709"/>
                  </a:cubicBezTo>
                  <a:cubicBezTo>
                    <a:pt x="15654" y="4983"/>
                    <a:pt x="15107" y="5196"/>
                    <a:pt x="14530" y="5317"/>
                  </a:cubicBezTo>
                  <a:cubicBezTo>
                    <a:pt x="14165" y="5409"/>
                    <a:pt x="13770" y="5560"/>
                    <a:pt x="13375" y="5560"/>
                  </a:cubicBezTo>
                  <a:cubicBezTo>
                    <a:pt x="13273" y="5550"/>
                    <a:pt x="13176" y="5544"/>
                    <a:pt x="13080" y="5544"/>
                  </a:cubicBezTo>
                  <a:cubicBezTo>
                    <a:pt x="12888" y="5544"/>
                    <a:pt x="12706" y="5571"/>
                    <a:pt x="12524" y="5652"/>
                  </a:cubicBezTo>
                  <a:cubicBezTo>
                    <a:pt x="12290" y="5735"/>
                    <a:pt x="12056" y="5782"/>
                    <a:pt x="11822" y="5782"/>
                  </a:cubicBezTo>
                  <a:cubicBezTo>
                    <a:pt x="11630" y="5782"/>
                    <a:pt x="11439" y="5751"/>
                    <a:pt x="11247" y="5682"/>
                  </a:cubicBezTo>
                  <a:cubicBezTo>
                    <a:pt x="10822" y="5500"/>
                    <a:pt x="10730" y="5409"/>
                    <a:pt x="10761" y="4983"/>
                  </a:cubicBezTo>
                  <a:cubicBezTo>
                    <a:pt x="10761" y="4679"/>
                    <a:pt x="10761" y="4375"/>
                    <a:pt x="10700" y="4071"/>
                  </a:cubicBezTo>
                  <a:cubicBezTo>
                    <a:pt x="10613" y="3793"/>
                    <a:pt x="10586" y="3674"/>
                    <a:pt x="10499" y="3674"/>
                  </a:cubicBezTo>
                  <a:cubicBezTo>
                    <a:pt x="10434" y="3674"/>
                    <a:pt x="10335" y="3741"/>
                    <a:pt x="10153" y="3858"/>
                  </a:cubicBezTo>
                  <a:cubicBezTo>
                    <a:pt x="10018" y="3948"/>
                    <a:pt x="9866" y="4055"/>
                    <a:pt x="9698" y="4055"/>
                  </a:cubicBezTo>
                  <a:cubicBezTo>
                    <a:pt x="9639" y="4055"/>
                    <a:pt x="9578" y="4042"/>
                    <a:pt x="9515" y="4010"/>
                  </a:cubicBezTo>
                  <a:cubicBezTo>
                    <a:pt x="9089" y="3798"/>
                    <a:pt x="8694" y="3615"/>
                    <a:pt x="8299" y="3402"/>
                  </a:cubicBezTo>
                  <a:cubicBezTo>
                    <a:pt x="8177" y="3342"/>
                    <a:pt x="7995" y="3311"/>
                    <a:pt x="8056" y="3129"/>
                  </a:cubicBezTo>
                  <a:cubicBezTo>
                    <a:pt x="8073" y="3058"/>
                    <a:pt x="8133" y="3028"/>
                    <a:pt x="8210" y="3028"/>
                  </a:cubicBezTo>
                  <a:cubicBezTo>
                    <a:pt x="8264" y="3028"/>
                    <a:pt x="8327" y="3043"/>
                    <a:pt x="8390" y="3068"/>
                  </a:cubicBezTo>
                  <a:cubicBezTo>
                    <a:pt x="8568" y="3113"/>
                    <a:pt x="8746" y="3141"/>
                    <a:pt x="8936" y="3141"/>
                  </a:cubicBezTo>
                  <a:cubicBezTo>
                    <a:pt x="9005" y="3141"/>
                    <a:pt x="9076" y="3137"/>
                    <a:pt x="9150" y="3129"/>
                  </a:cubicBezTo>
                  <a:cubicBezTo>
                    <a:pt x="9636" y="3129"/>
                    <a:pt x="9970" y="2734"/>
                    <a:pt x="9879" y="2308"/>
                  </a:cubicBezTo>
                  <a:cubicBezTo>
                    <a:pt x="9766" y="1853"/>
                    <a:pt x="9306" y="1451"/>
                    <a:pt x="8849" y="1451"/>
                  </a:cubicBezTo>
                  <a:cubicBezTo>
                    <a:pt x="8817" y="1451"/>
                    <a:pt x="8786" y="1453"/>
                    <a:pt x="8755" y="1457"/>
                  </a:cubicBezTo>
                  <a:cubicBezTo>
                    <a:pt x="8268" y="1518"/>
                    <a:pt x="8056" y="1548"/>
                    <a:pt x="8208" y="2065"/>
                  </a:cubicBezTo>
                  <a:cubicBezTo>
                    <a:pt x="8258" y="2218"/>
                    <a:pt x="8181" y="2285"/>
                    <a:pt x="8066" y="2285"/>
                  </a:cubicBezTo>
                  <a:cubicBezTo>
                    <a:pt x="8043" y="2285"/>
                    <a:pt x="8019" y="2283"/>
                    <a:pt x="7995" y="2278"/>
                  </a:cubicBezTo>
                  <a:cubicBezTo>
                    <a:pt x="7843" y="2278"/>
                    <a:pt x="7752" y="2339"/>
                    <a:pt x="7691" y="2491"/>
                  </a:cubicBezTo>
                  <a:cubicBezTo>
                    <a:pt x="7630" y="2764"/>
                    <a:pt x="7417" y="2855"/>
                    <a:pt x="7144" y="2855"/>
                  </a:cubicBezTo>
                  <a:cubicBezTo>
                    <a:pt x="7065" y="2859"/>
                    <a:pt x="6986" y="2860"/>
                    <a:pt x="6907" y="2860"/>
                  </a:cubicBezTo>
                  <a:cubicBezTo>
                    <a:pt x="6256" y="2860"/>
                    <a:pt x="5606" y="2758"/>
                    <a:pt x="4955" y="2703"/>
                  </a:cubicBezTo>
                  <a:cubicBezTo>
                    <a:pt x="4438" y="2673"/>
                    <a:pt x="4043" y="2460"/>
                    <a:pt x="3922" y="1913"/>
                  </a:cubicBezTo>
                  <a:cubicBezTo>
                    <a:pt x="3891" y="1761"/>
                    <a:pt x="3831" y="1609"/>
                    <a:pt x="3861" y="1487"/>
                  </a:cubicBezTo>
                  <a:cubicBezTo>
                    <a:pt x="3891" y="1123"/>
                    <a:pt x="3618" y="758"/>
                    <a:pt x="3861" y="393"/>
                  </a:cubicBezTo>
                  <a:cubicBezTo>
                    <a:pt x="3922" y="302"/>
                    <a:pt x="3861" y="211"/>
                    <a:pt x="3770" y="180"/>
                  </a:cubicBezTo>
                  <a:cubicBezTo>
                    <a:pt x="3651" y="109"/>
                    <a:pt x="3513" y="0"/>
                    <a:pt x="3357"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9"/>
            <p:cNvSpPr/>
            <p:nvPr/>
          </p:nvSpPr>
          <p:spPr>
            <a:xfrm>
              <a:off x="3990450" y="2947425"/>
              <a:ext cx="628250" cy="490400"/>
            </a:xfrm>
            <a:custGeom>
              <a:rect b="b" l="l" r="r" t="t"/>
              <a:pathLst>
                <a:path extrusionOk="0" h="19616" w="25130">
                  <a:moveTo>
                    <a:pt x="6372" y="1"/>
                  </a:moveTo>
                  <a:cubicBezTo>
                    <a:pt x="6271" y="1"/>
                    <a:pt x="6166" y="55"/>
                    <a:pt x="6041" y="130"/>
                  </a:cubicBezTo>
                  <a:cubicBezTo>
                    <a:pt x="5643" y="386"/>
                    <a:pt x="5218" y="589"/>
                    <a:pt x="4717" y="589"/>
                  </a:cubicBezTo>
                  <a:cubicBezTo>
                    <a:pt x="4682" y="589"/>
                    <a:pt x="4648" y="588"/>
                    <a:pt x="4613" y="586"/>
                  </a:cubicBezTo>
                  <a:cubicBezTo>
                    <a:pt x="4583" y="584"/>
                    <a:pt x="4553" y="583"/>
                    <a:pt x="4525" y="583"/>
                  </a:cubicBezTo>
                  <a:cubicBezTo>
                    <a:pt x="4093" y="583"/>
                    <a:pt x="3845" y="801"/>
                    <a:pt x="3731" y="1285"/>
                  </a:cubicBezTo>
                  <a:cubicBezTo>
                    <a:pt x="3731" y="1377"/>
                    <a:pt x="3701" y="1468"/>
                    <a:pt x="3610" y="1498"/>
                  </a:cubicBezTo>
                  <a:cubicBezTo>
                    <a:pt x="3215" y="1620"/>
                    <a:pt x="2941" y="1954"/>
                    <a:pt x="2576" y="2167"/>
                  </a:cubicBezTo>
                  <a:cubicBezTo>
                    <a:pt x="1999" y="2471"/>
                    <a:pt x="1360" y="2684"/>
                    <a:pt x="722" y="2957"/>
                  </a:cubicBezTo>
                  <a:cubicBezTo>
                    <a:pt x="388" y="3079"/>
                    <a:pt x="53" y="3261"/>
                    <a:pt x="23" y="3687"/>
                  </a:cubicBezTo>
                  <a:cubicBezTo>
                    <a:pt x="23" y="3765"/>
                    <a:pt x="0" y="3912"/>
                    <a:pt x="111" y="3912"/>
                  </a:cubicBezTo>
                  <a:cubicBezTo>
                    <a:pt x="129" y="3912"/>
                    <a:pt x="150" y="3908"/>
                    <a:pt x="175" y="3899"/>
                  </a:cubicBezTo>
                  <a:cubicBezTo>
                    <a:pt x="783" y="3687"/>
                    <a:pt x="1421" y="3778"/>
                    <a:pt x="2060" y="3626"/>
                  </a:cubicBezTo>
                  <a:cubicBezTo>
                    <a:pt x="2212" y="3595"/>
                    <a:pt x="2303" y="3504"/>
                    <a:pt x="2303" y="3352"/>
                  </a:cubicBezTo>
                  <a:cubicBezTo>
                    <a:pt x="2303" y="3200"/>
                    <a:pt x="2303" y="3079"/>
                    <a:pt x="2120" y="2988"/>
                  </a:cubicBezTo>
                  <a:cubicBezTo>
                    <a:pt x="2060" y="2957"/>
                    <a:pt x="1968" y="2957"/>
                    <a:pt x="1908" y="2836"/>
                  </a:cubicBezTo>
                  <a:lnTo>
                    <a:pt x="1908" y="2836"/>
                  </a:lnTo>
                  <a:cubicBezTo>
                    <a:pt x="2363" y="2866"/>
                    <a:pt x="2819" y="2957"/>
                    <a:pt x="3123" y="3322"/>
                  </a:cubicBezTo>
                  <a:cubicBezTo>
                    <a:pt x="3236" y="3479"/>
                    <a:pt x="3381" y="3570"/>
                    <a:pt x="3560" y="3570"/>
                  </a:cubicBezTo>
                  <a:cubicBezTo>
                    <a:pt x="3623" y="3570"/>
                    <a:pt x="3690" y="3559"/>
                    <a:pt x="3762" y="3535"/>
                  </a:cubicBezTo>
                  <a:cubicBezTo>
                    <a:pt x="3898" y="3498"/>
                    <a:pt x="4031" y="3481"/>
                    <a:pt x="4162" y="3481"/>
                  </a:cubicBezTo>
                  <a:cubicBezTo>
                    <a:pt x="4469" y="3481"/>
                    <a:pt x="4761" y="3577"/>
                    <a:pt x="5038" y="3747"/>
                  </a:cubicBezTo>
                  <a:cubicBezTo>
                    <a:pt x="5737" y="4143"/>
                    <a:pt x="6285" y="4720"/>
                    <a:pt x="6984" y="5085"/>
                  </a:cubicBezTo>
                  <a:cubicBezTo>
                    <a:pt x="7014" y="5115"/>
                    <a:pt x="7044" y="5176"/>
                    <a:pt x="7044" y="5206"/>
                  </a:cubicBezTo>
                  <a:cubicBezTo>
                    <a:pt x="7318" y="5754"/>
                    <a:pt x="7804" y="6058"/>
                    <a:pt x="8291" y="6331"/>
                  </a:cubicBezTo>
                  <a:cubicBezTo>
                    <a:pt x="8473" y="6453"/>
                    <a:pt x="8655" y="6544"/>
                    <a:pt x="8747" y="6726"/>
                  </a:cubicBezTo>
                  <a:cubicBezTo>
                    <a:pt x="8807" y="6939"/>
                    <a:pt x="8959" y="7091"/>
                    <a:pt x="9142" y="7213"/>
                  </a:cubicBezTo>
                  <a:cubicBezTo>
                    <a:pt x="9355" y="7365"/>
                    <a:pt x="9506" y="7547"/>
                    <a:pt x="9537" y="7851"/>
                  </a:cubicBezTo>
                  <a:cubicBezTo>
                    <a:pt x="9567" y="8155"/>
                    <a:pt x="9750" y="8337"/>
                    <a:pt x="10084" y="8368"/>
                  </a:cubicBezTo>
                  <a:cubicBezTo>
                    <a:pt x="10175" y="8368"/>
                    <a:pt x="10297" y="8398"/>
                    <a:pt x="10388" y="8428"/>
                  </a:cubicBezTo>
                  <a:cubicBezTo>
                    <a:pt x="11087" y="8520"/>
                    <a:pt x="11573" y="9279"/>
                    <a:pt x="11330" y="9948"/>
                  </a:cubicBezTo>
                  <a:cubicBezTo>
                    <a:pt x="11278" y="10106"/>
                    <a:pt x="11179" y="10264"/>
                    <a:pt x="10976" y="10264"/>
                  </a:cubicBezTo>
                  <a:cubicBezTo>
                    <a:pt x="10945" y="10264"/>
                    <a:pt x="10911" y="10260"/>
                    <a:pt x="10874" y="10252"/>
                  </a:cubicBezTo>
                  <a:cubicBezTo>
                    <a:pt x="10874" y="10283"/>
                    <a:pt x="10874" y="10313"/>
                    <a:pt x="10874" y="10343"/>
                  </a:cubicBezTo>
                  <a:cubicBezTo>
                    <a:pt x="11026" y="10404"/>
                    <a:pt x="10813" y="10617"/>
                    <a:pt x="10996" y="10647"/>
                  </a:cubicBezTo>
                  <a:cubicBezTo>
                    <a:pt x="11209" y="10708"/>
                    <a:pt x="11239" y="10890"/>
                    <a:pt x="11300" y="11042"/>
                  </a:cubicBezTo>
                  <a:cubicBezTo>
                    <a:pt x="11450" y="11428"/>
                    <a:pt x="11524" y="11557"/>
                    <a:pt x="11757" y="11557"/>
                  </a:cubicBezTo>
                  <a:cubicBezTo>
                    <a:pt x="11855" y="11557"/>
                    <a:pt x="11980" y="11534"/>
                    <a:pt x="12151" y="11498"/>
                  </a:cubicBezTo>
                  <a:cubicBezTo>
                    <a:pt x="12212" y="11498"/>
                    <a:pt x="12272" y="11485"/>
                    <a:pt x="12324" y="11485"/>
                  </a:cubicBezTo>
                  <a:cubicBezTo>
                    <a:pt x="12350" y="11485"/>
                    <a:pt x="12374" y="11488"/>
                    <a:pt x="12394" y="11498"/>
                  </a:cubicBezTo>
                  <a:cubicBezTo>
                    <a:pt x="13488" y="11711"/>
                    <a:pt x="14613" y="11711"/>
                    <a:pt x="15738" y="11772"/>
                  </a:cubicBezTo>
                  <a:lnTo>
                    <a:pt x="16984" y="11772"/>
                  </a:lnTo>
                  <a:cubicBezTo>
                    <a:pt x="17197" y="11772"/>
                    <a:pt x="17288" y="11863"/>
                    <a:pt x="17349" y="12045"/>
                  </a:cubicBezTo>
                  <a:cubicBezTo>
                    <a:pt x="17501" y="12441"/>
                    <a:pt x="17440" y="12745"/>
                    <a:pt x="17014" y="12927"/>
                  </a:cubicBezTo>
                  <a:cubicBezTo>
                    <a:pt x="17379" y="12927"/>
                    <a:pt x="17683" y="13049"/>
                    <a:pt x="17987" y="13170"/>
                  </a:cubicBezTo>
                  <a:cubicBezTo>
                    <a:pt x="18139" y="13231"/>
                    <a:pt x="18291" y="13292"/>
                    <a:pt x="18139" y="13535"/>
                  </a:cubicBezTo>
                  <a:cubicBezTo>
                    <a:pt x="18048" y="13656"/>
                    <a:pt x="18108" y="14264"/>
                    <a:pt x="18200" y="14295"/>
                  </a:cubicBezTo>
                  <a:cubicBezTo>
                    <a:pt x="18212" y="14296"/>
                    <a:pt x="18224" y="14297"/>
                    <a:pt x="18235" y="14297"/>
                  </a:cubicBezTo>
                  <a:cubicBezTo>
                    <a:pt x="18437" y="14297"/>
                    <a:pt x="18388" y="14047"/>
                    <a:pt x="18504" y="13960"/>
                  </a:cubicBezTo>
                  <a:cubicBezTo>
                    <a:pt x="18554" y="13927"/>
                    <a:pt x="18604" y="13903"/>
                    <a:pt x="18654" y="13903"/>
                  </a:cubicBezTo>
                  <a:cubicBezTo>
                    <a:pt x="18695" y="13903"/>
                    <a:pt x="18736" y="13919"/>
                    <a:pt x="18777" y="13960"/>
                  </a:cubicBezTo>
                  <a:cubicBezTo>
                    <a:pt x="18868" y="14052"/>
                    <a:pt x="18747" y="14082"/>
                    <a:pt x="18716" y="14143"/>
                  </a:cubicBezTo>
                  <a:cubicBezTo>
                    <a:pt x="18534" y="14325"/>
                    <a:pt x="18412" y="14538"/>
                    <a:pt x="18352" y="14781"/>
                  </a:cubicBezTo>
                  <a:cubicBezTo>
                    <a:pt x="18321" y="14872"/>
                    <a:pt x="18382" y="14933"/>
                    <a:pt x="18443" y="14994"/>
                  </a:cubicBezTo>
                  <a:cubicBezTo>
                    <a:pt x="18456" y="15020"/>
                    <a:pt x="18479" y="15029"/>
                    <a:pt x="18507" y="15029"/>
                  </a:cubicBezTo>
                  <a:cubicBezTo>
                    <a:pt x="18545" y="15029"/>
                    <a:pt x="18590" y="15011"/>
                    <a:pt x="18625" y="14994"/>
                  </a:cubicBezTo>
                  <a:cubicBezTo>
                    <a:pt x="18789" y="14893"/>
                    <a:pt x="18896" y="14839"/>
                    <a:pt x="18975" y="14839"/>
                  </a:cubicBezTo>
                  <a:cubicBezTo>
                    <a:pt x="19087" y="14839"/>
                    <a:pt x="19144" y="14945"/>
                    <a:pt x="19233" y="15176"/>
                  </a:cubicBezTo>
                  <a:cubicBezTo>
                    <a:pt x="19263" y="15267"/>
                    <a:pt x="19263" y="15359"/>
                    <a:pt x="19324" y="15419"/>
                  </a:cubicBezTo>
                  <a:cubicBezTo>
                    <a:pt x="19567" y="15723"/>
                    <a:pt x="19567" y="15997"/>
                    <a:pt x="19263" y="16240"/>
                  </a:cubicBezTo>
                  <a:cubicBezTo>
                    <a:pt x="19051" y="16422"/>
                    <a:pt x="19112" y="16544"/>
                    <a:pt x="19324" y="16605"/>
                  </a:cubicBezTo>
                  <a:cubicBezTo>
                    <a:pt x="19476" y="16635"/>
                    <a:pt x="19567" y="16696"/>
                    <a:pt x="19537" y="16818"/>
                  </a:cubicBezTo>
                  <a:cubicBezTo>
                    <a:pt x="19537" y="16939"/>
                    <a:pt x="19385" y="17091"/>
                    <a:pt x="19567" y="17152"/>
                  </a:cubicBezTo>
                  <a:cubicBezTo>
                    <a:pt x="19632" y="17195"/>
                    <a:pt x="19727" y="17238"/>
                    <a:pt x="19831" y="17238"/>
                  </a:cubicBezTo>
                  <a:cubicBezTo>
                    <a:pt x="19874" y="17238"/>
                    <a:pt x="19918" y="17231"/>
                    <a:pt x="19963" y="17213"/>
                  </a:cubicBezTo>
                  <a:cubicBezTo>
                    <a:pt x="20034" y="17189"/>
                    <a:pt x="20101" y="17178"/>
                    <a:pt x="20165" y="17178"/>
                  </a:cubicBezTo>
                  <a:cubicBezTo>
                    <a:pt x="20345" y="17178"/>
                    <a:pt x="20497" y="17268"/>
                    <a:pt x="20631" y="17425"/>
                  </a:cubicBezTo>
                  <a:cubicBezTo>
                    <a:pt x="20692" y="17517"/>
                    <a:pt x="20783" y="17608"/>
                    <a:pt x="20874" y="17669"/>
                  </a:cubicBezTo>
                  <a:cubicBezTo>
                    <a:pt x="21118" y="17760"/>
                    <a:pt x="21148" y="17942"/>
                    <a:pt x="21087" y="18185"/>
                  </a:cubicBezTo>
                  <a:cubicBezTo>
                    <a:pt x="20996" y="18581"/>
                    <a:pt x="21513" y="19340"/>
                    <a:pt x="21908" y="19432"/>
                  </a:cubicBezTo>
                  <a:cubicBezTo>
                    <a:pt x="21924" y="19436"/>
                    <a:pt x="21941" y="19438"/>
                    <a:pt x="21957" y="19438"/>
                  </a:cubicBezTo>
                  <a:cubicBezTo>
                    <a:pt x="22062" y="19438"/>
                    <a:pt x="22167" y="19359"/>
                    <a:pt x="22273" y="19280"/>
                  </a:cubicBezTo>
                  <a:cubicBezTo>
                    <a:pt x="22303" y="19219"/>
                    <a:pt x="22364" y="19128"/>
                    <a:pt x="22303" y="19097"/>
                  </a:cubicBezTo>
                  <a:cubicBezTo>
                    <a:pt x="22090" y="18915"/>
                    <a:pt x="22181" y="18763"/>
                    <a:pt x="22333" y="18672"/>
                  </a:cubicBezTo>
                  <a:cubicBezTo>
                    <a:pt x="22412" y="18619"/>
                    <a:pt x="22502" y="18590"/>
                    <a:pt x="22591" y="18590"/>
                  </a:cubicBezTo>
                  <a:cubicBezTo>
                    <a:pt x="22708" y="18590"/>
                    <a:pt x="22824" y="18642"/>
                    <a:pt x="22911" y="18763"/>
                  </a:cubicBezTo>
                  <a:cubicBezTo>
                    <a:pt x="23063" y="18945"/>
                    <a:pt x="23185" y="19158"/>
                    <a:pt x="23245" y="19401"/>
                  </a:cubicBezTo>
                  <a:cubicBezTo>
                    <a:pt x="23306" y="19523"/>
                    <a:pt x="23337" y="19614"/>
                    <a:pt x="23489" y="19614"/>
                  </a:cubicBezTo>
                  <a:cubicBezTo>
                    <a:pt x="23505" y="19615"/>
                    <a:pt x="23521" y="19615"/>
                    <a:pt x="23538" y="19615"/>
                  </a:cubicBezTo>
                  <a:cubicBezTo>
                    <a:pt x="24079" y="19615"/>
                    <a:pt x="24767" y="19142"/>
                    <a:pt x="24826" y="18611"/>
                  </a:cubicBezTo>
                  <a:cubicBezTo>
                    <a:pt x="24887" y="18155"/>
                    <a:pt x="25130" y="17699"/>
                    <a:pt x="24826" y="17213"/>
                  </a:cubicBezTo>
                  <a:cubicBezTo>
                    <a:pt x="24826" y="17182"/>
                    <a:pt x="24826" y="17152"/>
                    <a:pt x="24826" y="17122"/>
                  </a:cubicBezTo>
                  <a:cubicBezTo>
                    <a:pt x="24826" y="16878"/>
                    <a:pt x="24826" y="16666"/>
                    <a:pt x="24887" y="16453"/>
                  </a:cubicBezTo>
                  <a:cubicBezTo>
                    <a:pt x="24961" y="16156"/>
                    <a:pt x="24914" y="16040"/>
                    <a:pt x="24681" y="16040"/>
                  </a:cubicBezTo>
                  <a:cubicBezTo>
                    <a:pt x="24628" y="16040"/>
                    <a:pt x="24565" y="16046"/>
                    <a:pt x="24492" y="16058"/>
                  </a:cubicBezTo>
                  <a:cubicBezTo>
                    <a:pt x="24218" y="16088"/>
                    <a:pt x="23944" y="16118"/>
                    <a:pt x="23671" y="16210"/>
                  </a:cubicBezTo>
                  <a:cubicBezTo>
                    <a:pt x="23515" y="16262"/>
                    <a:pt x="23366" y="16285"/>
                    <a:pt x="23222" y="16285"/>
                  </a:cubicBezTo>
                  <a:cubicBezTo>
                    <a:pt x="22945" y="16285"/>
                    <a:pt x="22685" y="16198"/>
                    <a:pt x="22425" y="16058"/>
                  </a:cubicBezTo>
                  <a:cubicBezTo>
                    <a:pt x="22259" y="15954"/>
                    <a:pt x="22080" y="15893"/>
                    <a:pt x="21887" y="15893"/>
                  </a:cubicBezTo>
                  <a:cubicBezTo>
                    <a:pt x="21796" y="15893"/>
                    <a:pt x="21701" y="15907"/>
                    <a:pt x="21604" y="15936"/>
                  </a:cubicBezTo>
                  <a:cubicBezTo>
                    <a:pt x="21574" y="15951"/>
                    <a:pt x="21528" y="15966"/>
                    <a:pt x="21486" y="15966"/>
                  </a:cubicBezTo>
                  <a:cubicBezTo>
                    <a:pt x="21444" y="15966"/>
                    <a:pt x="21406" y="15951"/>
                    <a:pt x="21391" y="15906"/>
                  </a:cubicBezTo>
                  <a:cubicBezTo>
                    <a:pt x="21300" y="15511"/>
                    <a:pt x="20966" y="15389"/>
                    <a:pt x="20662" y="15176"/>
                  </a:cubicBezTo>
                  <a:cubicBezTo>
                    <a:pt x="20358" y="14963"/>
                    <a:pt x="20023" y="14720"/>
                    <a:pt x="20175" y="14204"/>
                  </a:cubicBezTo>
                  <a:cubicBezTo>
                    <a:pt x="20267" y="13839"/>
                    <a:pt x="20175" y="13444"/>
                    <a:pt x="19902" y="13140"/>
                  </a:cubicBezTo>
                  <a:cubicBezTo>
                    <a:pt x="19689" y="12897"/>
                    <a:pt x="19567" y="12623"/>
                    <a:pt x="19628" y="12289"/>
                  </a:cubicBezTo>
                  <a:cubicBezTo>
                    <a:pt x="19628" y="12137"/>
                    <a:pt x="19567" y="11985"/>
                    <a:pt x="19476" y="11863"/>
                  </a:cubicBezTo>
                  <a:cubicBezTo>
                    <a:pt x="19294" y="11711"/>
                    <a:pt x="19172" y="11590"/>
                    <a:pt x="19446" y="11407"/>
                  </a:cubicBezTo>
                  <a:cubicBezTo>
                    <a:pt x="19507" y="11346"/>
                    <a:pt x="19476" y="11255"/>
                    <a:pt x="19415" y="11164"/>
                  </a:cubicBezTo>
                  <a:cubicBezTo>
                    <a:pt x="19112" y="10586"/>
                    <a:pt x="19233" y="10070"/>
                    <a:pt x="19689" y="9614"/>
                  </a:cubicBezTo>
                  <a:cubicBezTo>
                    <a:pt x="19871" y="9431"/>
                    <a:pt x="19871" y="9310"/>
                    <a:pt x="19689" y="9158"/>
                  </a:cubicBezTo>
                  <a:cubicBezTo>
                    <a:pt x="19355" y="8854"/>
                    <a:pt x="19020" y="8550"/>
                    <a:pt x="18686" y="8276"/>
                  </a:cubicBezTo>
                  <a:cubicBezTo>
                    <a:pt x="18260" y="7942"/>
                    <a:pt x="18230" y="7577"/>
                    <a:pt x="18595" y="7213"/>
                  </a:cubicBezTo>
                  <a:cubicBezTo>
                    <a:pt x="18625" y="7152"/>
                    <a:pt x="18686" y="7091"/>
                    <a:pt x="18747" y="7030"/>
                  </a:cubicBezTo>
                  <a:cubicBezTo>
                    <a:pt x="18504" y="6909"/>
                    <a:pt x="18291" y="6757"/>
                    <a:pt x="18048" y="6665"/>
                  </a:cubicBezTo>
                  <a:cubicBezTo>
                    <a:pt x="17531" y="6513"/>
                    <a:pt x="16984" y="6635"/>
                    <a:pt x="16437" y="6483"/>
                  </a:cubicBezTo>
                  <a:cubicBezTo>
                    <a:pt x="16425" y="6481"/>
                    <a:pt x="16413" y="6480"/>
                    <a:pt x="16402" y="6480"/>
                  </a:cubicBezTo>
                  <a:cubicBezTo>
                    <a:pt x="16242" y="6480"/>
                    <a:pt x="16153" y="6667"/>
                    <a:pt x="16011" y="6696"/>
                  </a:cubicBezTo>
                  <a:cubicBezTo>
                    <a:pt x="15981" y="6711"/>
                    <a:pt x="15950" y="6719"/>
                    <a:pt x="15920" y="6719"/>
                  </a:cubicBezTo>
                  <a:cubicBezTo>
                    <a:pt x="15890" y="6719"/>
                    <a:pt x="15859" y="6711"/>
                    <a:pt x="15829" y="6696"/>
                  </a:cubicBezTo>
                  <a:cubicBezTo>
                    <a:pt x="15282" y="6513"/>
                    <a:pt x="14643" y="6574"/>
                    <a:pt x="14096" y="6361"/>
                  </a:cubicBezTo>
                  <a:cubicBezTo>
                    <a:pt x="13640" y="6149"/>
                    <a:pt x="13154" y="6027"/>
                    <a:pt x="12941" y="5510"/>
                  </a:cubicBezTo>
                  <a:cubicBezTo>
                    <a:pt x="12806" y="5174"/>
                    <a:pt x="12705" y="5036"/>
                    <a:pt x="12465" y="5036"/>
                  </a:cubicBezTo>
                  <a:cubicBezTo>
                    <a:pt x="12380" y="5036"/>
                    <a:pt x="12278" y="5053"/>
                    <a:pt x="12151" y="5085"/>
                  </a:cubicBezTo>
                  <a:cubicBezTo>
                    <a:pt x="12027" y="5120"/>
                    <a:pt x="11908" y="5138"/>
                    <a:pt x="11794" y="5138"/>
                  </a:cubicBezTo>
                  <a:cubicBezTo>
                    <a:pt x="11518" y="5138"/>
                    <a:pt x="11272" y="5035"/>
                    <a:pt x="11057" y="4842"/>
                  </a:cubicBezTo>
                  <a:cubicBezTo>
                    <a:pt x="10631" y="4447"/>
                    <a:pt x="10175" y="4173"/>
                    <a:pt x="9689" y="3930"/>
                  </a:cubicBezTo>
                  <a:cubicBezTo>
                    <a:pt x="9111" y="3595"/>
                    <a:pt x="8807" y="3170"/>
                    <a:pt x="8716" y="2562"/>
                  </a:cubicBezTo>
                  <a:cubicBezTo>
                    <a:pt x="8655" y="2319"/>
                    <a:pt x="8564" y="2106"/>
                    <a:pt x="8503" y="1863"/>
                  </a:cubicBezTo>
                  <a:cubicBezTo>
                    <a:pt x="8473" y="1681"/>
                    <a:pt x="8382" y="1529"/>
                    <a:pt x="8169" y="1498"/>
                  </a:cubicBezTo>
                  <a:cubicBezTo>
                    <a:pt x="7896" y="1407"/>
                    <a:pt x="7744" y="1225"/>
                    <a:pt x="7804" y="921"/>
                  </a:cubicBezTo>
                  <a:cubicBezTo>
                    <a:pt x="7804" y="799"/>
                    <a:pt x="7804" y="617"/>
                    <a:pt x="7713" y="586"/>
                  </a:cubicBezTo>
                  <a:cubicBezTo>
                    <a:pt x="7288" y="374"/>
                    <a:pt x="6923" y="100"/>
                    <a:pt x="6437" y="9"/>
                  </a:cubicBezTo>
                  <a:cubicBezTo>
                    <a:pt x="6415" y="3"/>
                    <a:pt x="6393" y="1"/>
                    <a:pt x="6372"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9"/>
            <p:cNvSpPr/>
            <p:nvPr/>
          </p:nvSpPr>
          <p:spPr>
            <a:xfrm>
              <a:off x="5054100" y="2790325"/>
              <a:ext cx="281200" cy="190500"/>
            </a:xfrm>
            <a:custGeom>
              <a:rect b="b" l="l" r="r" t="t"/>
              <a:pathLst>
                <a:path extrusionOk="0" h="7620" w="11248">
                  <a:moveTo>
                    <a:pt x="9195" y="4990"/>
                  </a:moveTo>
                  <a:cubicBezTo>
                    <a:pt x="9656" y="4990"/>
                    <a:pt x="9870" y="5287"/>
                    <a:pt x="9818" y="5806"/>
                  </a:cubicBezTo>
                  <a:cubicBezTo>
                    <a:pt x="9788" y="5958"/>
                    <a:pt x="9758" y="6080"/>
                    <a:pt x="9727" y="6232"/>
                  </a:cubicBezTo>
                  <a:cubicBezTo>
                    <a:pt x="9423" y="5958"/>
                    <a:pt x="9119" y="5685"/>
                    <a:pt x="8815" y="5411"/>
                  </a:cubicBezTo>
                  <a:cubicBezTo>
                    <a:pt x="8755" y="5351"/>
                    <a:pt x="8663" y="5259"/>
                    <a:pt x="8694" y="5168"/>
                  </a:cubicBezTo>
                  <a:cubicBezTo>
                    <a:pt x="8724" y="5047"/>
                    <a:pt x="8846" y="5016"/>
                    <a:pt x="8937" y="5016"/>
                  </a:cubicBezTo>
                  <a:cubicBezTo>
                    <a:pt x="9030" y="4998"/>
                    <a:pt x="9116" y="4990"/>
                    <a:pt x="9195" y="4990"/>
                  </a:cubicBezTo>
                  <a:close/>
                  <a:moveTo>
                    <a:pt x="7144" y="1"/>
                  </a:moveTo>
                  <a:cubicBezTo>
                    <a:pt x="6568" y="27"/>
                    <a:pt x="6015" y="98"/>
                    <a:pt x="5446" y="98"/>
                  </a:cubicBezTo>
                  <a:cubicBezTo>
                    <a:pt x="5354" y="98"/>
                    <a:pt x="5261" y="96"/>
                    <a:pt x="5168" y="92"/>
                  </a:cubicBezTo>
                  <a:cubicBezTo>
                    <a:pt x="5127" y="89"/>
                    <a:pt x="5089" y="88"/>
                    <a:pt x="5054" y="88"/>
                  </a:cubicBezTo>
                  <a:cubicBezTo>
                    <a:pt x="4727" y="88"/>
                    <a:pt x="4663" y="221"/>
                    <a:pt x="4773" y="578"/>
                  </a:cubicBezTo>
                  <a:cubicBezTo>
                    <a:pt x="4864" y="852"/>
                    <a:pt x="4773" y="1004"/>
                    <a:pt x="4560" y="1126"/>
                  </a:cubicBezTo>
                  <a:cubicBezTo>
                    <a:pt x="4134" y="1369"/>
                    <a:pt x="3648" y="1308"/>
                    <a:pt x="3223" y="1612"/>
                  </a:cubicBezTo>
                  <a:cubicBezTo>
                    <a:pt x="2888" y="1855"/>
                    <a:pt x="2371" y="1825"/>
                    <a:pt x="1946" y="1916"/>
                  </a:cubicBezTo>
                  <a:cubicBezTo>
                    <a:pt x="1859" y="1938"/>
                    <a:pt x="1776" y="1956"/>
                    <a:pt x="1700" y="1956"/>
                  </a:cubicBezTo>
                  <a:cubicBezTo>
                    <a:pt x="1566" y="1956"/>
                    <a:pt x="1457" y="1898"/>
                    <a:pt x="1399" y="1703"/>
                  </a:cubicBezTo>
                  <a:cubicBezTo>
                    <a:pt x="1370" y="1617"/>
                    <a:pt x="1328" y="1585"/>
                    <a:pt x="1281" y="1585"/>
                  </a:cubicBezTo>
                  <a:cubicBezTo>
                    <a:pt x="1230" y="1585"/>
                    <a:pt x="1173" y="1625"/>
                    <a:pt x="1125" y="1673"/>
                  </a:cubicBezTo>
                  <a:cubicBezTo>
                    <a:pt x="973" y="1794"/>
                    <a:pt x="882" y="1977"/>
                    <a:pt x="669" y="2068"/>
                  </a:cubicBezTo>
                  <a:cubicBezTo>
                    <a:pt x="335" y="2220"/>
                    <a:pt x="213" y="2524"/>
                    <a:pt x="274" y="2889"/>
                  </a:cubicBezTo>
                  <a:cubicBezTo>
                    <a:pt x="274" y="3132"/>
                    <a:pt x="305" y="3375"/>
                    <a:pt x="92" y="3588"/>
                  </a:cubicBezTo>
                  <a:cubicBezTo>
                    <a:pt x="1" y="3709"/>
                    <a:pt x="61" y="3770"/>
                    <a:pt x="183" y="3861"/>
                  </a:cubicBezTo>
                  <a:cubicBezTo>
                    <a:pt x="1004" y="4591"/>
                    <a:pt x="1976" y="4986"/>
                    <a:pt x="2949" y="5351"/>
                  </a:cubicBezTo>
                  <a:cubicBezTo>
                    <a:pt x="3072" y="5398"/>
                    <a:pt x="3181" y="5422"/>
                    <a:pt x="3280" y="5422"/>
                  </a:cubicBezTo>
                  <a:cubicBezTo>
                    <a:pt x="3496" y="5422"/>
                    <a:pt x="3663" y="5307"/>
                    <a:pt x="3830" y="5077"/>
                  </a:cubicBezTo>
                  <a:cubicBezTo>
                    <a:pt x="4134" y="4682"/>
                    <a:pt x="4438" y="4287"/>
                    <a:pt x="4651" y="3831"/>
                  </a:cubicBezTo>
                  <a:cubicBezTo>
                    <a:pt x="4824" y="3485"/>
                    <a:pt x="5273" y="3286"/>
                    <a:pt x="5701" y="3286"/>
                  </a:cubicBezTo>
                  <a:cubicBezTo>
                    <a:pt x="6024" y="3286"/>
                    <a:pt x="6335" y="3400"/>
                    <a:pt x="6505" y="3648"/>
                  </a:cubicBezTo>
                  <a:cubicBezTo>
                    <a:pt x="6110" y="4499"/>
                    <a:pt x="5077" y="4560"/>
                    <a:pt x="4560" y="5229"/>
                  </a:cubicBezTo>
                  <a:cubicBezTo>
                    <a:pt x="4530" y="5290"/>
                    <a:pt x="4408" y="5290"/>
                    <a:pt x="4317" y="5320"/>
                  </a:cubicBezTo>
                  <a:cubicBezTo>
                    <a:pt x="4165" y="5351"/>
                    <a:pt x="4013" y="5351"/>
                    <a:pt x="3861" y="5381"/>
                  </a:cubicBezTo>
                  <a:cubicBezTo>
                    <a:pt x="3739" y="5381"/>
                    <a:pt x="3648" y="5472"/>
                    <a:pt x="3618" y="5563"/>
                  </a:cubicBezTo>
                  <a:cubicBezTo>
                    <a:pt x="3587" y="5655"/>
                    <a:pt x="3739" y="5655"/>
                    <a:pt x="3800" y="5685"/>
                  </a:cubicBezTo>
                  <a:cubicBezTo>
                    <a:pt x="3952" y="5806"/>
                    <a:pt x="4104" y="5958"/>
                    <a:pt x="4195" y="6141"/>
                  </a:cubicBezTo>
                  <a:cubicBezTo>
                    <a:pt x="4411" y="6518"/>
                    <a:pt x="4723" y="6729"/>
                    <a:pt x="5130" y="6729"/>
                  </a:cubicBezTo>
                  <a:cubicBezTo>
                    <a:pt x="5182" y="6729"/>
                    <a:pt x="5235" y="6725"/>
                    <a:pt x="5289" y="6718"/>
                  </a:cubicBezTo>
                  <a:cubicBezTo>
                    <a:pt x="5346" y="6715"/>
                    <a:pt x="5401" y="6713"/>
                    <a:pt x="5456" y="6713"/>
                  </a:cubicBezTo>
                  <a:cubicBezTo>
                    <a:pt x="5849" y="6713"/>
                    <a:pt x="6216" y="6809"/>
                    <a:pt x="6536" y="7022"/>
                  </a:cubicBezTo>
                  <a:cubicBezTo>
                    <a:pt x="7213" y="7424"/>
                    <a:pt x="7919" y="7620"/>
                    <a:pt x="8655" y="7620"/>
                  </a:cubicBezTo>
                  <a:cubicBezTo>
                    <a:pt x="8976" y="7620"/>
                    <a:pt x="9303" y="7583"/>
                    <a:pt x="9636" y="7509"/>
                  </a:cubicBezTo>
                  <a:cubicBezTo>
                    <a:pt x="9910" y="7448"/>
                    <a:pt x="10214" y="7387"/>
                    <a:pt x="10183" y="6962"/>
                  </a:cubicBezTo>
                  <a:cubicBezTo>
                    <a:pt x="10183" y="6804"/>
                    <a:pt x="10283" y="6714"/>
                    <a:pt x="10420" y="6714"/>
                  </a:cubicBezTo>
                  <a:cubicBezTo>
                    <a:pt x="10469" y="6714"/>
                    <a:pt x="10523" y="6725"/>
                    <a:pt x="10578" y="6749"/>
                  </a:cubicBezTo>
                  <a:cubicBezTo>
                    <a:pt x="10650" y="6785"/>
                    <a:pt x="10723" y="6807"/>
                    <a:pt x="10789" y="6807"/>
                  </a:cubicBezTo>
                  <a:cubicBezTo>
                    <a:pt x="10891" y="6807"/>
                    <a:pt x="10979" y="6756"/>
                    <a:pt x="11034" y="6627"/>
                  </a:cubicBezTo>
                  <a:cubicBezTo>
                    <a:pt x="11156" y="6445"/>
                    <a:pt x="11247" y="6232"/>
                    <a:pt x="10973" y="6050"/>
                  </a:cubicBezTo>
                  <a:cubicBezTo>
                    <a:pt x="10821" y="5958"/>
                    <a:pt x="10730" y="5776"/>
                    <a:pt x="10669" y="5624"/>
                  </a:cubicBezTo>
                  <a:cubicBezTo>
                    <a:pt x="10487" y="5229"/>
                    <a:pt x="10244" y="4834"/>
                    <a:pt x="10092" y="4469"/>
                  </a:cubicBezTo>
                  <a:cubicBezTo>
                    <a:pt x="9940" y="4044"/>
                    <a:pt x="9697" y="3740"/>
                    <a:pt x="9423" y="3405"/>
                  </a:cubicBezTo>
                  <a:cubicBezTo>
                    <a:pt x="9393" y="3344"/>
                    <a:pt x="9362" y="3314"/>
                    <a:pt x="9332" y="3253"/>
                  </a:cubicBezTo>
                  <a:cubicBezTo>
                    <a:pt x="9180" y="2949"/>
                    <a:pt x="8937" y="2737"/>
                    <a:pt x="8633" y="2585"/>
                  </a:cubicBezTo>
                  <a:cubicBezTo>
                    <a:pt x="8481" y="2524"/>
                    <a:pt x="8329" y="2463"/>
                    <a:pt x="8207" y="2372"/>
                  </a:cubicBezTo>
                  <a:cubicBezTo>
                    <a:pt x="7843" y="2068"/>
                    <a:pt x="7812" y="1855"/>
                    <a:pt x="8086" y="1460"/>
                  </a:cubicBezTo>
                  <a:cubicBezTo>
                    <a:pt x="8420" y="974"/>
                    <a:pt x="8390" y="882"/>
                    <a:pt x="7843" y="700"/>
                  </a:cubicBezTo>
                  <a:cubicBezTo>
                    <a:pt x="7660" y="639"/>
                    <a:pt x="7508" y="578"/>
                    <a:pt x="7539" y="366"/>
                  </a:cubicBezTo>
                  <a:cubicBezTo>
                    <a:pt x="7569" y="62"/>
                    <a:pt x="7387" y="1"/>
                    <a:pt x="7144"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9"/>
            <p:cNvSpPr/>
            <p:nvPr/>
          </p:nvSpPr>
          <p:spPr>
            <a:xfrm>
              <a:off x="5710650" y="4107625"/>
              <a:ext cx="200625" cy="247350"/>
            </a:xfrm>
            <a:custGeom>
              <a:rect b="b" l="l" r="r" t="t"/>
              <a:pathLst>
                <a:path extrusionOk="0" h="9894" w="8025">
                  <a:moveTo>
                    <a:pt x="7606" y="0"/>
                  </a:moveTo>
                  <a:cubicBezTo>
                    <a:pt x="7482" y="0"/>
                    <a:pt x="7376" y="88"/>
                    <a:pt x="7295" y="228"/>
                  </a:cubicBezTo>
                  <a:cubicBezTo>
                    <a:pt x="7192" y="382"/>
                    <a:pt x="7046" y="515"/>
                    <a:pt x="6874" y="515"/>
                  </a:cubicBezTo>
                  <a:cubicBezTo>
                    <a:pt x="6843" y="515"/>
                    <a:pt x="6811" y="510"/>
                    <a:pt x="6779" y="501"/>
                  </a:cubicBezTo>
                  <a:cubicBezTo>
                    <a:pt x="6665" y="466"/>
                    <a:pt x="6557" y="450"/>
                    <a:pt x="6452" y="450"/>
                  </a:cubicBezTo>
                  <a:cubicBezTo>
                    <a:pt x="6108" y="450"/>
                    <a:pt x="5805" y="619"/>
                    <a:pt x="5502" y="805"/>
                  </a:cubicBezTo>
                  <a:cubicBezTo>
                    <a:pt x="4864" y="1170"/>
                    <a:pt x="4256" y="1595"/>
                    <a:pt x="3526" y="1808"/>
                  </a:cubicBezTo>
                  <a:cubicBezTo>
                    <a:pt x="3162" y="1930"/>
                    <a:pt x="2888" y="2143"/>
                    <a:pt x="2675" y="2477"/>
                  </a:cubicBezTo>
                  <a:cubicBezTo>
                    <a:pt x="2493" y="2750"/>
                    <a:pt x="2280" y="2933"/>
                    <a:pt x="2007" y="3054"/>
                  </a:cubicBezTo>
                  <a:cubicBezTo>
                    <a:pt x="1703" y="3176"/>
                    <a:pt x="1520" y="3419"/>
                    <a:pt x="1459" y="3693"/>
                  </a:cubicBezTo>
                  <a:cubicBezTo>
                    <a:pt x="1338" y="4240"/>
                    <a:pt x="1125" y="4665"/>
                    <a:pt x="578" y="4848"/>
                  </a:cubicBezTo>
                  <a:cubicBezTo>
                    <a:pt x="426" y="4909"/>
                    <a:pt x="274" y="5061"/>
                    <a:pt x="122" y="5152"/>
                  </a:cubicBezTo>
                  <a:cubicBezTo>
                    <a:pt x="0" y="5213"/>
                    <a:pt x="0" y="5304"/>
                    <a:pt x="122" y="5334"/>
                  </a:cubicBezTo>
                  <a:cubicBezTo>
                    <a:pt x="365" y="5395"/>
                    <a:pt x="396" y="5577"/>
                    <a:pt x="396" y="5790"/>
                  </a:cubicBezTo>
                  <a:cubicBezTo>
                    <a:pt x="365" y="5942"/>
                    <a:pt x="487" y="6003"/>
                    <a:pt x="608" y="6064"/>
                  </a:cubicBezTo>
                  <a:cubicBezTo>
                    <a:pt x="912" y="6307"/>
                    <a:pt x="1156" y="6611"/>
                    <a:pt x="1034" y="7067"/>
                  </a:cubicBezTo>
                  <a:cubicBezTo>
                    <a:pt x="912" y="7523"/>
                    <a:pt x="852" y="8039"/>
                    <a:pt x="608" y="8495"/>
                  </a:cubicBezTo>
                  <a:cubicBezTo>
                    <a:pt x="548" y="8617"/>
                    <a:pt x="487" y="8738"/>
                    <a:pt x="517" y="8830"/>
                  </a:cubicBezTo>
                  <a:cubicBezTo>
                    <a:pt x="517" y="9316"/>
                    <a:pt x="973" y="9833"/>
                    <a:pt x="1399" y="9893"/>
                  </a:cubicBezTo>
                  <a:cubicBezTo>
                    <a:pt x="1490" y="9893"/>
                    <a:pt x="1581" y="9863"/>
                    <a:pt x="1642" y="9833"/>
                  </a:cubicBezTo>
                  <a:cubicBezTo>
                    <a:pt x="2098" y="9529"/>
                    <a:pt x="2523" y="9194"/>
                    <a:pt x="2827" y="8738"/>
                  </a:cubicBezTo>
                  <a:cubicBezTo>
                    <a:pt x="3070" y="8404"/>
                    <a:pt x="3283" y="8070"/>
                    <a:pt x="3496" y="7705"/>
                  </a:cubicBezTo>
                  <a:cubicBezTo>
                    <a:pt x="3879" y="7155"/>
                    <a:pt x="4299" y="6887"/>
                    <a:pt x="4876" y="6887"/>
                  </a:cubicBezTo>
                  <a:cubicBezTo>
                    <a:pt x="5032" y="6887"/>
                    <a:pt x="5200" y="6906"/>
                    <a:pt x="5381" y="6945"/>
                  </a:cubicBezTo>
                  <a:cubicBezTo>
                    <a:pt x="5462" y="6955"/>
                    <a:pt x="5536" y="6969"/>
                    <a:pt x="5596" y="6969"/>
                  </a:cubicBezTo>
                  <a:cubicBezTo>
                    <a:pt x="5715" y="6969"/>
                    <a:pt x="5776" y="6915"/>
                    <a:pt x="5715" y="6671"/>
                  </a:cubicBezTo>
                  <a:cubicBezTo>
                    <a:pt x="5715" y="6641"/>
                    <a:pt x="5715" y="6580"/>
                    <a:pt x="5745" y="6520"/>
                  </a:cubicBezTo>
                  <a:cubicBezTo>
                    <a:pt x="5928" y="6307"/>
                    <a:pt x="5928" y="6155"/>
                    <a:pt x="5624" y="6064"/>
                  </a:cubicBezTo>
                  <a:cubicBezTo>
                    <a:pt x="5502" y="6003"/>
                    <a:pt x="5441" y="5881"/>
                    <a:pt x="5502" y="5760"/>
                  </a:cubicBezTo>
                  <a:cubicBezTo>
                    <a:pt x="5684" y="5334"/>
                    <a:pt x="5745" y="4817"/>
                    <a:pt x="6323" y="4726"/>
                  </a:cubicBezTo>
                  <a:cubicBezTo>
                    <a:pt x="6353" y="4696"/>
                    <a:pt x="6414" y="4665"/>
                    <a:pt x="6444" y="4635"/>
                  </a:cubicBezTo>
                  <a:cubicBezTo>
                    <a:pt x="6596" y="4149"/>
                    <a:pt x="6931" y="3723"/>
                    <a:pt x="7022" y="3206"/>
                  </a:cubicBezTo>
                  <a:cubicBezTo>
                    <a:pt x="7083" y="2659"/>
                    <a:pt x="7599" y="2264"/>
                    <a:pt x="7599" y="1656"/>
                  </a:cubicBezTo>
                  <a:cubicBezTo>
                    <a:pt x="7599" y="1656"/>
                    <a:pt x="7630" y="1626"/>
                    <a:pt x="7630" y="1626"/>
                  </a:cubicBezTo>
                  <a:cubicBezTo>
                    <a:pt x="7934" y="1474"/>
                    <a:pt x="7873" y="1231"/>
                    <a:pt x="7812" y="988"/>
                  </a:cubicBezTo>
                  <a:cubicBezTo>
                    <a:pt x="7782" y="836"/>
                    <a:pt x="7721" y="684"/>
                    <a:pt x="7812" y="562"/>
                  </a:cubicBezTo>
                  <a:cubicBezTo>
                    <a:pt x="7964" y="380"/>
                    <a:pt x="8025" y="197"/>
                    <a:pt x="7812" y="76"/>
                  </a:cubicBezTo>
                  <a:cubicBezTo>
                    <a:pt x="7739" y="24"/>
                    <a:pt x="7670" y="0"/>
                    <a:pt x="7606"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9"/>
            <p:cNvSpPr/>
            <p:nvPr/>
          </p:nvSpPr>
          <p:spPr>
            <a:xfrm>
              <a:off x="5052575" y="3147225"/>
              <a:ext cx="121625" cy="201850"/>
            </a:xfrm>
            <a:custGeom>
              <a:rect b="b" l="l" r="r" t="t"/>
              <a:pathLst>
                <a:path extrusionOk="0" h="8074" w="4865">
                  <a:moveTo>
                    <a:pt x="2485" y="1"/>
                  </a:moveTo>
                  <a:cubicBezTo>
                    <a:pt x="2418" y="1"/>
                    <a:pt x="2350" y="4"/>
                    <a:pt x="2280" y="11"/>
                  </a:cubicBezTo>
                  <a:cubicBezTo>
                    <a:pt x="1703" y="41"/>
                    <a:pt x="1125" y="224"/>
                    <a:pt x="548" y="315"/>
                  </a:cubicBezTo>
                  <a:cubicBezTo>
                    <a:pt x="305" y="376"/>
                    <a:pt x="1" y="832"/>
                    <a:pt x="31" y="1105"/>
                  </a:cubicBezTo>
                  <a:cubicBezTo>
                    <a:pt x="62" y="1561"/>
                    <a:pt x="700" y="2382"/>
                    <a:pt x="1186" y="2473"/>
                  </a:cubicBezTo>
                  <a:cubicBezTo>
                    <a:pt x="1581" y="2564"/>
                    <a:pt x="1703" y="2777"/>
                    <a:pt x="1764" y="3142"/>
                  </a:cubicBezTo>
                  <a:cubicBezTo>
                    <a:pt x="1794" y="3385"/>
                    <a:pt x="1825" y="3658"/>
                    <a:pt x="2037" y="3810"/>
                  </a:cubicBezTo>
                  <a:cubicBezTo>
                    <a:pt x="2311" y="4023"/>
                    <a:pt x="2341" y="4266"/>
                    <a:pt x="2250" y="4570"/>
                  </a:cubicBezTo>
                  <a:cubicBezTo>
                    <a:pt x="2159" y="4813"/>
                    <a:pt x="2007" y="5026"/>
                    <a:pt x="1946" y="5269"/>
                  </a:cubicBezTo>
                  <a:cubicBezTo>
                    <a:pt x="1946" y="5360"/>
                    <a:pt x="1855" y="5421"/>
                    <a:pt x="1764" y="5421"/>
                  </a:cubicBezTo>
                  <a:cubicBezTo>
                    <a:pt x="1745" y="5420"/>
                    <a:pt x="1727" y="5419"/>
                    <a:pt x="1709" y="5419"/>
                  </a:cubicBezTo>
                  <a:cubicBezTo>
                    <a:pt x="1343" y="5419"/>
                    <a:pt x="1079" y="5702"/>
                    <a:pt x="761" y="5847"/>
                  </a:cubicBezTo>
                  <a:cubicBezTo>
                    <a:pt x="457" y="5968"/>
                    <a:pt x="518" y="6364"/>
                    <a:pt x="761" y="6576"/>
                  </a:cubicBezTo>
                  <a:cubicBezTo>
                    <a:pt x="913" y="6728"/>
                    <a:pt x="1125" y="6880"/>
                    <a:pt x="1217" y="7063"/>
                  </a:cubicBezTo>
                  <a:cubicBezTo>
                    <a:pt x="1429" y="7427"/>
                    <a:pt x="1764" y="7610"/>
                    <a:pt x="2037" y="7883"/>
                  </a:cubicBezTo>
                  <a:cubicBezTo>
                    <a:pt x="2164" y="8010"/>
                    <a:pt x="2301" y="8073"/>
                    <a:pt x="2429" y="8073"/>
                  </a:cubicBezTo>
                  <a:cubicBezTo>
                    <a:pt x="2608" y="8073"/>
                    <a:pt x="2769" y="7949"/>
                    <a:pt x="2858" y="7701"/>
                  </a:cubicBezTo>
                  <a:cubicBezTo>
                    <a:pt x="2980" y="7367"/>
                    <a:pt x="3192" y="7245"/>
                    <a:pt x="3496" y="7154"/>
                  </a:cubicBezTo>
                  <a:cubicBezTo>
                    <a:pt x="4074" y="7002"/>
                    <a:pt x="4074" y="6911"/>
                    <a:pt x="4013" y="6364"/>
                  </a:cubicBezTo>
                  <a:cubicBezTo>
                    <a:pt x="3983" y="6029"/>
                    <a:pt x="3983" y="5725"/>
                    <a:pt x="4347" y="5573"/>
                  </a:cubicBezTo>
                  <a:cubicBezTo>
                    <a:pt x="4803" y="5391"/>
                    <a:pt x="4773" y="5391"/>
                    <a:pt x="4682" y="4905"/>
                  </a:cubicBezTo>
                  <a:cubicBezTo>
                    <a:pt x="4560" y="4297"/>
                    <a:pt x="4378" y="3689"/>
                    <a:pt x="4499" y="3020"/>
                  </a:cubicBezTo>
                  <a:cubicBezTo>
                    <a:pt x="4591" y="2716"/>
                    <a:pt x="4621" y="2351"/>
                    <a:pt x="4226" y="2108"/>
                  </a:cubicBezTo>
                  <a:cubicBezTo>
                    <a:pt x="4439" y="2047"/>
                    <a:pt x="4591" y="1956"/>
                    <a:pt x="4591" y="1774"/>
                  </a:cubicBezTo>
                  <a:cubicBezTo>
                    <a:pt x="4591" y="1531"/>
                    <a:pt x="4651" y="1318"/>
                    <a:pt x="4743" y="1135"/>
                  </a:cubicBezTo>
                  <a:cubicBezTo>
                    <a:pt x="4864" y="892"/>
                    <a:pt x="4651" y="801"/>
                    <a:pt x="4530" y="710"/>
                  </a:cubicBezTo>
                  <a:cubicBezTo>
                    <a:pt x="4472" y="667"/>
                    <a:pt x="4402" y="637"/>
                    <a:pt x="4333" y="637"/>
                  </a:cubicBezTo>
                  <a:cubicBezTo>
                    <a:pt x="4256" y="637"/>
                    <a:pt x="4183" y="674"/>
                    <a:pt x="4135" y="771"/>
                  </a:cubicBezTo>
                  <a:cubicBezTo>
                    <a:pt x="4066" y="880"/>
                    <a:pt x="4010" y="928"/>
                    <a:pt x="3958" y="928"/>
                  </a:cubicBezTo>
                  <a:cubicBezTo>
                    <a:pt x="3894" y="928"/>
                    <a:pt x="3837" y="857"/>
                    <a:pt x="3770" y="740"/>
                  </a:cubicBezTo>
                  <a:cubicBezTo>
                    <a:pt x="3472" y="226"/>
                    <a:pt x="3029" y="1"/>
                    <a:pt x="2485"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9"/>
            <p:cNvSpPr/>
            <p:nvPr/>
          </p:nvSpPr>
          <p:spPr>
            <a:xfrm>
              <a:off x="3105750" y="3204475"/>
              <a:ext cx="169475" cy="187075"/>
            </a:xfrm>
            <a:custGeom>
              <a:rect b="b" l="l" r="r" t="t"/>
              <a:pathLst>
                <a:path extrusionOk="0" h="7483" w="6779">
                  <a:moveTo>
                    <a:pt x="3009" y="1"/>
                  </a:moveTo>
                  <a:cubicBezTo>
                    <a:pt x="2918" y="1"/>
                    <a:pt x="2827" y="61"/>
                    <a:pt x="2857" y="152"/>
                  </a:cubicBezTo>
                  <a:cubicBezTo>
                    <a:pt x="2918" y="700"/>
                    <a:pt x="2857" y="1277"/>
                    <a:pt x="2857" y="1824"/>
                  </a:cubicBezTo>
                  <a:cubicBezTo>
                    <a:pt x="2827" y="2128"/>
                    <a:pt x="2736" y="2402"/>
                    <a:pt x="2553" y="2615"/>
                  </a:cubicBezTo>
                  <a:cubicBezTo>
                    <a:pt x="2455" y="2738"/>
                    <a:pt x="2276" y="2921"/>
                    <a:pt x="2131" y="2921"/>
                  </a:cubicBezTo>
                  <a:cubicBezTo>
                    <a:pt x="2097" y="2921"/>
                    <a:pt x="2065" y="2911"/>
                    <a:pt x="2037" y="2888"/>
                  </a:cubicBezTo>
                  <a:cubicBezTo>
                    <a:pt x="1824" y="2706"/>
                    <a:pt x="1489" y="2584"/>
                    <a:pt x="1459" y="2250"/>
                  </a:cubicBezTo>
                  <a:cubicBezTo>
                    <a:pt x="1459" y="2155"/>
                    <a:pt x="1422" y="2078"/>
                    <a:pt x="1333" y="2078"/>
                  </a:cubicBezTo>
                  <a:cubicBezTo>
                    <a:pt x="1309" y="2078"/>
                    <a:pt x="1280" y="2084"/>
                    <a:pt x="1246" y="2098"/>
                  </a:cubicBezTo>
                  <a:cubicBezTo>
                    <a:pt x="912" y="2219"/>
                    <a:pt x="760" y="2432"/>
                    <a:pt x="821" y="2797"/>
                  </a:cubicBezTo>
                  <a:cubicBezTo>
                    <a:pt x="851" y="2949"/>
                    <a:pt x="790" y="3131"/>
                    <a:pt x="730" y="3314"/>
                  </a:cubicBezTo>
                  <a:cubicBezTo>
                    <a:pt x="578" y="3739"/>
                    <a:pt x="213" y="4043"/>
                    <a:pt x="152" y="4560"/>
                  </a:cubicBezTo>
                  <a:cubicBezTo>
                    <a:pt x="122" y="5168"/>
                    <a:pt x="0" y="5168"/>
                    <a:pt x="486" y="5593"/>
                  </a:cubicBezTo>
                  <a:cubicBezTo>
                    <a:pt x="623" y="5716"/>
                    <a:pt x="741" y="5778"/>
                    <a:pt x="852" y="5778"/>
                  </a:cubicBezTo>
                  <a:cubicBezTo>
                    <a:pt x="988" y="5778"/>
                    <a:pt x="1113" y="5686"/>
                    <a:pt x="1246" y="5502"/>
                  </a:cubicBezTo>
                  <a:cubicBezTo>
                    <a:pt x="1337" y="5381"/>
                    <a:pt x="1368" y="5259"/>
                    <a:pt x="1429" y="5107"/>
                  </a:cubicBezTo>
                  <a:cubicBezTo>
                    <a:pt x="1550" y="4742"/>
                    <a:pt x="1337" y="4408"/>
                    <a:pt x="1337" y="4043"/>
                  </a:cubicBezTo>
                  <a:cubicBezTo>
                    <a:pt x="1337" y="3922"/>
                    <a:pt x="1277" y="3770"/>
                    <a:pt x="1459" y="3709"/>
                  </a:cubicBezTo>
                  <a:cubicBezTo>
                    <a:pt x="1475" y="3706"/>
                    <a:pt x="1490" y="3705"/>
                    <a:pt x="1504" y="3705"/>
                  </a:cubicBezTo>
                  <a:cubicBezTo>
                    <a:pt x="1647" y="3705"/>
                    <a:pt x="1674" y="3841"/>
                    <a:pt x="1702" y="3952"/>
                  </a:cubicBezTo>
                  <a:cubicBezTo>
                    <a:pt x="1733" y="4104"/>
                    <a:pt x="1854" y="4226"/>
                    <a:pt x="1854" y="4377"/>
                  </a:cubicBezTo>
                  <a:cubicBezTo>
                    <a:pt x="1915" y="4651"/>
                    <a:pt x="2340" y="4894"/>
                    <a:pt x="1945" y="5229"/>
                  </a:cubicBezTo>
                  <a:cubicBezTo>
                    <a:pt x="1915" y="5229"/>
                    <a:pt x="1945" y="5320"/>
                    <a:pt x="1976" y="5350"/>
                  </a:cubicBezTo>
                  <a:cubicBezTo>
                    <a:pt x="2097" y="5563"/>
                    <a:pt x="2128" y="5776"/>
                    <a:pt x="2158" y="6019"/>
                  </a:cubicBezTo>
                  <a:cubicBezTo>
                    <a:pt x="2249" y="6536"/>
                    <a:pt x="2614" y="6748"/>
                    <a:pt x="3070" y="6870"/>
                  </a:cubicBezTo>
                  <a:cubicBezTo>
                    <a:pt x="3114" y="6879"/>
                    <a:pt x="3156" y="6885"/>
                    <a:pt x="3195" y="6885"/>
                  </a:cubicBezTo>
                  <a:cubicBezTo>
                    <a:pt x="3290" y="6885"/>
                    <a:pt x="3370" y="6847"/>
                    <a:pt x="3435" y="6718"/>
                  </a:cubicBezTo>
                  <a:cubicBezTo>
                    <a:pt x="3502" y="6538"/>
                    <a:pt x="3619" y="6491"/>
                    <a:pt x="3774" y="6491"/>
                  </a:cubicBezTo>
                  <a:cubicBezTo>
                    <a:pt x="3829" y="6491"/>
                    <a:pt x="3888" y="6497"/>
                    <a:pt x="3951" y="6505"/>
                  </a:cubicBezTo>
                  <a:cubicBezTo>
                    <a:pt x="4468" y="6536"/>
                    <a:pt x="4863" y="6840"/>
                    <a:pt x="5198" y="7204"/>
                  </a:cubicBezTo>
                  <a:cubicBezTo>
                    <a:pt x="5333" y="7385"/>
                    <a:pt x="5486" y="7482"/>
                    <a:pt x="5681" y="7482"/>
                  </a:cubicBezTo>
                  <a:cubicBezTo>
                    <a:pt x="5747" y="7482"/>
                    <a:pt x="5819" y="7471"/>
                    <a:pt x="5897" y="7447"/>
                  </a:cubicBezTo>
                  <a:cubicBezTo>
                    <a:pt x="5961" y="7426"/>
                    <a:pt x="6026" y="7404"/>
                    <a:pt x="6079" y="7404"/>
                  </a:cubicBezTo>
                  <a:cubicBezTo>
                    <a:pt x="6102" y="7404"/>
                    <a:pt x="6122" y="7408"/>
                    <a:pt x="6140" y="7417"/>
                  </a:cubicBezTo>
                  <a:cubicBezTo>
                    <a:pt x="6181" y="7423"/>
                    <a:pt x="6219" y="7426"/>
                    <a:pt x="6255" y="7426"/>
                  </a:cubicBezTo>
                  <a:cubicBezTo>
                    <a:pt x="6560" y="7426"/>
                    <a:pt x="6666" y="7203"/>
                    <a:pt x="6748" y="6931"/>
                  </a:cubicBezTo>
                  <a:cubicBezTo>
                    <a:pt x="6778" y="6688"/>
                    <a:pt x="6717" y="6444"/>
                    <a:pt x="6596" y="6232"/>
                  </a:cubicBezTo>
                  <a:cubicBezTo>
                    <a:pt x="6414" y="5897"/>
                    <a:pt x="6170" y="5593"/>
                    <a:pt x="5988" y="5229"/>
                  </a:cubicBezTo>
                  <a:cubicBezTo>
                    <a:pt x="5745" y="4742"/>
                    <a:pt x="5228" y="4438"/>
                    <a:pt x="5107" y="3861"/>
                  </a:cubicBezTo>
                  <a:cubicBezTo>
                    <a:pt x="5086" y="3736"/>
                    <a:pt x="4980" y="3640"/>
                    <a:pt x="4847" y="3640"/>
                  </a:cubicBezTo>
                  <a:cubicBezTo>
                    <a:pt x="4785" y="3640"/>
                    <a:pt x="4718" y="3661"/>
                    <a:pt x="4651" y="3709"/>
                  </a:cubicBezTo>
                  <a:cubicBezTo>
                    <a:pt x="4475" y="3831"/>
                    <a:pt x="4377" y="3898"/>
                    <a:pt x="4304" y="3898"/>
                  </a:cubicBezTo>
                  <a:cubicBezTo>
                    <a:pt x="4213" y="3898"/>
                    <a:pt x="4161" y="3793"/>
                    <a:pt x="4043" y="3557"/>
                  </a:cubicBezTo>
                  <a:cubicBezTo>
                    <a:pt x="4012" y="3496"/>
                    <a:pt x="3982" y="3405"/>
                    <a:pt x="3921" y="3344"/>
                  </a:cubicBezTo>
                  <a:cubicBezTo>
                    <a:pt x="3799" y="3222"/>
                    <a:pt x="3799" y="3101"/>
                    <a:pt x="3951" y="2979"/>
                  </a:cubicBezTo>
                  <a:cubicBezTo>
                    <a:pt x="4225" y="2736"/>
                    <a:pt x="4255" y="2432"/>
                    <a:pt x="4103" y="2098"/>
                  </a:cubicBezTo>
                  <a:cubicBezTo>
                    <a:pt x="4043" y="1915"/>
                    <a:pt x="3982" y="1703"/>
                    <a:pt x="3891" y="1520"/>
                  </a:cubicBezTo>
                  <a:cubicBezTo>
                    <a:pt x="3769" y="1095"/>
                    <a:pt x="3617" y="669"/>
                    <a:pt x="3465" y="244"/>
                  </a:cubicBezTo>
                  <a:cubicBezTo>
                    <a:pt x="3404" y="1"/>
                    <a:pt x="3222" y="1"/>
                    <a:pt x="3009"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9"/>
            <p:cNvSpPr/>
            <p:nvPr/>
          </p:nvSpPr>
          <p:spPr>
            <a:xfrm>
              <a:off x="2854225" y="2588475"/>
              <a:ext cx="175550" cy="210900"/>
            </a:xfrm>
            <a:custGeom>
              <a:rect b="b" l="l" r="r" t="t"/>
              <a:pathLst>
                <a:path extrusionOk="0" h="8436" w="7022">
                  <a:moveTo>
                    <a:pt x="3231" y="1"/>
                  </a:moveTo>
                  <a:cubicBezTo>
                    <a:pt x="3094" y="1"/>
                    <a:pt x="2953" y="62"/>
                    <a:pt x="2796" y="172"/>
                  </a:cubicBezTo>
                  <a:cubicBezTo>
                    <a:pt x="2496" y="363"/>
                    <a:pt x="2172" y="481"/>
                    <a:pt x="1822" y="481"/>
                  </a:cubicBezTo>
                  <a:cubicBezTo>
                    <a:pt x="1783" y="481"/>
                    <a:pt x="1743" y="479"/>
                    <a:pt x="1702" y="476"/>
                  </a:cubicBezTo>
                  <a:cubicBezTo>
                    <a:pt x="1574" y="456"/>
                    <a:pt x="1452" y="446"/>
                    <a:pt x="1337" y="446"/>
                  </a:cubicBezTo>
                  <a:cubicBezTo>
                    <a:pt x="740" y="446"/>
                    <a:pt x="311" y="716"/>
                    <a:pt x="30" y="1327"/>
                  </a:cubicBezTo>
                  <a:cubicBezTo>
                    <a:pt x="30" y="1327"/>
                    <a:pt x="30" y="1358"/>
                    <a:pt x="0" y="1388"/>
                  </a:cubicBezTo>
                  <a:cubicBezTo>
                    <a:pt x="213" y="1449"/>
                    <a:pt x="365" y="1540"/>
                    <a:pt x="365" y="1813"/>
                  </a:cubicBezTo>
                  <a:cubicBezTo>
                    <a:pt x="334" y="1874"/>
                    <a:pt x="365" y="1965"/>
                    <a:pt x="456" y="1965"/>
                  </a:cubicBezTo>
                  <a:cubicBezTo>
                    <a:pt x="476" y="1963"/>
                    <a:pt x="494" y="1963"/>
                    <a:pt x="511" y="1963"/>
                  </a:cubicBezTo>
                  <a:cubicBezTo>
                    <a:pt x="756" y="1963"/>
                    <a:pt x="728" y="2160"/>
                    <a:pt x="699" y="2330"/>
                  </a:cubicBezTo>
                  <a:cubicBezTo>
                    <a:pt x="699" y="2573"/>
                    <a:pt x="730" y="2786"/>
                    <a:pt x="1003" y="2816"/>
                  </a:cubicBezTo>
                  <a:cubicBezTo>
                    <a:pt x="1307" y="2847"/>
                    <a:pt x="1398" y="3029"/>
                    <a:pt x="1489" y="3272"/>
                  </a:cubicBezTo>
                  <a:cubicBezTo>
                    <a:pt x="1611" y="3607"/>
                    <a:pt x="1763" y="3911"/>
                    <a:pt x="2128" y="4032"/>
                  </a:cubicBezTo>
                  <a:cubicBezTo>
                    <a:pt x="2280" y="4093"/>
                    <a:pt x="2401" y="4215"/>
                    <a:pt x="2492" y="4306"/>
                  </a:cubicBezTo>
                  <a:cubicBezTo>
                    <a:pt x="2948" y="4731"/>
                    <a:pt x="3131" y="5248"/>
                    <a:pt x="3131" y="5856"/>
                  </a:cubicBezTo>
                  <a:cubicBezTo>
                    <a:pt x="3131" y="6403"/>
                    <a:pt x="3435" y="6798"/>
                    <a:pt x="3982" y="6890"/>
                  </a:cubicBezTo>
                  <a:cubicBezTo>
                    <a:pt x="4073" y="6890"/>
                    <a:pt x="4195" y="6920"/>
                    <a:pt x="4164" y="6981"/>
                  </a:cubicBezTo>
                  <a:cubicBezTo>
                    <a:pt x="4009" y="7272"/>
                    <a:pt x="4114" y="7303"/>
                    <a:pt x="4250" y="7303"/>
                  </a:cubicBezTo>
                  <a:cubicBezTo>
                    <a:pt x="4286" y="7303"/>
                    <a:pt x="4324" y="7301"/>
                    <a:pt x="4360" y="7301"/>
                  </a:cubicBezTo>
                  <a:cubicBezTo>
                    <a:pt x="4401" y="7301"/>
                    <a:pt x="4439" y="7303"/>
                    <a:pt x="4468" y="7315"/>
                  </a:cubicBezTo>
                  <a:cubicBezTo>
                    <a:pt x="4590" y="7376"/>
                    <a:pt x="4742" y="7376"/>
                    <a:pt x="4803" y="7467"/>
                  </a:cubicBezTo>
                  <a:cubicBezTo>
                    <a:pt x="5228" y="7984"/>
                    <a:pt x="5958" y="7862"/>
                    <a:pt x="6414" y="8288"/>
                  </a:cubicBezTo>
                  <a:cubicBezTo>
                    <a:pt x="6474" y="8348"/>
                    <a:pt x="6596" y="8348"/>
                    <a:pt x="6687" y="8409"/>
                  </a:cubicBezTo>
                  <a:cubicBezTo>
                    <a:pt x="6715" y="8428"/>
                    <a:pt x="6741" y="8435"/>
                    <a:pt x="6764" y="8435"/>
                  </a:cubicBezTo>
                  <a:cubicBezTo>
                    <a:pt x="6816" y="8435"/>
                    <a:pt x="6858" y="8400"/>
                    <a:pt x="6900" y="8379"/>
                  </a:cubicBezTo>
                  <a:cubicBezTo>
                    <a:pt x="7021" y="8348"/>
                    <a:pt x="6991" y="8257"/>
                    <a:pt x="6961" y="8166"/>
                  </a:cubicBezTo>
                  <a:cubicBezTo>
                    <a:pt x="6809" y="7862"/>
                    <a:pt x="6778" y="7497"/>
                    <a:pt x="6657" y="7163"/>
                  </a:cubicBezTo>
                  <a:cubicBezTo>
                    <a:pt x="6571" y="6992"/>
                    <a:pt x="6471" y="6897"/>
                    <a:pt x="6324" y="6897"/>
                  </a:cubicBezTo>
                  <a:cubicBezTo>
                    <a:pt x="6262" y="6897"/>
                    <a:pt x="6191" y="6914"/>
                    <a:pt x="6110" y="6950"/>
                  </a:cubicBezTo>
                  <a:cubicBezTo>
                    <a:pt x="6021" y="7003"/>
                    <a:pt x="5933" y="7036"/>
                    <a:pt x="5845" y="7036"/>
                  </a:cubicBezTo>
                  <a:cubicBezTo>
                    <a:pt x="5781" y="7036"/>
                    <a:pt x="5717" y="7019"/>
                    <a:pt x="5654" y="6981"/>
                  </a:cubicBezTo>
                  <a:cubicBezTo>
                    <a:pt x="5380" y="6768"/>
                    <a:pt x="5076" y="6677"/>
                    <a:pt x="4742" y="6586"/>
                  </a:cubicBezTo>
                  <a:cubicBezTo>
                    <a:pt x="4499" y="6525"/>
                    <a:pt x="4377" y="6342"/>
                    <a:pt x="4347" y="6069"/>
                  </a:cubicBezTo>
                  <a:cubicBezTo>
                    <a:pt x="4255" y="5491"/>
                    <a:pt x="4164" y="4914"/>
                    <a:pt x="4043" y="4336"/>
                  </a:cubicBezTo>
                  <a:cubicBezTo>
                    <a:pt x="4043" y="4215"/>
                    <a:pt x="4012" y="4154"/>
                    <a:pt x="4134" y="4093"/>
                  </a:cubicBezTo>
                  <a:cubicBezTo>
                    <a:pt x="4347" y="4002"/>
                    <a:pt x="4316" y="3698"/>
                    <a:pt x="4134" y="3607"/>
                  </a:cubicBezTo>
                  <a:cubicBezTo>
                    <a:pt x="3769" y="3424"/>
                    <a:pt x="3313" y="3424"/>
                    <a:pt x="3192" y="2816"/>
                  </a:cubicBezTo>
                  <a:cubicBezTo>
                    <a:pt x="3070" y="2330"/>
                    <a:pt x="2979" y="2239"/>
                    <a:pt x="3465" y="1996"/>
                  </a:cubicBezTo>
                  <a:cubicBezTo>
                    <a:pt x="3708" y="1874"/>
                    <a:pt x="4012" y="1783"/>
                    <a:pt x="4255" y="1631"/>
                  </a:cubicBezTo>
                  <a:cubicBezTo>
                    <a:pt x="4529" y="1418"/>
                    <a:pt x="4590" y="1175"/>
                    <a:pt x="4620" y="871"/>
                  </a:cubicBezTo>
                  <a:cubicBezTo>
                    <a:pt x="4620" y="567"/>
                    <a:pt x="4347" y="598"/>
                    <a:pt x="4164" y="506"/>
                  </a:cubicBezTo>
                  <a:cubicBezTo>
                    <a:pt x="3982" y="385"/>
                    <a:pt x="3769" y="324"/>
                    <a:pt x="3617" y="172"/>
                  </a:cubicBezTo>
                  <a:cubicBezTo>
                    <a:pt x="3485" y="55"/>
                    <a:pt x="3360" y="1"/>
                    <a:pt x="3231"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9"/>
            <p:cNvSpPr/>
            <p:nvPr/>
          </p:nvSpPr>
          <p:spPr>
            <a:xfrm>
              <a:off x="4770675" y="2491325"/>
              <a:ext cx="152750" cy="111600"/>
            </a:xfrm>
            <a:custGeom>
              <a:rect b="b" l="l" r="r" t="t"/>
              <a:pathLst>
                <a:path extrusionOk="0" h="4464" w="6110">
                  <a:moveTo>
                    <a:pt x="5761" y="1"/>
                  </a:moveTo>
                  <a:cubicBezTo>
                    <a:pt x="5667" y="1"/>
                    <a:pt x="5515" y="167"/>
                    <a:pt x="5380" y="167"/>
                  </a:cubicBezTo>
                  <a:cubicBezTo>
                    <a:pt x="5319" y="167"/>
                    <a:pt x="5258" y="198"/>
                    <a:pt x="5167" y="198"/>
                  </a:cubicBezTo>
                  <a:cubicBezTo>
                    <a:pt x="5128" y="191"/>
                    <a:pt x="5092" y="187"/>
                    <a:pt x="5057" y="187"/>
                  </a:cubicBezTo>
                  <a:cubicBezTo>
                    <a:pt x="4791" y="187"/>
                    <a:pt x="4636" y="382"/>
                    <a:pt x="4529" y="623"/>
                  </a:cubicBezTo>
                  <a:cubicBezTo>
                    <a:pt x="4499" y="715"/>
                    <a:pt x="4468" y="836"/>
                    <a:pt x="4407" y="927"/>
                  </a:cubicBezTo>
                  <a:cubicBezTo>
                    <a:pt x="4255" y="1140"/>
                    <a:pt x="4012" y="1292"/>
                    <a:pt x="3739" y="1322"/>
                  </a:cubicBezTo>
                  <a:cubicBezTo>
                    <a:pt x="3725" y="1324"/>
                    <a:pt x="3711" y="1325"/>
                    <a:pt x="3699" y="1325"/>
                  </a:cubicBezTo>
                  <a:cubicBezTo>
                    <a:pt x="3495" y="1325"/>
                    <a:pt x="3490" y="1101"/>
                    <a:pt x="3404" y="958"/>
                  </a:cubicBezTo>
                  <a:cubicBezTo>
                    <a:pt x="3159" y="610"/>
                    <a:pt x="2996" y="469"/>
                    <a:pt x="2722" y="469"/>
                  </a:cubicBezTo>
                  <a:cubicBezTo>
                    <a:pt x="2589" y="469"/>
                    <a:pt x="2428" y="503"/>
                    <a:pt x="2219" y="563"/>
                  </a:cubicBezTo>
                  <a:cubicBezTo>
                    <a:pt x="2122" y="602"/>
                    <a:pt x="2012" y="653"/>
                    <a:pt x="1905" y="653"/>
                  </a:cubicBezTo>
                  <a:cubicBezTo>
                    <a:pt x="1846" y="653"/>
                    <a:pt x="1787" y="637"/>
                    <a:pt x="1733" y="593"/>
                  </a:cubicBezTo>
                  <a:cubicBezTo>
                    <a:pt x="1604" y="481"/>
                    <a:pt x="1475" y="444"/>
                    <a:pt x="1347" y="444"/>
                  </a:cubicBezTo>
                  <a:cubicBezTo>
                    <a:pt x="1232" y="444"/>
                    <a:pt x="1118" y="473"/>
                    <a:pt x="1003" y="502"/>
                  </a:cubicBezTo>
                  <a:cubicBezTo>
                    <a:pt x="730" y="593"/>
                    <a:pt x="486" y="654"/>
                    <a:pt x="213" y="654"/>
                  </a:cubicBezTo>
                  <a:cubicBezTo>
                    <a:pt x="91" y="654"/>
                    <a:pt x="0" y="715"/>
                    <a:pt x="61" y="836"/>
                  </a:cubicBezTo>
                  <a:cubicBezTo>
                    <a:pt x="243" y="1171"/>
                    <a:pt x="182" y="1566"/>
                    <a:pt x="365" y="1900"/>
                  </a:cubicBezTo>
                  <a:cubicBezTo>
                    <a:pt x="456" y="2082"/>
                    <a:pt x="426" y="2234"/>
                    <a:pt x="395" y="2386"/>
                  </a:cubicBezTo>
                  <a:cubicBezTo>
                    <a:pt x="334" y="2629"/>
                    <a:pt x="122" y="2842"/>
                    <a:pt x="213" y="3055"/>
                  </a:cubicBezTo>
                  <a:cubicBezTo>
                    <a:pt x="274" y="3207"/>
                    <a:pt x="365" y="3268"/>
                    <a:pt x="274" y="3450"/>
                  </a:cubicBezTo>
                  <a:cubicBezTo>
                    <a:pt x="233" y="3531"/>
                    <a:pt x="274" y="3558"/>
                    <a:pt x="332" y="3558"/>
                  </a:cubicBezTo>
                  <a:cubicBezTo>
                    <a:pt x="361" y="3558"/>
                    <a:pt x="395" y="3551"/>
                    <a:pt x="426" y="3541"/>
                  </a:cubicBezTo>
                  <a:cubicBezTo>
                    <a:pt x="547" y="3511"/>
                    <a:pt x="669" y="3450"/>
                    <a:pt x="760" y="3389"/>
                  </a:cubicBezTo>
                  <a:cubicBezTo>
                    <a:pt x="840" y="3355"/>
                    <a:pt x="919" y="3338"/>
                    <a:pt x="994" y="3338"/>
                  </a:cubicBezTo>
                  <a:cubicBezTo>
                    <a:pt x="1119" y="3338"/>
                    <a:pt x="1231" y="3386"/>
                    <a:pt x="1307" y="3481"/>
                  </a:cubicBezTo>
                  <a:cubicBezTo>
                    <a:pt x="1386" y="3560"/>
                    <a:pt x="1442" y="3593"/>
                    <a:pt x="1488" y="3593"/>
                  </a:cubicBezTo>
                  <a:cubicBezTo>
                    <a:pt x="1548" y="3593"/>
                    <a:pt x="1590" y="3536"/>
                    <a:pt x="1641" y="3450"/>
                  </a:cubicBezTo>
                  <a:cubicBezTo>
                    <a:pt x="1664" y="3382"/>
                    <a:pt x="1721" y="3348"/>
                    <a:pt x="1787" y="3348"/>
                  </a:cubicBezTo>
                  <a:cubicBezTo>
                    <a:pt x="1809" y="3348"/>
                    <a:pt x="1831" y="3351"/>
                    <a:pt x="1854" y="3359"/>
                  </a:cubicBezTo>
                  <a:cubicBezTo>
                    <a:pt x="1976" y="3450"/>
                    <a:pt x="1824" y="3511"/>
                    <a:pt x="1793" y="3572"/>
                  </a:cubicBezTo>
                  <a:cubicBezTo>
                    <a:pt x="1763" y="3663"/>
                    <a:pt x="1672" y="3724"/>
                    <a:pt x="1641" y="3785"/>
                  </a:cubicBezTo>
                  <a:cubicBezTo>
                    <a:pt x="1581" y="3937"/>
                    <a:pt x="1581" y="4058"/>
                    <a:pt x="1733" y="4119"/>
                  </a:cubicBezTo>
                  <a:cubicBezTo>
                    <a:pt x="1945" y="4180"/>
                    <a:pt x="2128" y="4240"/>
                    <a:pt x="2310" y="4271"/>
                  </a:cubicBezTo>
                  <a:cubicBezTo>
                    <a:pt x="2340" y="4274"/>
                    <a:pt x="2369" y="4275"/>
                    <a:pt x="2396" y="4275"/>
                  </a:cubicBezTo>
                  <a:cubicBezTo>
                    <a:pt x="2637" y="4275"/>
                    <a:pt x="2730" y="4152"/>
                    <a:pt x="2675" y="3906"/>
                  </a:cubicBezTo>
                  <a:cubicBezTo>
                    <a:pt x="2644" y="3754"/>
                    <a:pt x="2553" y="3663"/>
                    <a:pt x="2462" y="3541"/>
                  </a:cubicBezTo>
                  <a:cubicBezTo>
                    <a:pt x="2128" y="3207"/>
                    <a:pt x="2158" y="3055"/>
                    <a:pt x="2553" y="2812"/>
                  </a:cubicBezTo>
                  <a:cubicBezTo>
                    <a:pt x="2614" y="2781"/>
                    <a:pt x="2705" y="2781"/>
                    <a:pt x="2675" y="2660"/>
                  </a:cubicBezTo>
                  <a:cubicBezTo>
                    <a:pt x="2614" y="2386"/>
                    <a:pt x="2736" y="2204"/>
                    <a:pt x="3040" y="2204"/>
                  </a:cubicBezTo>
                  <a:cubicBezTo>
                    <a:pt x="3252" y="2204"/>
                    <a:pt x="3404" y="2326"/>
                    <a:pt x="3465" y="2508"/>
                  </a:cubicBezTo>
                  <a:cubicBezTo>
                    <a:pt x="3526" y="2721"/>
                    <a:pt x="3374" y="2903"/>
                    <a:pt x="3192" y="2994"/>
                  </a:cubicBezTo>
                  <a:cubicBezTo>
                    <a:pt x="2918" y="3146"/>
                    <a:pt x="2979" y="3237"/>
                    <a:pt x="3192" y="3420"/>
                  </a:cubicBezTo>
                  <a:cubicBezTo>
                    <a:pt x="3404" y="3602"/>
                    <a:pt x="3678" y="3754"/>
                    <a:pt x="3708" y="4119"/>
                  </a:cubicBezTo>
                  <a:cubicBezTo>
                    <a:pt x="3735" y="4280"/>
                    <a:pt x="4163" y="4464"/>
                    <a:pt x="4389" y="4464"/>
                  </a:cubicBezTo>
                  <a:cubicBezTo>
                    <a:pt x="4420" y="4464"/>
                    <a:pt x="4446" y="4460"/>
                    <a:pt x="4468" y="4453"/>
                  </a:cubicBezTo>
                  <a:cubicBezTo>
                    <a:pt x="4651" y="4362"/>
                    <a:pt x="4833" y="3937"/>
                    <a:pt x="4711" y="3724"/>
                  </a:cubicBezTo>
                  <a:cubicBezTo>
                    <a:pt x="4499" y="3329"/>
                    <a:pt x="4407" y="2964"/>
                    <a:pt x="4620" y="2508"/>
                  </a:cubicBezTo>
                  <a:cubicBezTo>
                    <a:pt x="4711" y="2356"/>
                    <a:pt x="4772" y="2234"/>
                    <a:pt x="4924" y="2143"/>
                  </a:cubicBezTo>
                  <a:cubicBezTo>
                    <a:pt x="5046" y="2052"/>
                    <a:pt x="5106" y="1900"/>
                    <a:pt x="5106" y="1718"/>
                  </a:cubicBezTo>
                  <a:cubicBezTo>
                    <a:pt x="5106" y="1474"/>
                    <a:pt x="5228" y="1262"/>
                    <a:pt x="5471" y="1140"/>
                  </a:cubicBezTo>
                  <a:cubicBezTo>
                    <a:pt x="5623" y="1110"/>
                    <a:pt x="5684" y="988"/>
                    <a:pt x="5775" y="897"/>
                  </a:cubicBezTo>
                  <a:cubicBezTo>
                    <a:pt x="6110" y="654"/>
                    <a:pt x="5866" y="319"/>
                    <a:pt x="5836" y="76"/>
                  </a:cubicBezTo>
                  <a:cubicBezTo>
                    <a:pt x="5820" y="21"/>
                    <a:pt x="5794" y="1"/>
                    <a:pt x="5761"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9"/>
            <p:cNvSpPr/>
            <p:nvPr/>
          </p:nvSpPr>
          <p:spPr>
            <a:xfrm>
              <a:off x="5318550" y="3501825"/>
              <a:ext cx="175550" cy="79675"/>
            </a:xfrm>
            <a:custGeom>
              <a:rect b="b" l="l" r="r" t="t"/>
              <a:pathLst>
                <a:path extrusionOk="0" h="3187" w="7022">
                  <a:moveTo>
                    <a:pt x="3066" y="0"/>
                  </a:moveTo>
                  <a:cubicBezTo>
                    <a:pt x="2958" y="0"/>
                    <a:pt x="2848" y="8"/>
                    <a:pt x="2736" y="22"/>
                  </a:cubicBezTo>
                  <a:cubicBezTo>
                    <a:pt x="2250" y="113"/>
                    <a:pt x="1733" y="265"/>
                    <a:pt x="1247" y="386"/>
                  </a:cubicBezTo>
                  <a:cubicBezTo>
                    <a:pt x="1155" y="386"/>
                    <a:pt x="1064" y="447"/>
                    <a:pt x="1034" y="538"/>
                  </a:cubicBezTo>
                  <a:cubicBezTo>
                    <a:pt x="943" y="751"/>
                    <a:pt x="760" y="842"/>
                    <a:pt x="517" y="873"/>
                  </a:cubicBezTo>
                  <a:cubicBezTo>
                    <a:pt x="152" y="933"/>
                    <a:pt x="31" y="1146"/>
                    <a:pt x="0" y="1481"/>
                  </a:cubicBezTo>
                  <a:cubicBezTo>
                    <a:pt x="0" y="1724"/>
                    <a:pt x="31" y="1937"/>
                    <a:pt x="91" y="2149"/>
                  </a:cubicBezTo>
                  <a:cubicBezTo>
                    <a:pt x="166" y="2355"/>
                    <a:pt x="276" y="2469"/>
                    <a:pt x="420" y="2469"/>
                  </a:cubicBezTo>
                  <a:cubicBezTo>
                    <a:pt x="510" y="2469"/>
                    <a:pt x="613" y="2425"/>
                    <a:pt x="730" y="2332"/>
                  </a:cubicBezTo>
                  <a:cubicBezTo>
                    <a:pt x="1069" y="2055"/>
                    <a:pt x="1393" y="1919"/>
                    <a:pt x="1693" y="1919"/>
                  </a:cubicBezTo>
                  <a:cubicBezTo>
                    <a:pt x="2118" y="1919"/>
                    <a:pt x="2494" y="2192"/>
                    <a:pt x="2797" y="2727"/>
                  </a:cubicBezTo>
                  <a:cubicBezTo>
                    <a:pt x="2953" y="3001"/>
                    <a:pt x="3438" y="3187"/>
                    <a:pt x="3820" y="3187"/>
                  </a:cubicBezTo>
                  <a:cubicBezTo>
                    <a:pt x="4031" y="3187"/>
                    <a:pt x="4210" y="3130"/>
                    <a:pt x="4286" y="3000"/>
                  </a:cubicBezTo>
                  <a:cubicBezTo>
                    <a:pt x="4529" y="2575"/>
                    <a:pt x="4924" y="2423"/>
                    <a:pt x="5289" y="2301"/>
                  </a:cubicBezTo>
                  <a:cubicBezTo>
                    <a:pt x="5673" y="2148"/>
                    <a:pt x="6034" y="1909"/>
                    <a:pt x="6429" y="1909"/>
                  </a:cubicBezTo>
                  <a:cubicBezTo>
                    <a:pt x="6504" y="1909"/>
                    <a:pt x="6580" y="1917"/>
                    <a:pt x="6657" y="1937"/>
                  </a:cubicBezTo>
                  <a:cubicBezTo>
                    <a:pt x="6704" y="1952"/>
                    <a:pt x="6743" y="1960"/>
                    <a:pt x="6776" y="1960"/>
                  </a:cubicBezTo>
                  <a:cubicBezTo>
                    <a:pt x="6871" y="1960"/>
                    <a:pt x="6916" y="1897"/>
                    <a:pt x="6961" y="1785"/>
                  </a:cubicBezTo>
                  <a:cubicBezTo>
                    <a:pt x="7022" y="1633"/>
                    <a:pt x="6961" y="1541"/>
                    <a:pt x="6779" y="1511"/>
                  </a:cubicBezTo>
                  <a:cubicBezTo>
                    <a:pt x="6566" y="1481"/>
                    <a:pt x="6566" y="1268"/>
                    <a:pt x="6505" y="1116"/>
                  </a:cubicBezTo>
                  <a:cubicBezTo>
                    <a:pt x="6475" y="964"/>
                    <a:pt x="6657" y="933"/>
                    <a:pt x="6748" y="873"/>
                  </a:cubicBezTo>
                  <a:cubicBezTo>
                    <a:pt x="6809" y="842"/>
                    <a:pt x="6900" y="842"/>
                    <a:pt x="6870" y="751"/>
                  </a:cubicBezTo>
                  <a:cubicBezTo>
                    <a:pt x="6262" y="690"/>
                    <a:pt x="6201" y="721"/>
                    <a:pt x="5988" y="538"/>
                  </a:cubicBezTo>
                  <a:cubicBezTo>
                    <a:pt x="5928" y="478"/>
                    <a:pt x="5872" y="457"/>
                    <a:pt x="5817" y="457"/>
                  </a:cubicBezTo>
                  <a:cubicBezTo>
                    <a:pt x="5689" y="457"/>
                    <a:pt x="5571" y="574"/>
                    <a:pt x="5439" y="574"/>
                  </a:cubicBezTo>
                  <a:cubicBezTo>
                    <a:pt x="5401" y="574"/>
                    <a:pt x="5361" y="564"/>
                    <a:pt x="5320" y="538"/>
                  </a:cubicBezTo>
                  <a:lnTo>
                    <a:pt x="5320" y="538"/>
                  </a:lnTo>
                  <a:cubicBezTo>
                    <a:pt x="5259" y="721"/>
                    <a:pt x="5411" y="842"/>
                    <a:pt x="5502" y="964"/>
                  </a:cubicBezTo>
                  <a:cubicBezTo>
                    <a:pt x="5502" y="994"/>
                    <a:pt x="5502" y="1025"/>
                    <a:pt x="5502" y="1116"/>
                  </a:cubicBezTo>
                  <a:cubicBezTo>
                    <a:pt x="5259" y="994"/>
                    <a:pt x="5137" y="781"/>
                    <a:pt x="4924" y="721"/>
                  </a:cubicBezTo>
                  <a:cubicBezTo>
                    <a:pt x="4590" y="660"/>
                    <a:pt x="4317" y="508"/>
                    <a:pt x="4073" y="295"/>
                  </a:cubicBezTo>
                  <a:cubicBezTo>
                    <a:pt x="3769" y="85"/>
                    <a:pt x="3429" y="0"/>
                    <a:pt x="3066"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9"/>
            <p:cNvSpPr/>
            <p:nvPr/>
          </p:nvSpPr>
          <p:spPr>
            <a:xfrm>
              <a:off x="4586000" y="2133375"/>
              <a:ext cx="101100" cy="107075"/>
            </a:xfrm>
            <a:custGeom>
              <a:rect b="b" l="l" r="r" t="t"/>
              <a:pathLst>
                <a:path extrusionOk="0" h="4283" w="4044">
                  <a:moveTo>
                    <a:pt x="1933" y="1"/>
                  </a:moveTo>
                  <a:cubicBezTo>
                    <a:pt x="1718" y="1"/>
                    <a:pt x="1536" y="154"/>
                    <a:pt x="1369" y="321"/>
                  </a:cubicBezTo>
                  <a:cubicBezTo>
                    <a:pt x="1277" y="382"/>
                    <a:pt x="1217" y="443"/>
                    <a:pt x="1125" y="503"/>
                  </a:cubicBezTo>
                  <a:cubicBezTo>
                    <a:pt x="548" y="1051"/>
                    <a:pt x="62" y="1659"/>
                    <a:pt x="31" y="2236"/>
                  </a:cubicBezTo>
                  <a:cubicBezTo>
                    <a:pt x="1" y="3057"/>
                    <a:pt x="31" y="3087"/>
                    <a:pt x="548" y="3239"/>
                  </a:cubicBezTo>
                  <a:cubicBezTo>
                    <a:pt x="670" y="3269"/>
                    <a:pt x="761" y="3300"/>
                    <a:pt x="852" y="3330"/>
                  </a:cubicBezTo>
                  <a:cubicBezTo>
                    <a:pt x="1277" y="3452"/>
                    <a:pt x="1399" y="3877"/>
                    <a:pt x="1673" y="4121"/>
                  </a:cubicBezTo>
                  <a:cubicBezTo>
                    <a:pt x="1754" y="4202"/>
                    <a:pt x="1848" y="4283"/>
                    <a:pt x="1938" y="4283"/>
                  </a:cubicBezTo>
                  <a:cubicBezTo>
                    <a:pt x="1983" y="4283"/>
                    <a:pt x="2027" y="4262"/>
                    <a:pt x="2068" y="4212"/>
                  </a:cubicBezTo>
                  <a:cubicBezTo>
                    <a:pt x="2372" y="3877"/>
                    <a:pt x="2767" y="3877"/>
                    <a:pt x="3132" y="3725"/>
                  </a:cubicBezTo>
                  <a:cubicBezTo>
                    <a:pt x="3375" y="3604"/>
                    <a:pt x="3740" y="3665"/>
                    <a:pt x="3831" y="3452"/>
                  </a:cubicBezTo>
                  <a:cubicBezTo>
                    <a:pt x="3922" y="3209"/>
                    <a:pt x="3740" y="2935"/>
                    <a:pt x="3679" y="2662"/>
                  </a:cubicBezTo>
                  <a:cubicBezTo>
                    <a:pt x="3618" y="2510"/>
                    <a:pt x="3648" y="2358"/>
                    <a:pt x="3770" y="2236"/>
                  </a:cubicBezTo>
                  <a:cubicBezTo>
                    <a:pt x="4013" y="2023"/>
                    <a:pt x="4043" y="1841"/>
                    <a:pt x="3740" y="1659"/>
                  </a:cubicBezTo>
                  <a:cubicBezTo>
                    <a:pt x="3618" y="1598"/>
                    <a:pt x="3496" y="1476"/>
                    <a:pt x="3679" y="1355"/>
                  </a:cubicBezTo>
                  <a:cubicBezTo>
                    <a:pt x="3922" y="1111"/>
                    <a:pt x="3922" y="1020"/>
                    <a:pt x="3618" y="868"/>
                  </a:cubicBezTo>
                  <a:cubicBezTo>
                    <a:pt x="3466" y="807"/>
                    <a:pt x="3344" y="777"/>
                    <a:pt x="3284" y="625"/>
                  </a:cubicBezTo>
                  <a:cubicBezTo>
                    <a:pt x="3192" y="321"/>
                    <a:pt x="2980" y="200"/>
                    <a:pt x="2676" y="200"/>
                  </a:cubicBezTo>
                  <a:cubicBezTo>
                    <a:pt x="2524" y="200"/>
                    <a:pt x="2372" y="200"/>
                    <a:pt x="2250" y="108"/>
                  </a:cubicBezTo>
                  <a:cubicBezTo>
                    <a:pt x="2136" y="32"/>
                    <a:pt x="2031" y="1"/>
                    <a:pt x="1933"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9"/>
            <p:cNvSpPr/>
            <p:nvPr/>
          </p:nvSpPr>
          <p:spPr>
            <a:xfrm>
              <a:off x="3206050" y="3450550"/>
              <a:ext cx="135275" cy="126550"/>
            </a:xfrm>
            <a:custGeom>
              <a:rect b="b" l="l" r="r" t="t"/>
              <a:pathLst>
                <a:path extrusionOk="0" h="5062" w="5411">
                  <a:moveTo>
                    <a:pt x="1070" y="0"/>
                  </a:moveTo>
                  <a:cubicBezTo>
                    <a:pt x="1022" y="0"/>
                    <a:pt x="969" y="12"/>
                    <a:pt x="912" y="36"/>
                  </a:cubicBezTo>
                  <a:cubicBezTo>
                    <a:pt x="547" y="158"/>
                    <a:pt x="31" y="1009"/>
                    <a:pt x="31" y="1465"/>
                  </a:cubicBezTo>
                  <a:cubicBezTo>
                    <a:pt x="0" y="1647"/>
                    <a:pt x="31" y="1860"/>
                    <a:pt x="152" y="2012"/>
                  </a:cubicBezTo>
                  <a:cubicBezTo>
                    <a:pt x="274" y="2194"/>
                    <a:pt x="456" y="2316"/>
                    <a:pt x="578" y="2498"/>
                  </a:cubicBezTo>
                  <a:cubicBezTo>
                    <a:pt x="1125" y="3410"/>
                    <a:pt x="1885" y="4109"/>
                    <a:pt x="2614" y="4869"/>
                  </a:cubicBezTo>
                  <a:cubicBezTo>
                    <a:pt x="2726" y="5000"/>
                    <a:pt x="2839" y="5062"/>
                    <a:pt x="2965" y="5062"/>
                  </a:cubicBezTo>
                  <a:cubicBezTo>
                    <a:pt x="3044" y="5062"/>
                    <a:pt x="3129" y="5037"/>
                    <a:pt x="3222" y="4991"/>
                  </a:cubicBezTo>
                  <a:cubicBezTo>
                    <a:pt x="3435" y="4839"/>
                    <a:pt x="3405" y="4656"/>
                    <a:pt x="3283" y="4443"/>
                  </a:cubicBezTo>
                  <a:cubicBezTo>
                    <a:pt x="3222" y="4322"/>
                    <a:pt x="3192" y="4170"/>
                    <a:pt x="3344" y="4079"/>
                  </a:cubicBezTo>
                  <a:cubicBezTo>
                    <a:pt x="3465" y="4018"/>
                    <a:pt x="3557" y="3896"/>
                    <a:pt x="3617" y="3775"/>
                  </a:cubicBezTo>
                  <a:cubicBezTo>
                    <a:pt x="3723" y="3642"/>
                    <a:pt x="3852" y="3556"/>
                    <a:pt x="3984" y="3556"/>
                  </a:cubicBezTo>
                  <a:cubicBezTo>
                    <a:pt x="4004" y="3556"/>
                    <a:pt x="4023" y="3558"/>
                    <a:pt x="4043" y="3562"/>
                  </a:cubicBezTo>
                  <a:cubicBezTo>
                    <a:pt x="4377" y="3623"/>
                    <a:pt x="4681" y="3684"/>
                    <a:pt x="4985" y="3866"/>
                  </a:cubicBezTo>
                  <a:cubicBezTo>
                    <a:pt x="5057" y="3914"/>
                    <a:pt x="5147" y="4055"/>
                    <a:pt x="5241" y="4055"/>
                  </a:cubicBezTo>
                  <a:cubicBezTo>
                    <a:pt x="5267" y="4055"/>
                    <a:pt x="5293" y="4044"/>
                    <a:pt x="5320" y="4018"/>
                  </a:cubicBezTo>
                  <a:cubicBezTo>
                    <a:pt x="5411" y="3896"/>
                    <a:pt x="5289" y="3684"/>
                    <a:pt x="5198" y="3562"/>
                  </a:cubicBezTo>
                  <a:cubicBezTo>
                    <a:pt x="5137" y="3471"/>
                    <a:pt x="5016" y="3410"/>
                    <a:pt x="4924" y="3349"/>
                  </a:cubicBezTo>
                  <a:cubicBezTo>
                    <a:pt x="4529" y="3167"/>
                    <a:pt x="4225" y="2863"/>
                    <a:pt x="4043" y="2468"/>
                  </a:cubicBezTo>
                  <a:cubicBezTo>
                    <a:pt x="3734" y="1823"/>
                    <a:pt x="3245" y="1488"/>
                    <a:pt x="2574" y="1488"/>
                  </a:cubicBezTo>
                  <a:cubicBezTo>
                    <a:pt x="2518" y="1488"/>
                    <a:pt x="2460" y="1490"/>
                    <a:pt x="2402" y="1495"/>
                  </a:cubicBezTo>
                  <a:cubicBezTo>
                    <a:pt x="2373" y="1498"/>
                    <a:pt x="2346" y="1499"/>
                    <a:pt x="2320" y="1499"/>
                  </a:cubicBezTo>
                  <a:cubicBezTo>
                    <a:pt x="2032" y="1499"/>
                    <a:pt x="1844" y="1348"/>
                    <a:pt x="1733" y="1070"/>
                  </a:cubicBezTo>
                  <a:cubicBezTo>
                    <a:pt x="1611" y="766"/>
                    <a:pt x="1490" y="492"/>
                    <a:pt x="1368" y="218"/>
                  </a:cubicBezTo>
                  <a:cubicBezTo>
                    <a:pt x="1301" y="85"/>
                    <a:pt x="1202" y="0"/>
                    <a:pt x="1070"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9"/>
            <p:cNvSpPr/>
            <p:nvPr/>
          </p:nvSpPr>
          <p:spPr>
            <a:xfrm>
              <a:off x="4880075" y="3778075"/>
              <a:ext cx="91975" cy="123450"/>
            </a:xfrm>
            <a:custGeom>
              <a:rect b="b" l="l" r="r" t="t"/>
              <a:pathLst>
                <a:path extrusionOk="0" h="4938" w="3679">
                  <a:moveTo>
                    <a:pt x="2715" y="1"/>
                  </a:moveTo>
                  <a:cubicBezTo>
                    <a:pt x="2375" y="1"/>
                    <a:pt x="2111" y="132"/>
                    <a:pt x="1946" y="461"/>
                  </a:cubicBezTo>
                  <a:cubicBezTo>
                    <a:pt x="1886" y="613"/>
                    <a:pt x="1794" y="674"/>
                    <a:pt x="1703" y="735"/>
                  </a:cubicBezTo>
                  <a:cubicBezTo>
                    <a:pt x="1247" y="1039"/>
                    <a:pt x="791" y="1373"/>
                    <a:pt x="518" y="1829"/>
                  </a:cubicBezTo>
                  <a:cubicBezTo>
                    <a:pt x="457" y="1920"/>
                    <a:pt x="366" y="1951"/>
                    <a:pt x="275" y="1951"/>
                  </a:cubicBezTo>
                  <a:cubicBezTo>
                    <a:pt x="237" y="1938"/>
                    <a:pt x="195" y="1926"/>
                    <a:pt x="156" y="1926"/>
                  </a:cubicBezTo>
                  <a:cubicBezTo>
                    <a:pt x="99" y="1926"/>
                    <a:pt x="49" y="1952"/>
                    <a:pt x="31" y="2042"/>
                  </a:cubicBezTo>
                  <a:cubicBezTo>
                    <a:pt x="1" y="2133"/>
                    <a:pt x="62" y="2224"/>
                    <a:pt x="123" y="2285"/>
                  </a:cubicBezTo>
                  <a:cubicBezTo>
                    <a:pt x="457" y="2498"/>
                    <a:pt x="548" y="2832"/>
                    <a:pt x="579" y="3166"/>
                  </a:cubicBezTo>
                  <a:cubicBezTo>
                    <a:pt x="609" y="3531"/>
                    <a:pt x="761" y="3805"/>
                    <a:pt x="1004" y="4048"/>
                  </a:cubicBezTo>
                  <a:cubicBezTo>
                    <a:pt x="1156" y="4169"/>
                    <a:pt x="1278" y="4382"/>
                    <a:pt x="1308" y="4595"/>
                  </a:cubicBezTo>
                  <a:cubicBezTo>
                    <a:pt x="1330" y="4839"/>
                    <a:pt x="1449" y="4937"/>
                    <a:pt x="1595" y="4937"/>
                  </a:cubicBezTo>
                  <a:cubicBezTo>
                    <a:pt x="1649" y="4937"/>
                    <a:pt x="1706" y="4924"/>
                    <a:pt x="1764" y="4899"/>
                  </a:cubicBezTo>
                  <a:cubicBezTo>
                    <a:pt x="2311" y="4686"/>
                    <a:pt x="2797" y="4321"/>
                    <a:pt x="3132" y="3835"/>
                  </a:cubicBezTo>
                  <a:cubicBezTo>
                    <a:pt x="3618" y="3136"/>
                    <a:pt x="3557" y="2285"/>
                    <a:pt x="3648" y="1464"/>
                  </a:cubicBezTo>
                  <a:cubicBezTo>
                    <a:pt x="3679" y="1160"/>
                    <a:pt x="3618" y="856"/>
                    <a:pt x="3496" y="613"/>
                  </a:cubicBezTo>
                  <a:cubicBezTo>
                    <a:pt x="3345" y="309"/>
                    <a:pt x="3193" y="36"/>
                    <a:pt x="2828" y="5"/>
                  </a:cubicBezTo>
                  <a:cubicBezTo>
                    <a:pt x="2789" y="2"/>
                    <a:pt x="2752" y="1"/>
                    <a:pt x="2715"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9"/>
            <p:cNvSpPr/>
            <p:nvPr/>
          </p:nvSpPr>
          <p:spPr>
            <a:xfrm>
              <a:off x="4647550" y="3419125"/>
              <a:ext cx="112500" cy="141000"/>
            </a:xfrm>
            <a:custGeom>
              <a:rect b="b" l="l" r="r" t="t"/>
              <a:pathLst>
                <a:path extrusionOk="0" h="5640" w="4500">
                  <a:moveTo>
                    <a:pt x="1230" y="1"/>
                  </a:moveTo>
                  <a:cubicBezTo>
                    <a:pt x="890" y="1"/>
                    <a:pt x="253" y="313"/>
                    <a:pt x="153" y="564"/>
                  </a:cubicBezTo>
                  <a:cubicBezTo>
                    <a:pt x="1" y="898"/>
                    <a:pt x="31" y="1293"/>
                    <a:pt x="244" y="1567"/>
                  </a:cubicBezTo>
                  <a:cubicBezTo>
                    <a:pt x="396" y="1779"/>
                    <a:pt x="426" y="1962"/>
                    <a:pt x="426" y="2205"/>
                  </a:cubicBezTo>
                  <a:cubicBezTo>
                    <a:pt x="521" y="2181"/>
                    <a:pt x="616" y="2046"/>
                    <a:pt x="697" y="2046"/>
                  </a:cubicBezTo>
                  <a:cubicBezTo>
                    <a:pt x="719" y="2046"/>
                    <a:pt x="741" y="2057"/>
                    <a:pt x="761" y="2083"/>
                  </a:cubicBezTo>
                  <a:cubicBezTo>
                    <a:pt x="1034" y="2418"/>
                    <a:pt x="1521" y="2570"/>
                    <a:pt x="1581" y="3086"/>
                  </a:cubicBezTo>
                  <a:cubicBezTo>
                    <a:pt x="1581" y="3139"/>
                    <a:pt x="1581" y="3281"/>
                    <a:pt x="1678" y="3281"/>
                  </a:cubicBezTo>
                  <a:cubicBezTo>
                    <a:pt x="1694" y="3281"/>
                    <a:pt x="1712" y="3277"/>
                    <a:pt x="1733" y="3269"/>
                  </a:cubicBezTo>
                  <a:cubicBezTo>
                    <a:pt x="1766" y="3261"/>
                    <a:pt x="1796" y="3257"/>
                    <a:pt x="1823" y="3257"/>
                  </a:cubicBezTo>
                  <a:cubicBezTo>
                    <a:pt x="2001" y="3257"/>
                    <a:pt x="2076" y="3415"/>
                    <a:pt x="2129" y="3573"/>
                  </a:cubicBezTo>
                  <a:cubicBezTo>
                    <a:pt x="2281" y="3846"/>
                    <a:pt x="2463" y="4120"/>
                    <a:pt x="2828" y="4211"/>
                  </a:cubicBezTo>
                  <a:cubicBezTo>
                    <a:pt x="2980" y="4241"/>
                    <a:pt x="3010" y="4333"/>
                    <a:pt x="3071" y="4515"/>
                  </a:cubicBezTo>
                  <a:cubicBezTo>
                    <a:pt x="3192" y="5001"/>
                    <a:pt x="3466" y="5396"/>
                    <a:pt x="3952" y="5640"/>
                  </a:cubicBezTo>
                  <a:cubicBezTo>
                    <a:pt x="3983" y="5457"/>
                    <a:pt x="3952" y="5305"/>
                    <a:pt x="4044" y="5153"/>
                  </a:cubicBezTo>
                  <a:cubicBezTo>
                    <a:pt x="4135" y="5001"/>
                    <a:pt x="4256" y="4849"/>
                    <a:pt x="4317" y="4697"/>
                  </a:cubicBezTo>
                  <a:cubicBezTo>
                    <a:pt x="4499" y="4363"/>
                    <a:pt x="4408" y="4181"/>
                    <a:pt x="4074" y="4089"/>
                  </a:cubicBezTo>
                  <a:cubicBezTo>
                    <a:pt x="3983" y="4089"/>
                    <a:pt x="3952" y="4029"/>
                    <a:pt x="3983" y="3938"/>
                  </a:cubicBezTo>
                  <a:cubicBezTo>
                    <a:pt x="4044" y="3816"/>
                    <a:pt x="4044" y="3694"/>
                    <a:pt x="4135" y="3573"/>
                  </a:cubicBezTo>
                  <a:cubicBezTo>
                    <a:pt x="4256" y="3421"/>
                    <a:pt x="4287" y="3299"/>
                    <a:pt x="4074" y="3147"/>
                  </a:cubicBezTo>
                  <a:cubicBezTo>
                    <a:pt x="3770" y="2965"/>
                    <a:pt x="3740" y="2661"/>
                    <a:pt x="3861" y="2327"/>
                  </a:cubicBezTo>
                  <a:cubicBezTo>
                    <a:pt x="4074" y="1840"/>
                    <a:pt x="3983" y="1688"/>
                    <a:pt x="3466" y="1688"/>
                  </a:cubicBezTo>
                  <a:lnTo>
                    <a:pt x="3284" y="1688"/>
                  </a:lnTo>
                  <a:cubicBezTo>
                    <a:pt x="2311" y="1688"/>
                    <a:pt x="2341" y="1658"/>
                    <a:pt x="2098" y="746"/>
                  </a:cubicBezTo>
                  <a:cubicBezTo>
                    <a:pt x="2007" y="442"/>
                    <a:pt x="1612" y="290"/>
                    <a:pt x="1399" y="47"/>
                  </a:cubicBezTo>
                  <a:cubicBezTo>
                    <a:pt x="1362" y="15"/>
                    <a:pt x="1303" y="1"/>
                    <a:pt x="1230"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9"/>
            <p:cNvSpPr/>
            <p:nvPr/>
          </p:nvSpPr>
          <p:spPr>
            <a:xfrm>
              <a:off x="5489525" y="4382300"/>
              <a:ext cx="64600" cy="183425"/>
            </a:xfrm>
            <a:custGeom>
              <a:rect b="b" l="l" r="r" t="t"/>
              <a:pathLst>
                <a:path extrusionOk="0" h="7337" w="2584">
                  <a:moveTo>
                    <a:pt x="2251" y="1"/>
                  </a:moveTo>
                  <a:cubicBezTo>
                    <a:pt x="2152" y="1"/>
                    <a:pt x="2057" y="41"/>
                    <a:pt x="1976" y="122"/>
                  </a:cubicBezTo>
                  <a:cubicBezTo>
                    <a:pt x="1920" y="207"/>
                    <a:pt x="1890" y="369"/>
                    <a:pt x="1789" y="369"/>
                  </a:cubicBezTo>
                  <a:cubicBezTo>
                    <a:pt x="1781" y="369"/>
                    <a:pt x="1772" y="368"/>
                    <a:pt x="1763" y="365"/>
                  </a:cubicBezTo>
                  <a:cubicBezTo>
                    <a:pt x="1725" y="361"/>
                    <a:pt x="1689" y="359"/>
                    <a:pt x="1657" y="359"/>
                  </a:cubicBezTo>
                  <a:cubicBezTo>
                    <a:pt x="1260" y="359"/>
                    <a:pt x="1342" y="688"/>
                    <a:pt x="1399" y="913"/>
                  </a:cubicBezTo>
                  <a:cubicBezTo>
                    <a:pt x="1520" y="1368"/>
                    <a:pt x="1399" y="1764"/>
                    <a:pt x="1125" y="2128"/>
                  </a:cubicBezTo>
                  <a:cubicBezTo>
                    <a:pt x="1003" y="2280"/>
                    <a:pt x="943" y="2432"/>
                    <a:pt x="912" y="2615"/>
                  </a:cubicBezTo>
                  <a:cubicBezTo>
                    <a:pt x="882" y="3010"/>
                    <a:pt x="669" y="3314"/>
                    <a:pt x="335" y="3527"/>
                  </a:cubicBezTo>
                  <a:cubicBezTo>
                    <a:pt x="0" y="3770"/>
                    <a:pt x="31" y="4165"/>
                    <a:pt x="335" y="4438"/>
                  </a:cubicBezTo>
                  <a:cubicBezTo>
                    <a:pt x="578" y="4651"/>
                    <a:pt x="882" y="4864"/>
                    <a:pt x="669" y="5259"/>
                  </a:cubicBezTo>
                  <a:cubicBezTo>
                    <a:pt x="639" y="5289"/>
                    <a:pt x="639" y="5350"/>
                    <a:pt x="669" y="5381"/>
                  </a:cubicBezTo>
                  <a:cubicBezTo>
                    <a:pt x="973" y="5715"/>
                    <a:pt x="730" y="6019"/>
                    <a:pt x="608" y="6353"/>
                  </a:cubicBezTo>
                  <a:cubicBezTo>
                    <a:pt x="456" y="6718"/>
                    <a:pt x="547" y="6870"/>
                    <a:pt x="912" y="6992"/>
                  </a:cubicBezTo>
                  <a:cubicBezTo>
                    <a:pt x="1003" y="7052"/>
                    <a:pt x="1095" y="7052"/>
                    <a:pt x="1125" y="7144"/>
                  </a:cubicBezTo>
                  <a:cubicBezTo>
                    <a:pt x="1171" y="7213"/>
                    <a:pt x="1147" y="7336"/>
                    <a:pt x="1214" y="7336"/>
                  </a:cubicBezTo>
                  <a:cubicBezTo>
                    <a:pt x="1235" y="7336"/>
                    <a:pt x="1264" y="7324"/>
                    <a:pt x="1307" y="7296"/>
                  </a:cubicBezTo>
                  <a:cubicBezTo>
                    <a:pt x="1459" y="7235"/>
                    <a:pt x="1581" y="7144"/>
                    <a:pt x="1551" y="6961"/>
                  </a:cubicBezTo>
                  <a:cubicBezTo>
                    <a:pt x="1459" y="6475"/>
                    <a:pt x="1703" y="6232"/>
                    <a:pt x="2128" y="6201"/>
                  </a:cubicBezTo>
                  <a:cubicBezTo>
                    <a:pt x="2193" y="6201"/>
                    <a:pt x="2264" y="6218"/>
                    <a:pt x="2328" y="6218"/>
                  </a:cubicBezTo>
                  <a:cubicBezTo>
                    <a:pt x="2414" y="6218"/>
                    <a:pt x="2488" y="6188"/>
                    <a:pt x="2523" y="6049"/>
                  </a:cubicBezTo>
                  <a:cubicBezTo>
                    <a:pt x="2584" y="5867"/>
                    <a:pt x="2554" y="5685"/>
                    <a:pt x="2402" y="5533"/>
                  </a:cubicBezTo>
                  <a:cubicBezTo>
                    <a:pt x="2219" y="5381"/>
                    <a:pt x="2006" y="5229"/>
                    <a:pt x="2280" y="4955"/>
                  </a:cubicBezTo>
                  <a:cubicBezTo>
                    <a:pt x="2310" y="4894"/>
                    <a:pt x="2280" y="4834"/>
                    <a:pt x="2250" y="4773"/>
                  </a:cubicBezTo>
                  <a:cubicBezTo>
                    <a:pt x="2006" y="4469"/>
                    <a:pt x="1915" y="4134"/>
                    <a:pt x="1642" y="3861"/>
                  </a:cubicBezTo>
                  <a:cubicBezTo>
                    <a:pt x="1399" y="3648"/>
                    <a:pt x="1368" y="3344"/>
                    <a:pt x="1520" y="3071"/>
                  </a:cubicBezTo>
                  <a:cubicBezTo>
                    <a:pt x="1794" y="2675"/>
                    <a:pt x="1885" y="2189"/>
                    <a:pt x="2250" y="1885"/>
                  </a:cubicBezTo>
                  <a:cubicBezTo>
                    <a:pt x="2310" y="1824"/>
                    <a:pt x="2310" y="1733"/>
                    <a:pt x="2310" y="1672"/>
                  </a:cubicBezTo>
                  <a:cubicBezTo>
                    <a:pt x="2219" y="1247"/>
                    <a:pt x="2128" y="821"/>
                    <a:pt x="2402" y="426"/>
                  </a:cubicBezTo>
                  <a:cubicBezTo>
                    <a:pt x="2462" y="305"/>
                    <a:pt x="2584" y="153"/>
                    <a:pt x="2402" y="31"/>
                  </a:cubicBezTo>
                  <a:cubicBezTo>
                    <a:pt x="2351" y="11"/>
                    <a:pt x="2300" y="1"/>
                    <a:pt x="2251"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9"/>
            <p:cNvSpPr/>
            <p:nvPr/>
          </p:nvSpPr>
          <p:spPr>
            <a:xfrm>
              <a:off x="5435575" y="3908325"/>
              <a:ext cx="161125" cy="99325"/>
            </a:xfrm>
            <a:custGeom>
              <a:rect b="b" l="l" r="r" t="t"/>
              <a:pathLst>
                <a:path extrusionOk="0" h="3973" w="6445">
                  <a:moveTo>
                    <a:pt x="4844" y="1"/>
                  </a:moveTo>
                  <a:cubicBezTo>
                    <a:pt x="4438" y="1"/>
                    <a:pt x="4023" y="75"/>
                    <a:pt x="3678" y="236"/>
                  </a:cubicBezTo>
                  <a:cubicBezTo>
                    <a:pt x="2736" y="692"/>
                    <a:pt x="1824" y="1178"/>
                    <a:pt x="1338" y="2151"/>
                  </a:cubicBezTo>
                  <a:cubicBezTo>
                    <a:pt x="1276" y="2254"/>
                    <a:pt x="1201" y="2342"/>
                    <a:pt x="1102" y="2342"/>
                  </a:cubicBezTo>
                  <a:cubicBezTo>
                    <a:pt x="1055" y="2342"/>
                    <a:pt x="1002" y="2322"/>
                    <a:pt x="943" y="2272"/>
                  </a:cubicBezTo>
                  <a:cubicBezTo>
                    <a:pt x="876" y="2222"/>
                    <a:pt x="799" y="2200"/>
                    <a:pt x="724" y="2200"/>
                  </a:cubicBezTo>
                  <a:cubicBezTo>
                    <a:pt x="663" y="2200"/>
                    <a:pt x="602" y="2215"/>
                    <a:pt x="547" y="2242"/>
                  </a:cubicBezTo>
                  <a:cubicBezTo>
                    <a:pt x="335" y="2333"/>
                    <a:pt x="0" y="2880"/>
                    <a:pt x="61" y="3093"/>
                  </a:cubicBezTo>
                  <a:cubicBezTo>
                    <a:pt x="152" y="3458"/>
                    <a:pt x="304" y="3792"/>
                    <a:pt x="669" y="3944"/>
                  </a:cubicBezTo>
                  <a:cubicBezTo>
                    <a:pt x="724" y="3963"/>
                    <a:pt x="771" y="3973"/>
                    <a:pt x="808" y="3973"/>
                  </a:cubicBezTo>
                  <a:cubicBezTo>
                    <a:pt x="893" y="3973"/>
                    <a:pt x="924" y="3919"/>
                    <a:pt x="882" y="3792"/>
                  </a:cubicBezTo>
                  <a:cubicBezTo>
                    <a:pt x="821" y="3458"/>
                    <a:pt x="1216" y="3215"/>
                    <a:pt x="1064" y="2880"/>
                  </a:cubicBezTo>
                  <a:cubicBezTo>
                    <a:pt x="1064" y="2850"/>
                    <a:pt x="1094" y="2820"/>
                    <a:pt x="1125" y="2789"/>
                  </a:cubicBezTo>
                  <a:cubicBezTo>
                    <a:pt x="1297" y="2595"/>
                    <a:pt x="1637" y="2493"/>
                    <a:pt x="1939" y="2493"/>
                  </a:cubicBezTo>
                  <a:cubicBezTo>
                    <a:pt x="2064" y="2493"/>
                    <a:pt x="2182" y="2511"/>
                    <a:pt x="2280" y="2546"/>
                  </a:cubicBezTo>
                  <a:cubicBezTo>
                    <a:pt x="2432" y="2607"/>
                    <a:pt x="2584" y="2637"/>
                    <a:pt x="2705" y="2637"/>
                  </a:cubicBezTo>
                  <a:cubicBezTo>
                    <a:pt x="2731" y="2639"/>
                    <a:pt x="2756" y="2640"/>
                    <a:pt x="2780" y="2640"/>
                  </a:cubicBezTo>
                  <a:cubicBezTo>
                    <a:pt x="3135" y="2640"/>
                    <a:pt x="3386" y="2437"/>
                    <a:pt x="3557" y="2181"/>
                  </a:cubicBezTo>
                  <a:cubicBezTo>
                    <a:pt x="3861" y="1817"/>
                    <a:pt x="4225" y="1543"/>
                    <a:pt x="4681" y="1391"/>
                  </a:cubicBezTo>
                  <a:cubicBezTo>
                    <a:pt x="5168" y="1209"/>
                    <a:pt x="5715" y="1178"/>
                    <a:pt x="6171" y="905"/>
                  </a:cubicBezTo>
                  <a:cubicBezTo>
                    <a:pt x="6444" y="753"/>
                    <a:pt x="6383" y="570"/>
                    <a:pt x="6231" y="479"/>
                  </a:cubicBezTo>
                  <a:cubicBezTo>
                    <a:pt x="5897" y="297"/>
                    <a:pt x="5563" y="84"/>
                    <a:pt x="5228" y="23"/>
                  </a:cubicBezTo>
                  <a:cubicBezTo>
                    <a:pt x="5103" y="8"/>
                    <a:pt x="4974" y="1"/>
                    <a:pt x="4844"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9"/>
            <p:cNvSpPr/>
            <p:nvPr/>
          </p:nvSpPr>
          <p:spPr>
            <a:xfrm>
              <a:off x="4013050" y="4136750"/>
              <a:ext cx="75250" cy="110075"/>
            </a:xfrm>
            <a:custGeom>
              <a:rect b="b" l="l" r="r" t="t"/>
              <a:pathLst>
                <a:path extrusionOk="0" h="4403" w="3010">
                  <a:moveTo>
                    <a:pt x="654" y="1"/>
                  </a:moveTo>
                  <a:cubicBezTo>
                    <a:pt x="507" y="1"/>
                    <a:pt x="451" y="137"/>
                    <a:pt x="396" y="248"/>
                  </a:cubicBezTo>
                  <a:cubicBezTo>
                    <a:pt x="335" y="370"/>
                    <a:pt x="274" y="522"/>
                    <a:pt x="183" y="613"/>
                  </a:cubicBezTo>
                  <a:cubicBezTo>
                    <a:pt x="0" y="886"/>
                    <a:pt x="31" y="1130"/>
                    <a:pt x="152" y="1403"/>
                  </a:cubicBezTo>
                  <a:cubicBezTo>
                    <a:pt x="244" y="1616"/>
                    <a:pt x="274" y="1798"/>
                    <a:pt x="274" y="2011"/>
                  </a:cubicBezTo>
                  <a:cubicBezTo>
                    <a:pt x="274" y="2345"/>
                    <a:pt x="244" y="2680"/>
                    <a:pt x="183" y="3014"/>
                  </a:cubicBezTo>
                  <a:cubicBezTo>
                    <a:pt x="92" y="3409"/>
                    <a:pt x="608" y="3865"/>
                    <a:pt x="1004" y="4048"/>
                  </a:cubicBezTo>
                  <a:cubicBezTo>
                    <a:pt x="1156" y="4108"/>
                    <a:pt x="1247" y="4260"/>
                    <a:pt x="1368" y="4382"/>
                  </a:cubicBezTo>
                  <a:cubicBezTo>
                    <a:pt x="1383" y="4397"/>
                    <a:pt x="1399" y="4403"/>
                    <a:pt x="1417" y="4403"/>
                  </a:cubicBezTo>
                  <a:cubicBezTo>
                    <a:pt x="1497" y="4403"/>
                    <a:pt x="1610" y="4281"/>
                    <a:pt x="1754" y="4281"/>
                  </a:cubicBezTo>
                  <a:cubicBezTo>
                    <a:pt x="1777" y="4281"/>
                    <a:pt x="1800" y="4284"/>
                    <a:pt x="1824" y="4291"/>
                  </a:cubicBezTo>
                  <a:cubicBezTo>
                    <a:pt x="1929" y="4315"/>
                    <a:pt x="2008" y="4328"/>
                    <a:pt x="2068" y="4328"/>
                  </a:cubicBezTo>
                  <a:cubicBezTo>
                    <a:pt x="2233" y="4328"/>
                    <a:pt x="2250" y="4224"/>
                    <a:pt x="2250" y="3956"/>
                  </a:cubicBezTo>
                  <a:cubicBezTo>
                    <a:pt x="2250" y="3865"/>
                    <a:pt x="2250" y="3774"/>
                    <a:pt x="2250" y="3713"/>
                  </a:cubicBezTo>
                  <a:cubicBezTo>
                    <a:pt x="2371" y="3409"/>
                    <a:pt x="2189" y="2984"/>
                    <a:pt x="2615" y="2801"/>
                  </a:cubicBezTo>
                  <a:cubicBezTo>
                    <a:pt x="3010" y="2589"/>
                    <a:pt x="3010" y="2589"/>
                    <a:pt x="2767" y="2224"/>
                  </a:cubicBezTo>
                  <a:cubicBezTo>
                    <a:pt x="2675" y="2133"/>
                    <a:pt x="2615" y="2041"/>
                    <a:pt x="2523" y="1981"/>
                  </a:cubicBezTo>
                  <a:cubicBezTo>
                    <a:pt x="1855" y="1585"/>
                    <a:pt x="1308" y="1038"/>
                    <a:pt x="1064" y="248"/>
                  </a:cubicBezTo>
                  <a:cubicBezTo>
                    <a:pt x="1004" y="96"/>
                    <a:pt x="852" y="35"/>
                    <a:pt x="700" y="5"/>
                  </a:cubicBezTo>
                  <a:cubicBezTo>
                    <a:pt x="684" y="2"/>
                    <a:pt x="668" y="1"/>
                    <a:pt x="654"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9"/>
            <p:cNvSpPr/>
            <p:nvPr/>
          </p:nvSpPr>
          <p:spPr>
            <a:xfrm>
              <a:off x="5101225" y="3560750"/>
              <a:ext cx="142875" cy="77875"/>
            </a:xfrm>
            <a:custGeom>
              <a:rect b="b" l="l" r="r" t="t"/>
              <a:pathLst>
                <a:path extrusionOk="0" h="3115" w="5715">
                  <a:moveTo>
                    <a:pt x="5183" y="0"/>
                  </a:moveTo>
                  <a:cubicBezTo>
                    <a:pt x="4722" y="0"/>
                    <a:pt x="4511" y="130"/>
                    <a:pt x="4073" y="522"/>
                  </a:cubicBezTo>
                  <a:cubicBezTo>
                    <a:pt x="3848" y="747"/>
                    <a:pt x="3570" y="920"/>
                    <a:pt x="3289" y="920"/>
                  </a:cubicBezTo>
                  <a:cubicBezTo>
                    <a:pt x="3267" y="920"/>
                    <a:pt x="3244" y="919"/>
                    <a:pt x="3222" y="917"/>
                  </a:cubicBezTo>
                  <a:cubicBezTo>
                    <a:pt x="2797" y="826"/>
                    <a:pt x="2371" y="917"/>
                    <a:pt x="1945" y="795"/>
                  </a:cubicBezTo>
                  <a:cubicBezTo>
                    <a:pt x="1885" y="780"/>
                    <a:pt x="1824" y="773"/>
                    <a:pt x="1764" y="773"/>
                  </a:cubicBezTo>
                  <a:cubicBezTo>
                    <a:pt x="1585" y="773"/>
                    <a:pt x="1414" y="841"/>
                    <a:pt x="1277" y="978"/>
                  </a:cubicBezTo>
                  <a:cubicBezTo>
                    <a:pt x="821" y="1464"/>
                    <a:pt x="547" y="2102"/>
                    <a:pt x="122" y="2589"/>
                  </a:cubicBezTo>
                  <a:cubicBezTo>
                    <a:pt x="0" y="2710"/>
                    <a:pt x="61" y="2893"/>
                    <a:pt x="183" y="3014"/>
                  </a:cubicBezTo>
                  <a:cubicBezTo>
                    <a:pt x="236" y="3085"/>
                    <a:pt x="300" y="3115"/>
                    <a:pt x="374" y="3115"/>
                  </a:cubicBezTo>
                  <a:cubicBezTo>
                    <a:pt x="427" y="3115"/>
                    <a:pt x="484" y="3100"/>
                    <a:pt x="547" y="3075"/>
                  </a:cubicBezTo>
                  <a:cubicBezTo>
                    <a:pt x="730" y="2953"/>
                    <a:pt x="973" y="3014"/>
                    <a:pt x="1186" y="2984"/>
                  </a:cubicBezTo>
                  <a:cubicBezTo>
                    <a:pt x="1368" y="2984"/>
                    <a:pt x="1520" y="2953"/>
                    <a:pt x="1611" y="2832"/>
                  </a:cubicBezTo>
                  <a:cubicBezTo>
                    <a:pt x="1915" y="2406"/>
                    <a:pt x="2371" y="2346"/>
                    <a:pt x="2827" y="2285"/>
                  </a:cubicBezTo>
                  <a:cubicBezTo>
                    <a:pt x="4225" y="2102"/>
                    <a:pt x="4924" y="1099"/>
                    <a:pt x="5715" y="35"/>
                  </a:cubicBezTo>
                  <a:cubicBezTo>
                    <a:pt x="5502" y="13"/>
                    <a:pt x="5329" y="0"/>
                    <a:pt x="5183"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9"/>
            <p:cNvSpPr/>
            <p:nvPr/>
          </p:nvSpPr>
          <p:spPr>
            <a:xfrm>
              <a:off x="4556375" y="2974825"/>
              <a:ext cx="94250" cy="98500"/>
            </a:xfrm>
            <a:custGeom>
              <a:rect b="b" l="l" r="r" t="t"/>
              <a:pathLst>
                <a:path extrusionOk="0" h="3940" w="3770">
                  <a:moveTo>
                    <a:pt x="812" y="0"/>
                  </a:moveTo>
                  <a:cubicBezTo>
                    <a:pt x="757" y="0"/>
                    <a:pt x="699" y="12"/>
                    <a:pt x="639" y="37"/>
                  </a:cubicBezTo>
                  <a:cubicBezTo>
                    <a:pt x="426" y="159"/>
                    <a:pt x="396" y="372"/>
                    <a:pt x="426" y="554"/>
                  </a:cubicBezTo>
                  <a:cubicBezTo>
                    <a:pt x="426" y="919"/>
                    <a:pt x="456" y="1284"/>
                    <a:pt x="152" y="1557"/>
                  </a:cubicBezTo>
                  <a:cubicBezTo>
                    <a:pt x="0" y="1679"/>
                    <a:pt x="31" y="1800"/>
                    <a:pt x="244" y="1831"/>
                  </a:cubicBezTo>
                  <a:cubicBezTo>
                    <a:pt x="396" y="1831"/>
                    <a:pt x="548" y="1892"/>
                    <a:pt x="639" y="2044"/>
                  </a:cubicBezTo>
                  <a:cubicBezTo>
                    <a:pt x="912" y="2408"/>
                    <a:pt x="1338" y="2499"/>
                    <a:pt x="1733" y="2591"/>
                  </a:cubicBezTo>
                  <a:cubicBezTo>
                    <a:pt x="1915" y="2651"/>
                    <a:pt x="1946" y="2743"/>
                    <a:pt x="1976" y="2864"/>
                  </a:cubicBezTo>
                  <a:cubicBezTo>
                    <a:pt x="2007" y="2986"/>
                    <a:pt x="1976" y="3107"/>
                    <a:pt x="1855" y="3199"/>
                  </a:cubicBezTo>
                  <a:cubicBezTo>
                    <a:pt x="1520" y="3411"/>
                    <a:pt x="1551" y="3624"/>
                    <a:pt x="1855" y="3867"/>
                  </a:cubicBezTo>
                  <a:cubicBezTo>
                    <a:pt x="1898" y="3910"/>
                    <a:pt x="1934" y="3940"/>
                    <a:pt x="1967" y="3940"/>
                  </a:cubicBezTo>
                  <a:cubicBezTo>
                    <a:pt x="2003" y="3940"/>
                    <a:pt x="2035" y="3903"/>
                    <a:pt x="2067" y="3807"/>
                  </a:cubicBezTo>
                  <a:cubicBezTo>
                    <a:pt x="2105" y="3638"/>
                    <a:pt x="2188" y="3550"/>
                    <a:pt x="2297" y="3550"/>
                  </a:cubicBezTo>
                  <a:cubicBezTo>
                    <a:pt x="2364" y="3550"/>
                    <a:pt x="2442" y="3584"/>
                    <a:pt x="2523" y="3655"/>
                  </a:cubicBezTo>
                  <a:cubicBezTo>
                    <a:pt x="2675" y="3776"/>
                    <a:pt x="2888" y="3807"/>
                    <a:pt x="3070" y="3867"/>
                  </a:cubicBezTo>
                  <a:cubicBezTo>
                    <a:pt x="3104" y="3880"/>
                    <a:pt x="3135" y="3886"/>
                    <a:pt x="3165" y="3886"/>
                  </a:cubicBezTo>
                  <a:cubicBezTo>
                    <a:pt x="3348" y="3886"/>
                    <a:pt x="3460" y="3668"/>
                    <a:pt x="3618" y="3563"/>
                  </a:cubicBezTo>
                  <a:cubicBezTo>
                    <a:pt x="3769" y="3472"/>
                    <a:pt x="3678" y="3351"/>
                    <a:pt x="3618" y="3229"/>
                  </a:cubicBezTo>
                  <a:cubicBezTo>
                    <a:pt x="3435" y="2712"/>
                    <a:pt x="3010" y="2439"/>
                    <a:pt x="2584" y="2165"/>
                  </a:cubicBezTo>
                  <a:cubicBezTo>
                    <a:pt x="2250" y="2013"/>
                    <a:pt x="2037" y="1800"/>
                    <a:pt x="2128" y="1375"/>
                  </a:cubicBezTo>
                  <a:cubicBezTo>
                    <a:pt x="2189" y="949"/>
                    <a:pt x="1976" y="645"/>
                    <a:pt x="1611" y="433"/>
                  </a:cubicBezTo>
                  <a:cubicBezTo>
                    <a:pt x="1459" y="341"/>
                    <a:pt x="1338" y="250"/>
                    <a:pt x="1186" y="159"/>
                  </a:cubicBezTo>
                  <a:cubicBezTo>
                    <a:pt x="1077" y="72"/>
                    <a:pt x="952" y="0"/>
                    <a:pt x="812"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9"/>
            <p:cNvSpPr/>
            <p:nvPr/>
          </p:nvSpPr>
          <p:spPr>
            <a:xfrm>
              <a:off x="4750900" y="3562375"/>
              <a:ext cx="101850" cy="66450"/>
            </a:xfrm>
            <a:custGeom>
              <a:rect b="b" l="l" r="r" t="t"/>
              <a:pathLst>
                <a:path extrusionOk="0" h="2658" w="4074">
                  <a:moveTo>
                    <a:pt x="396" y="1"/>
                  </a:moveTo>
                  <a:cubicBezTo>
                    <a:pt x="31" y="31"/>
                    <a:pt x="1" y="92"/>
                    <a:pt x="122" y="396"/>
                  </a:cubicBezTo>
                  <a:cubicBezTo>
                    <a:pt x="183" y="700"/>
                    <a:pt x="365" y="882"/>
                    <a:pt x="639" y="1004"/>
                  </a:cubicBezTo>
                  <a:cubicBezTo>
                    <a:pt x="882" y="1125"/>
                    <a:pt x="1065" y="1277"/>
                    <a:pt x="1247" y="1460"/>
                  </a:cubicBezTo>
                  <a:cubicBezTo>
                    <a:pt x="1703" y="1916"/>
                    <a:pt x="2159" y="2402"/>
                    <a:pt x="2797" y="2584"/>
                  </a:cubicBezTo>
                  <a:cubicBezTo>
                    <a:pt x="2964" y="2631"/>
                    <a:pt x="3096" y="2657"/>
                    <a:pt x="3205" y="2657"/>
                  </a:cubicBezTo>
                  <a:cubicBezTo>
                    <a:pt x="3455" y="2657"/>
                    <a:pt x="3582" y="2518"/>
                    <a:pt x="3709" y="2159"/>
                  </a:cubicBezTo>
                  <a:cubicBezTo>
                    <a:pt x="3739" y="2068"/>
                    <a:pt x="3831" y="1977"/>
                    <a:pt x="3891" y="1855"/>
                  </a:cubicBezTo>
                  <a:cubicBezTo>
                    <a:pt x="4013" y="1581"/>
                    <a:pt x="4074" y="1247"/>
                    <a:pt x="3800" y="1065"/>
                  </a:cubicBezTo>
                  <a:cubicBezTo>
                    <a:pt x="3544" y="902"/>
                    <a:pt x="3288" y="650"/>
                    <a:pt x="2950" y="650"/>
                  </a:cubicBezTo>
                  <a:cubicBezTo>
                    <a:pt x="2847" y="650"/>
                    <a:pt x="2736" y="673"/>
                    <a:pt x="2615" y="730"/>
                  </a:cubicBezTo>
                  <a:cubicBezTo>
                    <a:pt x="2581" y="741"/>
                    <a:pt x="2544" y="749"/>
                    <a:pt x="2507" y="749"/>
                  </a:cubicBezTo>
                  <a:cubicBezTo>
                    <a:pt x="2443" y="749"/>
                    <a:pt x="2380" y="727"/>
                    <a:pt x="2341" y="670"/>
                  </a:cubicBezTo>
                  <a:cubicBezTo>
                    <a:pt x="2212" y="540"/>
                    <a:pt x="2082" y="502"/>
                    <a:pt x="1931" y="502"/>
                  </a:cubicBezTo>
                  <a:cubicBezTo>
                    <a:pt x="1869" y="502"/>
                    <a:pt x="1804" y="509"/>
                    <a:pt x="1733" y="518"/>
                  </a:cubicBezTo>
                  <a:cubicBezTo>
                    <a:pt x="1682" y="525"/>
                    <a:pt x="1633" y="530"/>
                    <a:pt x="1587" y="530"/>
                  </a:cubicBezTo>
                  <a:cubicBezTo>
                    <a:pt x="1443" y="530"/>
                    <a:pt x="1338" y="475"/>
                    <a:pt x="1338" y="244"/>
                  </a:cubicBezTo>
                  <a:cubicBezTo>
                    <a:pt x="1338" y="92"/>
                    <a:pt x="1186" y="31"/>
                    <a:pt x="1065" y="31"/>
                  </a:cubicBezTo>
                  <a:cubicBezTo>
                    <a:pt x="1014" y="21"/>
                    <a:pt x="967" y="18"/>
                    <a:pt x="920" y="18"/>
                  </a:cubicBezTo>
                  <a:cubicBezTo>
                    <a:pt x="828" y="18"/>
                    <a:pt x="740" y="31"/>
                    <a:pt x="639" y="31"/>
                  </a:cubicBezTo>
                  <a:cubicBezTo>
                    <a:pt x="639" y="31"/>
                    <a:pt x="639" y="1"/>
                    <a:pt x="639"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9"/>
            <p:cNvSpPr/>
            <p:nvPr/>
          </p:nvSpPr>
          <p:spPr>
            <a:xfrm>
              <a:off x="4916550" y="2267200"/>
              <a:ext cx="94275" cy="55050"/>
            </a:xfrm>
            <a:custGeom>
              <a:rect b="b" l="l" r="r" t="t"/>
              <a:pathLst>
                <a:path extrusionOk="0" h="2202" w="3771">
                  <a:moveTo>
                    <a:pt x="1699" y="1"/>
                  </a:moveTo>
                  <a:cubicBezTo>
                    <a:pt x="1395" y="1"/>
                    <a:pt x="1102" y="88"/>
                    <a:pt x="822" y="257"/>
                  </a:cubicBezTo>
                  <a:cubicBezTo>
                    <a:pt x="579" y="409"/>
                    <a:pt x="335" y="622"/>
                    <a:pt x="1" y="652"/>
                  </a:cubicBezTo>
                  <a:cubicBezTo>
                    <a:pt x="335" y="1321"/>
                    <a:pt x="943" y="1686"/>
                    <a:pt x="1521" y="2050"/>
                  </a:cubicBezTo>
                  <a:cubicBezTo>
                    <a:pt x="1687" y="2154"/>
                    <a:pt x="1853" y="2201"/>
                    <a:pt x="2010" y="2201"/>
                  </a:cubicBezTo>
                  <a:cubicBezTo>
                    <a:pt x="2082" y="2201"/>
                    <a:pt x="2153" y="2191"/>
                    <a:pt x="2220" y="2172"/>
                  </a:cubicBezTo>
                  <a:cubicBezTo>
                    <a:pt x="2585" y="2081"/>
                    <a:pt x="2949" y="1959"/>
                    <a:pt x="3253" y="1777"/>
                  </a:cubicBezTo>
                  <a:cubicBezTo>
                    <a:pt x="3770" y="1503"/>
                    <a:pt x="3770" y="804"/>
                    <a:pt x="3253" y="500"/>
                  </a:cubicBezTo>
                  <a:cubicBezTo>
                    <a:pt x="2949" y="287"/>
                    <a:pt x="2615" y="227"/>
                    <a:pt x="2281" y="105"/>
                  </a:cubicBezTo>
                  <a:cubicBezTo>
                    <a:pt x="2082" y="35"/>
                    <a:pt x="1888" y="1"/>
                    <a:pt x="1699"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9"/>
            <p:cNvSpPr/>
            <p:nvPr/>
          </p:nvSpPr>
          <p:spPr>
            <a:xfrm>
              <a:off x="4793450" y="3797825"/>
              <a:ext cx="71475" cy="74950"/>
            </a:xfrm>
            <a:custGeom>
              <a:rect b="b" l="l" r="r" t="t"/>
              <a:pathLst>
                <a:path extrusionOk="0" h="2998" w="2859">
                  <a:moveTo>
                    <a:pt x="2613" y="1"/>
                  </a:moveTo>
                  <a:cubicBezTo>
                    <a:pt x="2571" y="1"/>
                    <a:pt x="2530" y="5"/>
                    <a:pt x="2493" y="5"/>
                  </a:cubicBezTo>
                  <a:cubicBezTo>
                    <a:pt x="2372" y="36"/>
                    <a:pt x="2433" y="127"/>
                    <a:pt x="2433" y="218"/>
                  </a:cubicBezTo>
                  <a:cubicBezTo>
                    <a:pt x="2433" y="401"/>
                    <a:pt x="2311" y="492"/>
                    <a:pt x="2129" y="492"/>
                  </a:cubicBezTo>
                  <a:cubicBezTo>
                    <a:pt x="2007" y="492"/>
                    <a:pt x="1855" y="431"/>
                    <a:pt x="1946" y="218"/>
                  </a:cubicBezTo>
                  <a:cubicBezTo>
                    <a:pt x="1984" y="105"/>
                    <a:pt x="1940" y="74"/>
                    <a:pt x="1886" y="74"/>
                  </a:cubicBezTo>
                  <a:cubicBezTo>
                    <a:pt x="1853" y="74"/>
                    <a:pt x="1817" y="85"/>
                    <a:pt x="1794" y="97"/>
                  </a:cubicBezTo>
                  <a:cubicBezTo>
                    <a:pt x="1521" y="188"/>
                    <a:pt x="1247" y="279"/>
                    <a:pt x="1065" y="492"/>
                  </a:cubicBezTo>
                  <a:cubicBezTo>
                    <a:pt x="913" y="674"/>
                    <a:pt x="518" y="765"/>
                    <a:pt x="700" y="1161"/>
                  </a:cubicBezTo>
                  <a:cubicBezTo>
                    <a:pt x="700" y="1161"/>
                    <a:pt x="670" y="1221"/>
                    <a:pt x="639" y="1221"/>
                  </a:cubicBezTo>
                  <a:cubicBezTo>
                    <a:pt x="214" y="1434"/>
                    <a:pt x="214" y="1829"/>
                    <a:pt x="92" y="2194"/>
                  </a:cubicBezTo>
                  <a:cubicBezTo>
                    <a:pt x="1" y="2437"/>
                    <a:pt x="122" y="2619"/>
                    <a:pt x="274" y="2741"/>
                  </a:cubicBezTo>
                  <a:cubicBezTo>
                    <a:pt x="480" y="2870"/>
                    <a:pt x="685" y="2998"/>
                    <a:pt x="891" y="2998"/>
                  </a:cubicBezTo>
                  <a:cubicBezTo>
                    <a:pt x="929" y="2998"/>
                    <a:pt x="966" y="2994"/>
                    <a:pt x="1004" y="2984"/>
                  </a:cubicBezTo>
                  <a:cubicBezTo>
                    <a:pt x="1023" y="2985"/>
                    <a:pt x="1041" y="2985"/>
                    <a:pt x="1060" y="2985"/>
                  </a:cubicBezTo>
                  <a:cubicBezTo>
                    <a:pt x="1740" y="2985"/>
                    <a:pt x="2405" y="2451"/>
                    <a:pt x="2524" y="1829"/>
                  </a:cubicBezTo>
                  <a:cubicBezTo>
                    <a:pt x="2554" y="1708"/>
                    <a:pt x="2676" y="1556"/>
                    <a:pt x="2524" y="1464"/>
                  </a:cubicBezTo>
                  <a:cubicBezTo>
                    <a:pt x="2341" y="1312"/>
                    <a:pt x="2402" y="1130"/>
                    <a:pt x="2493" y="948"/>
                  </a:cubicBezTo>
                  <a:cubicBezTo>
                    <a:pt x="2554" y="735"/>
                    <a:pt x="2676" y="522"/>
                    <a:pt x="2767" y="309"/>
                  </a:cubicBezTo>
                  <a:cubicBezTo>
                    <a:pt x="2797" y="218"/>
                    <a:pt x="2858" y="157"/>
                    <a:pt x="2797" y="66"/>
                  </a:cubicBezTo>
                  <a:cubicBezTo>
                    <a:pt x="2743" y="12"/>
                    <a:pt x="2677" y="1"/>
                    <a:pt x="2613"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9"/>
            <p:cNvSpPr/>
            <p:nvPr/>
          </p:nvSpPr>
          <p:spPr>
            <a:xfrm>
              <a:off x="4518000" y="3967425"/>
              <a:ext cx="80950" cy="53025"/>
            </a:xfrm>
            <a:custGeom>
              <a:rect b="b" l="l" r="r" t="t"/>
              <a:pathLst>
                <a:path extrusionOk="0" h="2121" w="3238">
                  <a:moveTo>
                    <a:pt x="1459" y="1"/>
                  </a:moveTo>
                  <a:cubicBezTo>
                    <a:pt x="1423" y="1"/>
                    <a:pt x="1386" y="17"/>
                    <a:pt x="1353" y="60"/>
                  </a:cubicBezTo>
                  <a:cubicBezTo>
                    <a:pt x="1262" y="182"/>
                    <a:pt x="1201" y="243"/>
                    <a:pt x="1292" y="364"/>
                  </a:cubicBezTo>
                  <a:cubicBezTo>
                    <a:pt x="1414" y="577"/>
                    <a:pt x="1566" y="760"/>
                    <a:pt x="1839" y="760"/>
                  </a:cubicBezTo>
                  <a:cubicBezTo>
                    <a:pt x="1991" y="790"/>
                    <a:pt x="2083" y="912"/>
                    <a:pt x="2113" y="1064"/>
                  </a:cubicBezTo>
                  <a:cubicBezTo>
                    <a:pt x="2113" y="1155"/>
                    <a:pt x="2083" y="1216"/>
                    <a:pt x="1991" y="1246"/>
                  </a:cubicBezTo>
                  <a:cubicBezTo>
                    <a:pt x="1885" y="1270"/>
                    <a:pt x="1773" y="1289"/>
                    <a:pt x="1672" y="1289"/>
                  </a:cubicBezTo>
                  <a:cubicBezTo>
                    <a:pt x="1513" y="1289"/>
                    <a:pt x="1378" y="1242"/>
                    <a:pt x="1323" y="1094"/>
                  </a:cubicBezTo>
                  <a:cubicBezTo>
                    <a:pt x="1201" y="729"/>
                    <a:pt x="867" y="668"/>
                    <a:pt x="654" y="456"/>
                  </a:cubicBezTo>
                  <a:cubicBezTo>
                    <a:pt x="588" y="390"/>
                    <a:pt x="534" y="358"/>
                    <a:pt x="486" y="358"/>
                  </a:cubicBezTo>
                  <a:cubicBezTo>
                    <a:pt x="423" y="358"/>
                    <a:pt x="371" y="413"/>
                    <a:pt x="320" y="516"/>
                  </a:cubicBezTo>
                  <a:cubicBezTo>
                    <a:pt x="76" y="972"/>
                    <a:pt x="168" y="1489"/>
                    <a:pt x="46" y="1945"/>
                  </a:cubicBezTo>
                  <a:cubicBezTo>
                    <a:pt x="1" y="2058"/>
                    <a:pt x="90" y="2120"/>
                    <a:pt x="188" y="2120"/>
                  </a:cubicBezTo>
                  <a:cubicBezTo>
                    <a:pt x="222" y="2120"/>
                    <a:pt x="258" y="2113"/>
                    <a:pt x="289" y="2097"/>
                  </a:cubicBezTo>
                  <a:cubicBezTo>
                    <a:pt x="578" y="1945"/>
                    <a:pt x="874" y="1907"/>
                    <a:pt x="1174" y="1907"/>
                  </a:cubicBezTo>
                  <a:cubicBezTo>
                    <a:pt x="1475" y="1907"/>
                    <a:pt x="1779" y="1945"/>
                    <a:pt x="2083" y="1945"/>
                  </a:cubicBezTo>
                  <a:cubicBezTo>
                    <a:pt x="2994" y="1884"/>
                    <a:pt x="3238" y="1671"/>
                    <a:pt x="3238" y="760"/>
                  </a:cubicBezTo>
                  <a:lnTo>
                    <a:pt x="3238" y="486"/>
                  </a:lnTo>
                  <a:cubicBezTo>
                    <a:pt x="3217" y="212"/>
                    <a:pt x="3108" y="55"/>
                    <a:pt x="2932" y="55"/>
                  </a:cubicBezTo>
                  <a:cubicBezTo>
                    <a:pt x="2854" y="55"/>
                    <a:pt x="2763" y="86"/>
                    <a:pt x="2660" y="152"/>
                  </a:cubicBezTo>
                  <a:cubicBezTo>
                    <a:pt x="2468" y="270"/>
                    <a:pt x="2297" y="338"/>
                    <a:pt x="2134" y="338"/>
                  </a:cubicBezTo>
                  <a:cubicBezTo>
                    <a:pt x="1962" y="338"/>
                    <a:pt x="1798" y="262"/>
                    <a:pt x="1627" y="91"/>
                  </a:cubicBezTo>
                  <a:cubicBezTo>
                    <a:pt x="1588" y="52"/>
                    <a:pt x="1524" y="1"/>
                    <a:pt x="1459"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9"/>
            <p:cNvSpPr/>
            <p:nvPr/>
          </p:nvSpPr>
          <p:spPr>
            <a:xfrm>
              <a:off x="5021425" y="3895775"/>
              <a:ext cx="119325" cy="73200"/>
            </a:xfrm>
            <a:custGeom>
              <a:rect b="b" l="l" r="r" t="t"/>
              <a:pathLst>
                <a:path extrusionOk="0" h="2928" w="4773">
                  <a:moveTo>
                    <a:pt x="3739" y="1"/>
                  </a:moveTo>
                  <a:cubicBezTo>
                    <a:pt x="3710" y="1"/>
                    <a:pt x="3679" y="3"/>
                    <a:pt x="3648" y="8"/>
                  </a:cubicBezTo>
                  <a:lnTo>
                    <a:pt x="3526" y="8"/>
                  </a:lnTo>
                  <a:cubicBezTo>
                    <a:pt x="3192" y="39"/>
                    <a:pt x="3071" y="221"/>
                    <a:pt x="3162" y="525"/>
                  </a:cubicBezTo>
                  <a:cubicBezTo>
                    <a:pt x="3223" y="647"/>
                    <a:pt x="3131" y="647"/>
                    <a:pt x="3071" y="677"/>
                  </a:cubicBezTo>
                  <a:cubicBezTo>
                    <a:pt x="2645" y="920"/>
                    <a:pt x="2219" y="1164"/>
                    <a:pt x="1764" y="1376"/>
                  </a:cubicBezTo>
                  <a:cubicBezTo>
                    <a:pt x="1490" y="1467"/>
                    <a:pt x="1399" y="1589"/>
                    <a:pt x="1581" y="1832"/>
                  </a:cubicBezTo>
                  <a:cubicBezTo>
                    <a:pt x="1703" y="2015"/>
                    <a:pt x="1612" y="2075"/>
                    <a:pt x="1460" y="2136"/>
                  </a:cubicBezTo>
                  <a:cubicBezTo>
                    <a:pt x="1318" y="2217"/>
                    <a:pt x="1176" y="2285"/>
                    <a:pt x="1016" y="2285"/>
                  </a:cubicBezTo>
                  <a:cubicBezTo>
                    <a:pt x="936" y="2285"/>
                    <a:pt x="852" y="2268"/>
                    <a:pt x="760" y="2227"/>
                  </a:cubicBezTo>
                  <a:cubicBezTo>
                    <a:pt x="712" y="2208"/>
                    <a:pt x="667" y="2199"/>
                    <a:pt x="625" y="2199"/>
                  </a:cubicBezTo>
                  <a:cubicBezTo>
                    <a:pt x="406" y="2199"/>
                    <a:pt x="270" y="2434"/>
                    <a:pt x="92" y="2562"/>
                  </a:cubicBezTo>
                  <a:cubicBezTo>
                    <a:pt x="1" y="2623"/>
                    <a:pt x="122" y="2714"/>
                    <a:pt x="153" y="2805"/>
                  </a:cubicBezTo>
                  <a:cubicBezTo>
                    <a:pt x="220" y="2899"/>
                    <a:pt x="293" y="2928"/>
                    <a:pt x="370" y="2928"/>
                  </a:cubicBezTo>
                  <a:cubicBezTo>
                    <a:pt x="466" y="2928"/>
                    <a:pt x="568" y="2883"/>
                    <a:pt x="669" y="2866"/>
                  </a:cubicBezTo>
                  <a:cubicBezTo>
                    <a:pt x="1064" y="2835"/>
                    <a:pt x="1399" y="2653"/>
                    <a:pt x="1794" y="2562"/>
                  </a:cubicBezTo>
                  <a:cubicBezTo>
                    <a:pt x="2098" y="2471"/>
                    <a:pt x="2280" y="2288"/>
                    <a:pt x="2432" y="1984"/>
                  </a:cubicBezTo>
                  <a:cubicBezTo>
                    <a:pt x="2523" y="1771"/>
                    <a:pt x="2645" y="1619"/>
                    <a:pt x="2858" y="1498"/>
                  </a:cubicBezTo>
                  <a:cubicBezTo>
                    <a:pt x="3040" y="1376"/>
                    <a:pt x="3223" y="1285"/>
                    <a:pt x="3375" y="1133"/>
                  </a:cubicBezTo>
                  <a:cubicBezTo>
                    <a:pt x="3662" y="942"/>
                    <a:pt x="3949" y="713"/>
                    <a:pt x="4295" y="713"/>
                  </a:cubicBezTo>
                  <a:cubicBezTo>
                    <a:pt x="4389" y="713"/>
                    <a:pt x="4487" y="730"/>
                    <a:pt x="4590" y="768"/>
                  </a:cubicBezTo>
                  <a:cubicBezTo>
                    <a:pt x="4607" y="777"/>
                    <a:pt x="4623" y="780"/>
                    <a:pt x="4639" y="780"/>
                  </a:cubicBezTo>
                  <a:cubicBezTo>
                    <a:pt x="4682" y="780"/>
                    <a:pt x="4720" y="752"/>
                    <a:pt x="4742" y="708"/>
                  </a:cubicBezTo>
                  <a:cubicBezTo>
                    <a:pt x="4773" y="616"/>
                    <a:pt x="4682" y="586"/>
                    <a:pt x="4621" y="556"/>
                  </a:cubicBezTo>
                  <a:cubicBezTo>
                    <a:pt x="4408" y="464"/>
                    <a:pt x="4256" y="343"/>
                    <a:pt x="4104" y="160"/>
                  </a:cubicBezTo>
                  <a:cubicBezTo>
                    <a:pt x="4003" y="60"/>
                    <a:pt x="3882" y="1"/>
                    <a:pt x="3739"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9"/>
            <p:cNvSpPr/>
            <p:nvPr/>
          </p:nvSpPr>
          <p:spPr>
            <a:xfrm>
              <a:off x="4500900" y="3559300"/>
              <a:ext cx="47150" cy="72725"/>
            </a:xfrm>
            <a:custGeom>
              <a:rect b="b" l="l" r="r" t="t"/>
              <a:pathLst>
                <a:path extrusionOk="0" h="2909" w="1886">
                  <a:moveTo>
                    <a:pt x="1097" y="1"/>
                  </a:moveTo>
                  <a:cubicBezTo>
                    <a:pt x="990" y="1"/>
                    <a:pt x="884" y="27"/>
                    <a:pt x="791" y="93"/>
                  </a:cubicBezTo>
                  <a:cubicBezTo>
                    <a:pt x="760" y="93"/>
                    <a:pt x="730" y="124"/>
                    <a:pt x="730" y="124"/>
                  </a:cubicBezTo>
                  <a:cubicBezTo>
                    <a:pt x="852" y="428"/>
                    <a:pt x="608" y="458"/>
                    <a:pt x="426" y="580"/>
                  </a:cubicBezTo>
                  <a:cubicBezTo>
                    <a:pt x="274" y="641"/>
                    <a:pt x="183" y="793"/>
                    <a:pt x="153" y="975"/>
                  </a:cubicBezTo>
                  <a:cubicBezTo>
                    <a:pt x="92" y="1309"/>
                    <a:pt x="31" y="1674"/>
                    <a:pt x="61" y="2039"/>
                  </a:cubicBezTo>
                  <a:cubicBezTo>
                    <a:pt x="61" y="2221"/>
                    <a:pt x="61" y="2373"/>
                    <a:pt x="61" y="2525"/>
                  </a:cubicBezTo>
                  <a:cubicBezTo>
                    <a:pt x="61" y="2647"/>
                    <a:pt x="1" y="2829"/>
                    <a:pt x="183" y="2890"/>
                  </a:cubicBezTo>
                  <a:cubicBezTo>
                    <a:pt x="215" y="2903"/>
                    <a:pt x="248" y="2909"/>
                    <a:pt x="280" y="2909"/>
                  </a:cubicBezTo>
                  <a:cubicBezTo>
                    <a:pt x="398" y="2909"/>
                    <a:pt x="513" y="2827"/>
                    <a:pt x="608" y="2707"/>
                  </a:cubicBezTo>
                  <a:cubicBezTo>
                    <a:pt x="912" y="2282"/>
                    <a:pt x="1247" y="1887"/>
                    <a:pt x="1581" y="1492"/>
                  </a:cubicBezTo>
                  <a:cubicBezTo>
                    <a:pt x="1824" y="1218"/>
                    <a:pt x="1885" y="884"/>
                    <a:pt x="1855" y="549"/>
                  </a:cubicBezTo>
                  <a:cubicBezTo>
                    <a:pt x="1824" y="306"/>
                    <a:pt x="1672" y="154"/>
                    <a:pt x="1490" y="93"/>
                  </a:cubicBezTo>
                  <a:cubicBezTo>
                    <a:pt x="1371" y="42"/>
                    <a:pt x="1233" y="1"/>
                    <a:pt x="1097"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9"/>
            <p:cNvSpPr/>
            <p:nvPr/>
          </p:nvSpPr>
          <p:spPr>
            <a:xfrm>
              <a:off x="5427975" y="3827675"/>
              <a:ext cx="57725" cy="71775"/>
            </a:xfrm>
            <a:custGeom>
              <a:rect b="b" l="l" r="r" t="t"/>
              <a:pathLst>
                <a:path extrusionOk="0" h="2871" w="2309">
                  <a:moveTo>
                    <a:pt x="81" y="0"/>
                  </a:moveTo>
                  <a:cubicBezTo>
                    <a:pt x="27" y="0"/>
                    <a:pt x="0" y="68"/>
                    <a:pt x="0" y="149"/>
                  </a:cubicBezTo>
                  <a:cubicBezTo>
                    <a:pt x="0" y="331"/>
                    <a:pt x="456" y="848"/>
                    <a:pt x="639" y="878"/>
                  </a:cubicBezTo>
                  <a:cubicBezTo>
                    <a:pt x="943" y="878"/>
                    <a:pt x="1003" y="1061"/>
                    <a:pt x="821" y="1243"/>
                  </a:cubicBezTo>
                  <a:cubicBezTo>
                    <a:pt x="578" y="1547"/>
                    <a:pt x="639" y="1973"/>
                    <a:pt x="426" y="2307"/>
                  </a:cubicBezTo>
                  <a:cubicBezTo>
                    <a:pt x="365" y="2398"/>
                    <a:pt x="426" y="2489"/>
                    <a:pt x="517" y="2550"/>
                  </a:cubicBezTo>
                  <a:cubicBezTo>
                    <a:pt x="669" y="2702"/>
                    <a:pt x="882" y="2824"/>
                    <a:pt x="1095" y="2854"/>
                  </a:cubicBezTo>
                  <a:cubicBezTo>
                    <a:pt x="1125" y="2864"/>
                    <a:pt x="1165" y="2871"/>
                    <a:pt x="1207" y="2871"/>
                  </a:cubicBezTo>
                  <a:cubicBezTo>
                    <a:pt x="1290" y="2871"/>
                    <a:pt x="1378" y="2844"/>
                    <a:pt x="1398" y="2763"/>
                  </a:cubicBezTo>
                  <a:cubicBezTo>
                    <a:pt x="1458" y="2545"/>
                    <a:pt x="1582" y="2495"/>
                    <a:pt x="1712" y="2495"/>
                  </a:cubicBezTo>
                  <a:cubicBezTo>
                    <a:pt x="1781" y="2495"/>
                    <a:pt x="1852" y="2509"/>
                    <a:pt x="1915" y="2520"/>
                  </a:cubicBezTo>
                  <a:cubicBezTo>
                    <a:pt x="1982" y="2538"/>
                    <a:pt x="2038" y="2546"/>
                    <a:pt x="2084" y="2546"/>
                  </a:cubicBezTo>
                  <a:cubicBezTo>
                    <a:pt x="2269" y="2546"/>
                    <a:pt x="2298" y="2410"/>
                    <a:pt x="2250" y="2216"/>
                  </a:cubicBezTo>
                  <a:cubicBezTo>
                    <a:pt x="2219" y="2033"/>
                    <a:pt x="2189" y="1881"/>
                    <a:pt x="2250" y="1669"/>
                  </a:cubicBezTo>
                  <a:cubicBezTo>
                    <a:pt x="2299" y="1520"/>
                    <a:pt x="2308" y="1332"/>
                    <a:pt x="2114" y="1332"/>
                  </a:cubicBezTo>
                  <a:cubicBezTo>
                    <a:pt x="2069" y="1332"/>
                    <a:pt x="2014" y="1342"/>
                    <a:pt x="1946" y="1365"/>
                  </a:cubicBezTo>
                  <a:cubicBezTo>
                    <a:pt x="1940" y="1366"/>
                    <a:pt x="1934" y="1366"/>
                    <a:pt x="1928" y="1366"/>
                  </a:cubicBezTo>
                  <a:cubicBezTo>
                    <a:pt x="1765" y="1366"/>
                    <a:pt x="1398" y="992"/>
                    <a:pt x="1398" y="787"/>
                  </a:cubicBezTo>
                  <a:cubicBezTo>
                    <a:pt x="1459" y="635"/>
                    <a:pt x="1338" y="605"/>
                    <a:pt x="1216" y="514"/>
                  </a:cubicBezTo>
                  <a:cubicBezTo>
                    <a:pt x="851" y="392"/>
                    <a:pt x="487" y="301"/>
                    <a:pt x="183" y="58"/>
                  </a:cubicBezTo>
                  <a:cubicBezTo>
                    <a:pt x="142" y="17"/>
                    <a:pt x="108" y="0"/>
                    <a:pt x="81"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9"/>
            <p:cNvSpPr/>
            <p:nvPr/>
          </p:nvSpPr>
          <p:spPr>
            <a:xfrm>
              <a:off x="4192375" y="3417225"/>
              <a:ext cx="59300" cy="54050"/>
            </a:xfrm>
            <a:custGeom>
              <a:rect b="b" l="l" r="r" t="t"/>
              <a:pathLst>
                <a:path extrusionOk="0" h="2162" w="2372">
                  <a:moveTo>
                    <a:pt x="1354" y="0"/>
                  </a:moveTo>
                  <a:cubicBezTo>
                    <a:pt x="1259" y="0"/>
                    <a:pt x="1167" y="28"/>
                    <a:pt x="1095" y="92"/>
                  </a:cubicBezTo>
                  <a:cubicBezTo>
                    <a:pt x="943" y="214"/>
                    <a:pt x="822" y="244"/>
                    <a:pt x="639" y="275"/>
                  </a:cubicBezTo>
                  <a:cubicBezTo>
                    <a:pt x="366" y="305"/>
                    <a:pt x="730" y="731"/>
                    <a:pt x="396" y="761"/>
                  </a:cubicBezTo>
                  <a:cubicBezTo>
                    <a:pt x="396" y="792"/>
                    <a:pt x="396" y="822"/>
                    <a:pt x="426" y="852"/>
                  </a:cubicBezTo>
                  <a:cubicBezTo>
                    <a:pt x="426" y="852"/>
                    <a:pt x="457" y="883"/>
                    <a:pt x="487" y="883"/>
                  </a:cubicBezTo>
                  <a:cubicBezTo>
                    <a:pt x="574" y="883"/>
                    <a:pt x="661" y="960"/>
                    <a:pt x="759" y="960"/>
                  </a:cubicBezTo>
                  <a:cubicBezTo>
                    <a:pt x="798" y="960"/>
                    <a:pt x="839" y="948"/>
                    <a:pt x="882" y="913"/>
                  </a:cubicBezTo>
                  <a:cubicBezTo>
                    <a:pt x="913" y="898"/>
                    <a:pt x="966" y="875"/>
                    <a:pt x="1015" y="875"/>
                  </a:cubicBezTo>
                  <a:cubicBezTo>
                    <a:pt x="1065" y="875"/>
                    <a:pt x="1110" y="898"/>
                    <a:pt x="1126" y="974"/>
                  </a:cubicBezTo>
                  <a:cubicBezTo>
                    <a:pt x="1156" y="1096"/>
                    <a:pt x="1034" y="1156"/>
                    <a:pt x="913" y="1187"/>
                  </a:cubicBezTo>
                  <a:lnTo>
                    <a:pt x="670" y="1187"/>
                  </a:lnTo>
                  <a:cubicBezTo>
                    <a:pt x="274" y="1187"/>
                    <a:pt x="1" y="1369"/>
                    <a:pt x="1" y="1703"/>
                  </a:cubicBezTo>
                  <a:cubicBezTo>
                    <a:pt x="1" y="1877"/>
                    <a:pt x="332" y="2161"/>
                    <a:pt x="600" y="2161"/>
                  </a:cubicBezTo>
                  <a:cubicBezTo>
                    <a:pt x="613" y="2161"/>
                    <a:pt x="626" y="2161"/>
                    <a:pt x="639" y="2159"/>
                  </a:cubicBezTo>
                  <a:cubicBezTo>
                    <a:pt x="1156" y="2129"/>
                    <a:pt x="1642" y="1977"/>
                    <a:pt x="1916" y="1491"/>
                  </a:cubicBezTo>
                  <a:cubicBezTo>
                    <a:pt x="2037" y="1278"/>
                    <a:pt x="2159" y="1096"/>
                    <a:pt x="2372" y="974"/>
                  </a:cubicBezTo>
                  <a:cubicBezTo>
                    <a:pt x="2129" y="852"/>
                    <a:pt x="1946" y="761"/>
                    <a:pt x="1916" y="488"/>
                  </a:cubicBezTo>
                  <a:cubicBezTo>
                    <a:pt x="1916" y="219"/>
                    <a:pt x="1619" y="0"/>
                    <a:pt x="1354"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9"/>
            <p:cNvSpPr/>
            <p:nvPr/>
          </p:nvSpPr>
          <p:spPr>
            <a:xfrm>
              <a:off x="4848925" y="3958150"/>
              <a:ext cx="59300" cy="61200"/>
            </a:xfrm>
            <a:custGeom>
              <a:rect b="b" l="l" r="r" t="t"/>
              <a:pathLst>
                <a:path extrusionOk="0" h="2448" w="2372">
                  <a:moveTo>
                    <a:pt x="836" y="0"/>
                  </a:moveTo>
                  <a:cubicBezTo>
                    <a:pt x="830" y="0"/>
                    <a:pt x="825" y="2"/>
                    <a:pt x="821" y="6"/>
                  </a:cubicBezTo>
                  <a:cubicBezTo>
                    <a:pt x="548" y="36"/>
                    <a:pt x="396" y="97"/>
                    <a:pt x="305" y="249"/>
                  </a:cubicBezTo>
                  <a:cubicBezTo>
                    <a:pt x="153" y="492"/>
                    <a:pt x="62" y="735"/>
                    <a:pt x="31" y="1039"/>
                  </a:cubicBezTo>
                  <a:cubicBezTo>
                    <a:pt x="1" y="1283"/>
                    <a:pt x="274" y="1252"/>
                    <a:pt x="366" y="1374"/>
                  </a:cubicBezTo>
                  <a:cubicBezTo>
                    <a:pt x="639" y="1738"/>
                    <a:pt x="943" y="2042"/>
                    <a:pt x="1308" y="2286"/>
                  </a:cubicBezTo>
                  <a:cubicBezTo>
                    <a:pt x="1409" y="2367"/>
                    <a:pt x="1524" y="2448"/>
                    <a:pt x="1643" y="2448"/>
                  </a:cubicBezTo>
                  <a:cubicBezTo>
                    <a:pt x="1703" y="2448"/>
                    <a:pt x="1764" y="2427"/>
                    <a:pt x="1825" y="2377"/>
                  </a:cubicBezTo>
                  <a:cubicBezTo>
                    <a:pt x="1976" y="2225"/>
                    <a:pt x="2128" y="2042"/>
                    <a:pt x="2007" y="1799"/>
                  </a:cubicBezTo>
                  <a:cubicBezTo>
                    <a:pt x="1946" y="1678"/>
                    <a:pt x="1976" y="1587"/>
                    <a:pt x="2068" y="1495"/>
                  </a:cubicBezTo>
                  <a:cubicBezTo>
                    <a:pt x="2372" y="1283"/>
                    <a:pt x="2189" y="1161"/>
                    <a:pt x="1976" y="1070"/>
                  </a:cubicBezTo>
                  <a:cubicBezTo>
                    <a:pt x="1521" y="887"/>
                    <a:pt x="1186" y="644"/>
                    <a:pt x="973" y="188"/>
                  </a:cubicBezTo>
                  <a:cubicBezTo>
                    <a:pt x="947" y="83"/>
                    <a:pt x="875" y="0"/>
                    <a:pt x="836"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9"/>
            <p:cNvSpPr/>
            <p:nvPr/>
          </p:nvSpPr>
          <p:spPr>
            <a:xfrm>
              <a:off x="4257400" y="2869725"/>
              <a:ext cx="75600" cy="61975"/>
            </a:xfrm>
            <a:custGeom>
              <a:rect b="b" l="l" r="r" t="t"/>
              <a:pathLst>
                <a:path extrusionOk="0" h="2479" w="3024">
                  <a:moveTo>
                    <a:pt x="199" y="0"/>
                  </a:moveTo>
                  <a:cubicBezTo>
                    <a:pt x="107" y="0"/>
                    <a:pt x="1" y="94"/>
                    <a:pt x="75" y="168"/>
                  </a:cubicBezTo>
                  <a:cubicBezTo>
                    <a:pt x="379" y="533"/>
                    <a:pt x="470" y="1020"/>
                    <a:pt x="774" y="1384"/>
                  </a:cubicBezTo>
                  <a:cubicBezTo>
                    <a:pt x="926" y="1567"/>
                    <a:pt x="1260" y="1688"/>
                    <a:pt x="1047" y="2023"/>
                  </a:cubicBezTo>
                  <a:cubicBezTo>
                    <a:pt x="1047" y="2053"/>
                    <a:pt x="1078" y="2114"/>
                    <a:pt x="1108" y="2114"/>
                  </a:cubicBezTo>
                  <a:cubicBezTo>
                    <a:pt x="1382" y="2235"/>
                    <a:pt x="1625" y="2418"/>
                    <a:pt x="1868" y="2479"/>
                  </a:cubicBezTo>
                  <a:cubicBezTo>
                    <a:pt x="2233" y="2479"/>
                    <a:pt x="2841" y="2053"/>
                    <a:pt x="2932" y="1779"/>
                  </a:cubicBezTo>
                  <a:cubicBezTo>
                    <a:pt x="3023" y="1597"/>
                    <a:pt x="2932" y="1506"/>
                    <a:pt x="2750" y="1506"/>
                  </a:cubicBezTo>
                  <a:cubicBezTo>
                    <a:pt x="2476" y="1445"/>
                    <a:pt x="2111" y="1597"/>
                    <a:pt x="1990" y="1141"/>
                  </a:cubicBezTo>
                  <a:cubicBezTo>
                    <a:pt x="1990" y="1111"/>
                    <a:pt x="1898" y="1111"/>
                    <a:pt x="1838" y="1080"/>
                  </a:cubicBezTo>
                  <a:cubicBezTo>
                    <a:pt x="1351" y="898"/>
                    <a:pt x="956" y="594"/>
                    <a:pt x="622" y="229"/>
                  </a:cubicBezTo>
                  <a:cubicBezTo>
                    <a:pt x="531" y="108"/>
                    <a:pt x="379" y="47"/>
                    <a:pt x="257" y="16"/>
                  </a:cubicBezTo>
                  <a:cubicBezTo>
                    <a:pt x="240" y="5"/>
                    <a:pt x="220" y="0"/>
                    <a:pt x="199"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9"/>
            <p:cNvSpPr/>
            <p:nvPr/>
          </p:nvSpPr>
          <p:spPr>
            <a:xfrm>
              <a:off x="4532825" y="3650025"/>
              <a:ext cx="47125" cy="78150"/>
            </a:xfrm>
            <a:custGeom>
              <a:rect b="b" l="l" r="r" t="t"/>
              <a:pathLst>
                <a:path extrusionOk="0" h="3126" w="1885">
                  <a:moveTo>
                    <a:pt x="1066" y="1"/>
                  </a:moveTo>
                  <a:cubicBezTo>
                    <a:pt x="1019" y="1"/>
                    <a:pt x="965" y="16"/>
                    <a:pt x="912" y="51"/>
                  </a:cubicBezTo>
                  <a:cubicBezTo>
                    <a:pt x="699" y="294"/>
                    <a:pt x="426" y="507"/>
                    <a:pt x="243" y="781"/>
                  </a:cubicBezTo>
                  <a:cubicBezTo>
                    <a:pt x="122" y="933"/>
                    <a:pt x="0" y="1206"/>
                    <a:pt x="335" y="1358"/>
                  </a:cubicBezTo>
                  <a:cubicBezTo>
                    <a:pt x="517" y="1480"/>
                    <a:pt x="426" y="1723"/>
                    <a:pt x="517" y="1844"/>
                  </a:cubicBezTo>
                  <a:cubicBezTo>
                    <a:pt x="517" y="1936"/>
                    <a:pt x="517" y="2027"/>
                    <a:pt x="456" y="2057"/>
                  </a:cubicBezTo>
                  <a:cubicBezTo>
                    <a:pt x="243" y="2300"/>
                    <a:pt x="183" y="2574"/>
                    <a:pt x="122" y="2878"/>
                  </a:cubicBezTo>
                  <a:cubicBezTo>
                    <a:pt x="122" y="2939"/>
                    <a:pt x="61" y="2999"/>
                    <a:pt x="152" y="3091"/>
                  </a:cubicBezTo>
                  <a:cubicBezTo>
                    <a:pt x="178" y="3116"/>
                    <a:pt x="209" y="3126"/>
                    <a:pt x="241" y="3126"/>
                  </a:cubicBezTo>
                  <a:cubicBezTo>
                    <a:pt x="285" y="3126"/>
                    <a:pt x="330" y="3108"/>
                    <a:pt x="365" y="3091"/>
                  </a:cubicBezTo>
                  <a:cubicBezTo>
                    <a:pt x="851" y="2908"/>
                    <a:pt x="1186" y="2604"/>
                    <a:pt x="1277" y="2088"/>
                  </a:cubicBezTo>
                  <a:cubicBezTo>
                    <a:pt x="1307" y="1936"/>
                    <a:pt x="1338" y="1814"/>
                    <a:pt x="1459" y="1723"/>
                  </a:cubicBezTo>
                  <a:cubicBezTo>
                    <a:pt x="1885" y="1328"/>
                    <a:pt x="1885" y="1328"/>
                    <a:pt x="1398" y="933"/>
                  </a:cubicBezTo>
                  <a:cubicBezTo>
                    <a:pt x="1186" y="750"/>
                    <a:pt x="942" y="568"/>
                    <a:pt x="1186" y="233"/>
                  </a:cubicBezTo>
                  <a:cubicBezTo>
                    <a:pt x="1246" y="173"/>
                    <a:pt x="1246" y="51"/>
                    <a:pt x="1155" y="21"/>
                  </a:cubicBezTo>
                  <a:cubicBezTo>
                    <a:pt x="1130" y="8"/>
                    <a:pt x="1100" y="1"/>
                    <a:pt x="1066"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9"/>
            <p:cNvSpPr/>
            <p:nvPr/>
          </p:nvSpPr>
          <p:spPr>
            <a:xfrm>
              <a:off x="3201475" y="3193575"/>
              <a:ext cx="57775" cy="83875"/>
            </a:xfrm>
            <a:custGeom>
              <a:rect b="b" l="l" r="r" t="t"/>
              <a:pathLst>
                <a:path extrusionOk="0" h="3355" w="2311">
                  <a:moveTo>
                    <a:pt x="771" y="0"/>
                  </a:moveTo>
                  <a:cubicBezTo>
                    <a:pt x="680" y="0"/>
                    <a:pt x="602" y="45"/>
                    <a:pt x="578" y="163"/>
                  </a:cubicBezTo>
                  <a:cubicBezTo>
                    <a:pt x="548" y="315"/>
                    <a:pt x="457" y="376"/>
                    <a:pt x="335" y="376"/>
                  </a:cubicBezTo>
                  <a:cubicBezTo>
                    <a:pt x="1" y="376"/>
                    <a:pt x="122" y="710"/>
                    <a:pt x="183" y="740"/>
                  </a:cubicBezTo>
                  <a:cubicBezTo>
                    <a:pt x="548" y="923"/>
                    <a:pt x="487" y="1318"/>
                    <a:pt x="548" y="1622"/>
                  </a:cubicBezTo>
                  <a:cubicBezTo>
                    <a:pt x="700" y="2230"/>
                    <a:pt x="1126" y="2686"/>
                    <a:pt x="1338" y="3263"/>
                  </a:cubicBezTo>
                  <a:cubicBezTo>
                    <a:pt x="1379" y="3344"/>
                    <a:pt x="1446" y="3344"/>
                    <a:pt x="1514" y="3344"/>
                  </a:cubicBezTo>
                  <a:lnTo>
                    <a:pt x="1514" y="3344"/>
                  </a:lnTo>
                  <a:cubicBezTo>
                    <a:pt x="1548" y="3344"/>
                    <a:pt x="1581" y="3344"/>
                    <a:pt x="1612" y="3354"/>
                  </a:cubicBezTo>
                  <a:cubicBezTo>
                    <a:pt x="1733" y="3324"/>
                    <a:pt x="1885" y="3294"/>
                    <a:pt x="2037" y="3294"/>
                  </a:cubicBezTo>
                  <a:cubicBezTo>
                    <a:pt x="2129" y="3294"/>
                    <a:pt x="2220" y="3263"/>
                    <a:pt x="2250" y="3203"/>
                  </a:cubicBezTo>
                  <a:cubicBezTo>
                    <a:pt x="2311" y="3081"/>
                    <a:pt x="2220" y="3051"/>
                    <a:pt x="2159" y="2990"/>
                  </a:cubicBezTo>
                  <a:cubicBezTo>
                    <a:pt x="1946" y="2807"/>
                    <a:pt x="1855" y="2625"/>
                    <a:pt x="2037" y="2351"/>
                  </a:cubicBezTo>
                  <a:cubicBezTo>
                    <a:pt x="2159" y="2139"/>
                    <a:pt x="1916" y="2078"/>
                    <a:pt x="1825" y="2047"/>
                  </a:cubicBezTo>
                  <a:cubicBezTo>
                    <a:pt x="1759" y="2021"/>
                    <a:pt x="1681" y="2000"/>
                    <a:pt x="1615" y="2000"/>
                  </a:cubicBezTo>
                  <a:cubicBezTo>
                    <a:pt x="1528" y="2000"/>
                    <a:pt x="1460" y="2035"/>
                    <a:pt x="1460" y="2139"/>
                  </a:cubicBezTo>
                  <a:cubicBezTo>
                    <a:pt x="1444" y="2283"/>
                    <a:pt x="1394" y="2318"/>
                    <a:pt x="1341" y="2318"/>
                  </a:cubicBezTo>
                  <a:cubicBezTo>
                    <a:pt x="1294" y="2318"/>
                    <a:pt x="1245" y="2291"/>
                    <a:pt x="1217" y="2291"/>
                  </a:cubicBezTo>
                  <a:cubicBezTo>
                    <a:pt x="1065" y="2260"/>
                    <a:pt x="1065" y="2169"/>
                    <a:pt x="1126" y="2047"/>
                  </a:cubicBezTo>
                  <a:cubicBezTo>
                    <a:pt x="1217" y="1804"/>
                    <a:pt x="1308" y="1561"/>
                    <a:pt x="1429" y="1318"/>
                  </a:cubicBezTo>
                  <a:cubicBezTo>
                    <a:pt x="1551" y="1075"/>
                    <a:pt x="1490" y="862"/>
                    <a:pt x="1217" y="771"/>
                  </a:cubicBezTo>
                  <a:cubicBezTo>
                    <a:pt x="1004" y="680"/>
                    <a:pt x="852" y="558"/>
                    <a:pt x="974" y="285"/>
                  </a:cubicBezTo>
                  <a:cubicBezTo>
                    <a:pt x="1034" y="193"/>
                    <a:pt x="1004" y="41"/>
                    <a:pt x="852" y="11"/>
                  </a:cubicBezTo>
                  <a:cubicBezTo>
                    <a:pt x="825" y="4"/>
                    <a:pt x="797" y="0"/>
                    <a:pt x="771"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9"/>
            <p:cNvSpPr/>
            <p:nvPr/>
          </p:nvSpPr>
          <p:spPr>
            <a:xfrm>
              <a:off x="5206225" y="4025800"/>
              <a:ext cx="74350" cy="59225"/>
            </a:xfrm>
            <a:custGeom>
              <a:rect b="b" l="l" r="r" t="t"/>
              <a:pathLst>
                <a:path extrusionOk="0" h="2369" w="2974">
                  <a:moveTo>
                    <a:pt x="1574" y="0"/>
                  </a:moveTo>
                  <a:cubicBezTo>
                    <a:pt x="1523" y="0"/>
                    <a:pt x="1472" y="11"/>
                    <a:pt x="1454" y="66"/>
                  </a:cubicBezTo>
                  <a:cubicBezTo>
                    <a:pt x="1423" y="157"/>
                    <a:pt x="1484" y="248"/>
                    <a:pt x="1545" y="279"/>
                  </a:cubicBezTo>
                  <a:cubicBezTo>
                    <a:pt x="1727" y="431"/>
                    <a:pt x="1758" y="643"/>
                    <a:pt x="1849" y="826"/>
                  </a:cubicBezTo>
                  <a:cubicBezTo>
                    <a:pt x="1798" y="856"/>
                    <a:pt x="1741" y="863"/>
                    <a:pt x="1683" y="863"/>
                  </a:cubicBezTo>
                  <a:cubicBezTo>
                    <a:pt x="1637" y="863"/>
                    <a:pt x="1592" y="859"/>
                    <a:pt x="1549" y="859"/>
                  </a:cubicBezTo>
                  <a:cubicBezTo>
                    <a:pt x="1485" y="859"/>
                    <a:pt x="1429" y="868"/>
                    <a:pt x="1393" y="917"/>
                  </a:cubicBezTo>
                  <a:cubicBezTo>
                    <a:pt x="1297" y="1082"/>
                    <a:pt x="1207" y="1147"/>
                    <a:pt x="1118" y="1147"/>
                  </a:cubicBezTo>
                  <a:cubicBezTo>
                    <a:pt x="1009" y="1147"/>
                    <a:pt x="902" y="1050"/>
                    <a:pt x="785" y="917"/>
                  </a:cubicBezTo>
                  <a:cubicBezTo>
                    <a:pt x="724" y="856"/>
                    <a:pt x="603" y="826"/>
                    <a:pt x="511" y="795"/>
                  </a:cubicBezTo>
                  <a:cubicBezTo>
                    <a:pt x="425" y="783"/>
                    <a:pt x="352" y="776"/>
                    <a:pt x="291" y="776"/>
                  </a:cubicBezTo>
                  <a:cubicBezTo>
                    <a:pt x="54" y="776"/>
                    <a:pt x="1" y="888"/>
                    <a:pt x="25" y="1251"/>
                  </a:cubicBezTo>
                  <a:cubicBezTo>
                    <a:pt x="56" y="1677"/>
                    <a:pt x="329" y="2011"/>
                    <a:pt x="633" y="2285"/>
                  </a:cubicBezTo>
                  <a:cubicBezTo>
                    <a:pt x="709" y="2346"/>
                    <a:pt x="793" y="2368"/>
                    <a:pt x="880" y="2368"/>
                  </a:cubicBezTo>
                  <a:cubicBezTo>
                    <a:pt x="967" y="2368"/>
                    <a:pt x="1059" y="2346"/>
                    <a:pt x="1150" y="2315"/>
                  </a:cubicBezTo>
                  <a:cubicBezTo>
                    <a:pt x="1302" y="2254"/>
                    <a:pt x="1302" y="2072"/>
                    <a:pt x="1302" y="1920"/>
                  </a:cubicBezTo>
                  <a:cubicBezTo>
                    <a:pt x="1302" y="1647"/>
                    <a:pt x="1332" y="1373"/>
                    <a:pt x="1575" y="1282"/>
                  </a:cubicBezTo>
                  <a:cubicBezTo>
                    <a:pt x="1862" y="1186"/>
                    <a:pt x="2149" y="1072"/>
                    <a:pt x="2436" y="1072"/>
                  </a:cubicBezTo>
                  <a:cubicBezTo>
                    <a:pt x="2514" y="1072"/>
                    <a:pt x="2592" y="1080"/>
                    <a:pt x="2670" y="1099"/>
                  </a:cubicBezTo>
                  <a:cubicBezTo>
                    <a:pt x="2715" y="1115"/>
                    <a:pt x="2753" y="1130"/>
                    <a:pt x="2787" y="1130"/>
                  </a:cubicBezTo>
                  <a:cubicBezTo>
                    <a:pt x="2822" y="1130"/>
                    <a:pt x="2852" y="1115"/>
                    <a:pt x="2882" y="1069"/>
                  </a:cubicBezTo>
                  <a:cubicBezTo>
                    <a:pt x="2974" y="978"/>
                    <a:pt x="2943" y="887"/>
                    <a:pt x="2882" y="826"/>
                  </a:cubicBezTo>
                  <a:cubicBezTo>
                    <a:pt x="2578" y="400"/>
                    <a:pt x="2183" y="127"/>
                    <a:pt x="1667" y="5"/>
                  </a:cubicBezTo>
                  <a:cubicBezTo>
                    <a:pt x="1642" y="5"/>
                    <a:pt x="1608" y="0"/>
                    <a:pt x="1574"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9"/>
            <p:cNvSpPr/>
            <p:nvPr/>
          </p:nvSpPr>
          <p:spPr>
            <a:xfrm>
              <a:off x="4864125" y="3640725"/>
              <a:ext cx="61575" cy="42500"/>
            </a:xfrm>
            <a:custGeom>
              <a:rect b="b" l="l" r="r" t="t"/>
              <a:pathLst>
                <a:path extrusionOk="0" h="1700" w="2463">
                  <a:moveTo>
                    <a:pt x="688" y="1"/>
                  </a:moveTo>
                  <a:cubicBezTo>
                    <a:pt x="596" y="1"/>
                    <a:pt x="510" y="65"/>
                    <a:pt x="457" y="119"/>
                  </a:cubicBezTo>
                  <a:cubicBezTo>
                    <a:pt x="335" y="241"/>
                    <a:pt x="1" y="362"/>
                    <a:pt x="213" y="575"/>
                  </a:cubicBezTo>
                  <a:cubicBezTo>
                    <a:pt x="457" y="849"/>
                    <a:pt x="457" y="1001"/>
                    <a:pt x="213" y="1244"/>
                  </a:cubicBezTo>
                  <a:cubicBezTo>
                    <a:pt x="153" y="1274"/>
                    <a:pt x="183" y="1365"/>
                    <a:pt x="153" y="1426"/>
                  </a:cubicBezTo>
                  <a:cubicBezTo>
                    <a:pt x="183" y="1517"/>
                    <a:pt x="122" y="1700"/>
                    <a:pt x="244" y="1700"/>
                  </a:cubicBezTo>
                  <a:cubicBezTo>
                    <a:pt x="669" y="1669"/>
                    <a:pt x="1095" y="1578"/>
                    <a:pt x="1551" y="1548"/>
                  </a:cubicBezTo>
                  <a:cubicBezTo>
                    <a:pt x="1612" y="1183"/>
                    <a:pt x="1916" y="1183"/>
                    <a:pt x="2189" y="1153"/>
                  </a:cubicBezTo>
                  <a:cubicBezTo>
                    <a:pt x="2311" y="1122"/>
                    <a:pt x="2402" y="1031"/>
                    <a:pt x="2432" y="879"/>
                  </a:cubicBezTo>
                  <a:cubicBezTo>
                    <a:pt x="2463" y="757"/>
                    <a:pt x="2432" y="666"/>
                    <a:pt x="2280" y="605"/>
                  </a:cubicBezTo>
                  <a:cubicBezTo>
                    <a:pt x="2098" y="514"/>
                    <a:pt x="1916" y="393"/>
                    <a:pt x="1733" y="271"/>
                  </a:cubicBezTo>
                  <a:cubicBezTo>
                    <a:pt x="1668" y="238"/>
                    <a:pt x="1602" y="221"/>
                    <a:pt x="1541" y="221"/>
                  </a:cubicBezTo>
                  <a:cubicBezTo>
                    <a:pt x="1432" y="221"/>
                    <a:pt x="1336" y="276"/>
                    <a:pt x="1277" y="393"/>
                  </a:cubicBezTo>
                  <a:cubicBezTo>
                    <a:pt x="1229" y="477"/>
                    <a:pt x="1190" y="509"/>
                    <a:pt x="1157" y="509"/>
                  </a:cubicBezTo>
                  <a:cubicBezTo>
                    <a:pt x="1107" y="509"/>
                    <a:pt x="1071" y="436"/>
                    <a:pt x="1034" y="362"/>
                  </a:cubicBezTo>
                  <a:lnTo>
                    <a:pt x="882" y="119"/>
                  </a:lnTo>
                  <a:cubicBezTo>
                    <a:pt x="820" y="32"/>
                    <a:pt x="753" y="1"/>
                    <a:pt x="688"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9"/>
            <p:cNvSpPr/>
            <p:nvPr/>
          </p:nvSpPr>
          <p:spPr>
            <a:xfrm>
              <a:off x="4709100" y="3637325"/>
              <a:ext cx="41825" cy="65700"/>
            </a:xfrm>
            <a:custGeom>
              <a:rect b="b" l="l" r="r" t="t"/>
              <a:pathLst>
                <a:path extrusionOk="0" h="2628" w="1673">
                  <a:moveTo>
                    <a:pt x="807" y="1"/>
                  </a:moveTo>
                  <a:cubicBezTo>
                    <a:pt x="752" y="1"/>
                    <a:pt x="696" y="14"/>
                    <a:pt x="639" y="42"/>
                  </a:cubicBezTo>
                  <a:cubicBezTo>
                    <a:pt x="426" y="134"/>
                    <a:pt x="548" y="286"/>
                    <a:pt x="578" y="407"/>
                  </a:cubicBezTo>
                  <a:cubicBezTo>
                    <a:pt x="609" y="711"/>
                    <a:pt x="700" y="1015"/>
                    <a:pt x="457" y="1228"/>
                  </a:cubicBezTo>
                  <a:cubicBezTo>
                    <a:pt x="214" y="1441"/>
                    <a:pt x="153" y="1745"/>
                    <a:pt x="1" y="2049"/>
                  </a:cubicBezTo>
                  <a:cubicBezTo>
                    <a:pt x="305" y="2049"/>
                    <a:pt x="457" y="2140"/>
                    <a:pt x="305" y="2444"/>
                  </a:cubicBezTo>
                  <a:cubicBezTo>
                    <a:pt x="259" y="2536"/>
                    <a:pt x="300" y="2627"/>
                    <a:pt x="388" y="2627"/>
                  </a:cubicBezTo>
                  <a:cubicBezTo>
                    <a:pt x="417" y="2627"/>
                    <a:pt x="450" y="2618"/>
                    <a:pt x="487" y="2596"/>
                  </a:cubicBezTo>
                  <a:cubicBezTo>
                    <a:pt x="761" y="2444"/>
                    <a:pt x="1034" y="2322"/>
                    <a:pt x="1308" y="2170"/>
                  </a:cubicBezTo>
                  <a:cubicBezTo>
                    <a:pt x="1642" y="1988"/>
                    <a:pt x="1673" y="1866"/>
                    <a:pt x="1430" y="1562"/>
                  </a:cubicBezTo>
                  <a:cubicBezTo>
                    <a:pt x="1369" y="1441"/>
                    <a:pt x="1247" y="1380"/>
                    <a:pt x="1338" y="1228"/>
                  </a:cubicBezTo>
                  <a:cubicBezTo>
                    <a:pt x="1582" y="802"/>
                    <a:pt x="1338" y="498"/>
                    <a:pt x="1126" y="194"/>
                  </a:cubicBezTo>
                  <a:cubicBezTo>
                    <a:pt x="1042" y="68"/>
                    <a:pt x="929" y="1"/>
                    <a:pt x="807"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9"/>
            <p:cNvSpPr/>
            <p:nvPr/>
          </p:nvSpPr>
          <p:spPr>
            <a:xfrm>
              <a:off x="4632350" y="3844300"/>
              <a:ext cx="45625" cy="63675"/>
            </a:xfrm>
            <a:custGeom>
              <a:rect b="b" l="l" r="r" t="t"/>
              <a:pathLst>
                <a:path extrusionOk="0" h="2547" w="1825">
                  <a:moveTo>
                    <a:pt x="153" y="1"/>
                  </a:moveTo>
                  <a:cubicBezTo>
                    <a:pt x="62" y="1"/>
                    <a:pt x="31" y="31"/>
                    <a:pt x="1" y="122"/>
                  </a:cubicBezTo>
                  <a:cubicBezTo>
                    <a:pt x="1" y="305"/>
                    <a:pt x="31" y="426"/>
                    <a:pt x="183" y="548"/>
                  </a:cubicBezTo>
                  <a:cubicBezTo>
                    <a:pt x="366" y="730"/>
                    <a:pt x="579" y="912"/>
                    <a:pt x="366" y="1216"/>
                  </a:cubicBezTo>
                  <a:cubicBezTo>
                    <a:pt x="366" y="1247"/>
                    <a:pt x="366" y="1338"/>
                    <a:pt x="396" y="1399"/>
                  </a:cubicBezTo>
                  <a:cubicBezTo>
                    <a:pt x="487" y="1733"/>
                    <a:pt x="670" y="2067"/>
                    <a:pt x="822" y="2371"/>
                  </a:cubicBezTo>
                  <a:cubicBezTo>
                    <a:pt x="882" y="2493"/>
                    <a:pt x="943" y="2546"/>
                    <a:pt x="1004" y="2546"/>
                  </a:cubicBezTo>
                  <a:cubicBezTo>
                    <a:pt x="1065" y="2546"/>
                    <a:pt x="1126" y="2493"/>
                    <a:pt x="1186" y="2402"/>
                  </a:cubicBezTo>
                  <a:cubicBezTo>
                    <a:pt x="1338" y="2250"/>
                    <a:pt x="1460" y="2037"/>
                    <a:pt x="1642" y="1916"/>
                  </a:cubicBezTo>
                  <a:cubicBezTo>
                    <a:pt x="1794" y="1824"/>
                    <a:pt x="1825" y="1733"/>
                    <a:pt x="1764" y="1581"/>
                  </a:cubicBezTo>
                  <a:cubicBezTo>
                    <a:pt x="1490" y="1004"/>
                    <a:pt x="1308" y="396"/>
                    <a:pt x="579" y="244"/>
                  </a:cubicBezTo>
                  <a:cubicBezTo>
                    <a:pt x="487" y="244"/>
                    <a:pt x="427" y="153"/>
                    <a:pt x="366" y="92"/>
                  </a:cubicBezTo>
                  <a:cubicBezTo>
                    <a:pt x="305" y="61"/>
                    <a:pt x="244" y="1"/>
                    <a:pt x="153"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9"/>
            <p:cNvSpPr/>
            <p:nvPr/>
          </p:nvSpPr>
          <p:spPr>
            <a:xfrm>
              <a:off x="4887675" y="4096475"/>
              <a:ext cx="47900" cy="63650"/>
            </a:xfrm>
            <a:custGeom>
              <a:rect b="b" l="l" r="r" t="t"/>
              <a:pathLst>
                <a:path extrusionOk="0" h="2546" w="1916">
                  <a:moveTo>
                    <a:pt x="274" y="1"/>
                  </a:moveTo>
                  <a:cubicBezTo>
                    <a:pt x="186" y="1"/>
                    <a:pt x="108" y="28"/>
                    <a:pt x="92" y="127"/>
                  </a:cubicBezTo>
                  <a:cubicBezTo>
                    <a:pt x="31" y="339"/>
                    <a:pt x="305" y="309"/>
                    <a:pt x="457" y="370"/>
                  </a:cubicBezTo>
                  <a:cubicBezTo>
                    <a:pt x="578" y="430"/>
                    <a:pt x="761" y="400"/>
                    <a:pt x="791" y="613"/>
                  </a:cubicBezTo>
                  <a:cubicBezTo>
                    <a:pt x="791" y="795"/>
                    <a:pt x="852" y="947"/>
                    <a:pt x="943" y="1099"/>
                  </a:cubicBezTo>
                  <a:cubicBezTo>
                    <a:pt x="1126" y="1525"/>
                    <a:pt x="852" y="1981"/>
                    <a:pt x="396" y="2041"/>
                  </a:cubicBezTo>
                  <a:cubicBezTo>
                    <a:pt x="358" y="2041"/>
                    <a:pt x="322" y="2040"/>
                    <a:pt x="287" y="2040"/>
                  </a:cubicBezTo>
                  <a:cubicBezTo>
                    <a:pt x="183" y="2040"/>
                    <a:pt x="92" y="2057"/>
                    <a:pt x="1" y="2193"/>
                  </a:cubicBezTo>
                  <a:cubicBezTo>
                    <a:pt x="183" y="2345"/>
                    <a:pt x="426" y="2376"/>
                    <a:pt x="639" y="2467"/>
                  </a:cubicBezTo>
                  <a:cubicBezTo>
                    <a:pt x="798" y="2520"/>
                    <a:pt x="941" y="2546"/>
                    <a:pt x="1069" y="2546"/>
                  </a:cubicBezTo>
                  <a:cubicBezTo>
                    <a:pt x="1527" y="2546"/>
                    <a:pt x="1784" y="2217"/>
                    <a:pt x="1855" y="1646"/>
                  </a:cubicBezTo>
                  <a:cubicBezTo>
                    <a:pt x="1916" y="947"/>
                    <a:pt x="1217" y="218"/>
                    <a:pt x="487" y="35"/>
                  </a:cubicBezTo>
                  <a:cubicBezTo>
                    <a:pt x="431" y="21"/>
                    <a:pt x="349" y="1"/>
                    <a:pt x="274"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9"/>
            <p:cNvSpPr/>
            <p:nvPr/>
          </p:nvSpPr>
          <p:spPr>
            <a:xfrm>
              <a:off x="4199225" y="3520250"/>
              <a:ext cx="50600" cy="42150"/>
            </a:xfrm>
            <a:custGeom>
              <a:rect b="b" l="l" r="r" t="t"/>
              <a:pathLst>
                <a:path extrusionOk="0" h="1686" w="2024">
                  <a:moveTo>
                    <a:pt x="1790" y="1"/>
                  </a:moveTo>
                  <a:cubicBezTo>
                    <a:pt x="1756" y="1"/>
                    <a:pt x="1717" y="5"/>
                    <a:pt x="1672" y="14"/>
                  </a:cubicBezTo>
                  <a:cubicBezTo>
                    <a:pt x="1216" y="75"/>
                    <a:pt x="791" y="44"/>
                    <a:pt x="365" y="75"/>
                  </a:cubicBezTo>
                  <a:cubicBezTo>
                    <a:pt x="61" y="75"/>
                    <a:pt x="0" y="196"/>
                    <a:pt x="92" y="500"/>
                  </a:cubicBezTo>
                  <a:cubicBezTo>
                    <a:pt x="152" y="713"/>
                    <a:pt x="244" y="865"/>
                    <a:pt x="456" y="956"/>
                  </a:cubicBezTo>
                  <a:cubicBezTo>
                    <a:pt x="578" y="1017"/>
                    <a:pt x="700" y="1017"/>
                    <a:pt x="608" y="1200"/>
                  </a:cubicBezTo>
                  <a:cubicBezTo>
                    <a:pt x="487" y="1503"/>
                    <a:pt x="639" y="1686"/>
                    <a:pt x="1004" y="1686"/>
                  </a:cubicBezTo>
                  <a:cubicBezTo>
                    <a:pt x="1186" y="1655"/>
                    <a:pt x="1520" y="1686"/>
                    <a:pt x="1551" y="1382"/>
                  </a:cubicBezTo>
                  <a:cubicBezTo>
                    <a:pt x="1611" y="1017"/>
                    <a:pt x="1794" y="744"/>
                    <a:pt x="1946" y="409"/>
                  </a:cubicBezTo>
                  <a:cubicBezTo>
                    <a:pt x="2024" y="150"/>
                    <a:pt x="1991" y="1"/>
                    <a:pt x="1790"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9"/>
            <p:cNvSpPr/>
            <p:nvPr/>
          </p:nvSpPr>
          <p:spPr>
            <a:xfrm>
              <a:off x="4553325" y="3774850"/>
              <a:ext cx="44875" cy="42525"/>
            </a:xfrm>
            <a:custGeom>
              <a:rect b="b" l="l" r="r" t="t"/>
              <a:pathLst>
                <a:path extrusionOk="0" h="1701" w="1795">
                  <a:moveTo>
                    <a:pt x="838" y="0"/>
                  </a:moveTo>
                  <a:cubicBezTo>
                    <a:pt x="636" y="0"/>
                    <a:pt x="450" y="132"/>
                    <a:pt x="335" y="317"/>
                  </a:cubicBezTo>
                  <a:cubicBezTo>
                    <a:pt x="153" y="590"/>
                    <a:pt x="122" y="894"/>
                    <a:pt x="31" y="1198"/>
                  </a:cubicBezTo>
                  <a:cubicBezTo>
                    <a:pt x="1" y="1320"/>
                    <a:pt x="122" y="1320"/>
                    <a:pt x="244" y="1320"/>
                  </a:cubicBezTo>
                  <a:cubicBezTo>
                    <a:pt x="548" y="1350"/>
                    <a:pt x="882" y="1320"/>
                    <a:pt x="1065" y="1654"/>
                  </a:cubicBezTo>
                  <a:cubicBezTo>
                    <a:pt x="1087" y="1687"/>
                    <a:pt x="1118" y="1700"/>
                    <a:pt x="1149" y="1700"/>
                  </a:cubicBezTo>
                  <a:cubicBezTo>
                    <a:pt x="1203" y="1700"/>
                    <a:pt x="1258" y="1662"/>
                    <a:pt x="1277" y="1624"/>
                  </a:cubicBezTo>
                  <a:cubicBezTo>
                    <a:pt x="1399" y="1350"/>
                    <a:pt x="1794" y="1198"/>
                    <a:pt x="1673" y="833"/>
                  </a:cubicBezTo>
                  <a:cubicBezTo>
                    <a:pt x="1703" y="560"/>
                    <a:pt x="1673" y="317"/>
                    <a:pt x="1521" y="104"/>
                  </a:cubicBezTo>
                  <a:cubicBezTo>
                    <a:pt x="1478" y="29"/>
                    <a:pt x="1428" y="7"/>
                    <a:pt x="1373" y="7"/>
                  </a:cubicBezTo>
                  <a:cubicBezTo>
                    <a:pt x="1292" y="7"/>
                    <a:pt x="1201" y="54"/>
                    <a:pt x="1108" y="54"/>
                  </a:cubicBezTo>
                  <a:cubicBezTo>
                    <a:pt x="1083" y="54"/>
                    <a:pt x="1059" y="51"/>
                    <a:pt x="1034" y="43"/>
                  </a:cubicBezTo>
                  <a:cubicBezTo>
                    <a:pt x="968" y="14"/>
                    <a:pt x="902" y="0"/>
                    <a:pt x="838"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9"/>
            <p:cNvSpPr/>
            <p:nvPr/>
          </p:nvSpPr>
          <p:spPr>
            <a:xfrm>
              <a:off x="5736975" y="4022475"/>
              <a:ext cx="43600" cy="53800"/>
            </a:xfrm>
            <a:custGeom>
              <a:rect b="b" l="l" r="r" t="t"/>
              <a:pathLst>
                <a:path extrusionOk="0" h="2152" w="1744">
                  <a:moveTo>
                    <a:pt x="1375" y="0"/>
                  </a:moveTo>
                  <a:cubicBezTo>
                    <a:pt x="1306" y="0"/>
                    <a:pt x="1221" y="43"/>
                    <a:pt x="1136" y="77"/>
                  </a:cubicBezTo>
                  <a:cubicBezTo>
                    <a:pt x="741" y="229"/>
                    <a:pt x="437" y="533"/>
                    <a:pt x="255" y="898"/>
                  </a:cubicBezTo>
                  <a:cubicBezTo>
                    <a:pt x="141" y="1097"/>
                    <a:pt x="0" y="1296"/>
                    <a:pt x="331" y="1296"/>
                  </a:cubicBezTo>
                  <a:cubicBezTo>
                    <a:pt x="354" y="1296"/>
                    <a:pt x="379" y="1295"/>
                    <a:pt x="406" y="1293"/>
                  </a:cubicBezTo>
                  <a:cubicBezTo>
                    <a:pt x="467" y="1293"/>
                    <a:pt x="528" y="1293"/>
                    <a:pt x="528" y="1354"/>
                  </a:cubicBezTo>
                  <a:cubicBezTo>
                    <a:pt x="558" y="1628"/>
                    <a:pt x="771" y="1628"/>
                    <a:pt x="954" y="1658"/>
                  </a:cubicBezTo>
                  <a:cubicBezTo>
                    <a:pt x="1045" y="1688"/>
                    <a:pt x="1227" y="1719"/>
                    <a:pt x="1106" y="1901"/>
                  </a:cubicBezTo>
                  <a:cubicBezTo>
                    <a:pt x="1045" y="1962"/>
                    <a:pt x="1014" y="2053"/>
                    <a:pt x="1045" y="2114"/>
                  </a:cubicBezTo>
                  <a:cubicBezTo>
                    <a:pt x="1075" y="2144"/>
                    <a:pt x="1121" y="2152"/>
                    <a:pt x="1166" y="2152"/>
                  </a:cubicBezTo>
                  <a:cubicBezTo>
                    <a:pt x="1212" y="2152"/>
                    <a:pt x="1258" y="2144"/>
                    <a:pt x="1288" y="2144"/>
                  </a:cubicBezTo>
                  <a:cubicBezTo>
                    <a:pt x="1531" y="2053"/>
                    <a:pt x="1744" y="1962"/>
                    <a:pt x="1683" y="1628"/>
                  </a:cubicBezTo>
                  <a:cubicBezTo>
                    <a:pt x="1653" y="1506"/>
                    <a:pt x="1683" y="1354"/>
                    <a:pt x="1683" y="1202"/>
                  </a:cubicBezTo>
                  <a:cubicBezTo>
                    <a:pt x="1683" y="1020"/>
                    <a:pt x="1683" y="837"/>
                    <a:pt x="1683" y="655"/>
                  </a:cubicBezTo>
                  <a:cubicBezTo>
                    <a:pt x="1683" y="504"/>
                    <a:pt x="1636" y="447"/>
                    <a:pt x="1557" y="447"/>
                  </a:cubicBezTo>
                  <a:cubicBezTo>
                    <a:pt x="1509" y="447"/>
                    <a:pt x="1448" y="468"/>
                    <a:pt x="1379" y="503"/>
                  </a:cubicBezTo>
                  <a:cubicBezTo>
                    <a:pt x="1318" y="533"/>
                    <a:pt x="1288" y="594"/>
                    <a:pt x="1227" y="624"/>
                  </a:cubicBezTo>
                  <a:cubicBezTo>
                    <a:pt x="1195" y="646"/>
                    <a:pt x="1163" y="656"/>
                    <a:pt x="1133" y="656"/>
                  </a:cubicBezTo>
                  <a:cubicBezTo>
                    <a:pt x="1079" y="656"/>
                    <a:pt x="1034" y="623"/>
                    <a:pt x="1014" y="564"/>
                  </a:cubicBezTo>
                  <a:cubicBezTo>
                    <a:pt x="923" y="472"/>
                    <a:pt x="1014" y="412"/>
                    <a:pt x="1075" y="381"/>
                  </a:cubicBezTo>
                  <a:cubicBezTo>
                    <a:pt x="1136" y="351"/>
                    <a:pt x="1197" y="321"/>
                    <a:pt x="1258" y="290"/>
                  </a:cubicBezTo>
                  <a:cubicBezTo>
                    <a:pt x="1379" y="229"/>
                    <a:pt x="1562" y="229"/>
                    <a:pt x="1501" y="108"/>
                  </a:cubicBezTo>
                  <a:cubicBezTo>
                    <a:pt x="1474" y="27"/>
                    <a:pt x="1429" y="0"/>
                    <a:pt x="1375"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9"/>
            <p:cNvSpPr/>
            <p:nvPr/>
          </p:nvSpPr>
          <p:spPr>
            <a:xfrm>
              <a:off x="5571600" y="4097350"/>
              <a:ext cx="57000" cy="44425"/>
            </a:xfrm>
            <a:custGeom>
              <a:rect b="b" l="l" r="r" t="t"/>
              <a:pathLst>
                <a:path extrusionOk="0" h="1777" w="2280">
                  <a:moveTo>
                    <a:pt x="951" y="1"/>
                  </a:moveTo>
                  <a:cubicBezTo>
                    <a:pt x="860" y="1"/>
                    <a:pt x="734" y="67"/>
                    <a:pt x="517" y="183"/>
                  </a:cubicBezTo>
                  <a:cubicBezTo>
                    <a:pt x="486" y="183"/>
                    <a:pt x="426" y="213"/>
                    <a:pt x="395" y="213"/>
                  </a:cubicBezTo>
                  <a:cubicBezTo>
                    <a:pt x="328" y="191"/>
                    <a:pt x="273" y="181"/>
                    <a:pt x="227" y="181"/>
                  </a:cubicBezTo>
                  <a:cubicBezTo>
                    <a:pt x="21" y="181"/>
                    <a:pt x="6" y="379"/>
                    <a:pt x="30" y="578"/>
                  </a:cubicBezTo>
                  <a:cubicBezTo>
                    <a:pt x="0" y="791"/>
                    <a:pt x="91" y="973"/>
                    <a:pt x="243" y="1095"/>
                  </a:cubicBezTo>
                  <a:cubicBezTo>
                    <a:pt x="284" y="1127"/>
                    <a:pt x="322" y="1140"/>
                    <a:pt x="358" y="1140"/>
                  </a:cubicBezTo>
                  <a:cubicBezTo>
                    <a:pt x="460" y="1140"/>
                    <a:pt x="549" y="1040"/>
                    <a:pt x="638" y="973"/>
                  </a:cubicBezTo>
                  <a:cubicBezTo>
                    <a:pt x="702" y="937"/>
                    <a:pt x="757" y="919"/>
                    <a:pt x="803" y="919"/>
                  </a:cubicBezTo>
                  <a:cubicBezTo>
                    <a:pt x="910" y="919"/>
                    <a:pt x="964" y="1015"/>
                    <a:pt x="942" y="1186"/>
                  </a:cubicBezTo>
                  <a:cubicBezTo>
                    <a:pt x="912" y="1581"/>
                    <a:pt x="1155" y="1702"/>
                    <a:pt x="1459" y="1763"/>
                  </a:cubicBezTo>
                  <a:cubicBezTo>
                    <a:pt x="1504" y="1772"/>
                    <a:pt x="1548" y="1777"/>
                    <a:pt x="1591" y="1777"/>
                  </a:cubicBezTo>
                  <a:cubicBezTo>
                    <a:pt x="1833" y="1777"/>
                    <a:pt x="2024" y="1636"/>
                    <a:pt x="2128" y="1429"/>
                  </a:cubicBezTo>
                  <a:cubicBezTo>
                    <a:pt x="2189" y="1338"/>
                    <a:pt x="2280" y="1247"/>
                    <a:pt x="2158" y="1125"/>
                  </a:cubicBezTo>
                  <a:cubicBezTo>
                    <a:pt x="2122" y="1089"/>
                    <a:pt x="2087" y="1077"/>
                    <a:pt x="2051" y="1077"/>
                  </a:cubicBezTo>
                  <a:cubicBezTo>
                    <a:pt x="1995" y="1077"/>
                    <a:pt x="1940" y="1106"/>
                    <a:pt x="1885" y="1125"/>
                  </a:cubicBezTo>
                  <a:cubicBezTo>
                    <a:pt x="1812" y="1154"/>
                    <a:pt x="1726" y="1190"/>
                    <a:pt x="1655" y="1190"/>
                  </a:cubicBezTo>
                  <a:cubicBezTo>
                    <a:pt x="1578" y="1190"/>
                    <a:pt x="1520" y="1147"/>
                    <a:pt x="1520" y="1003"/>
                  </a:cubicBezTo>
                  <a:cubicBezTo>
                    <a:pt x="1489" y="791"/>
                    <a:pt x="1368" y="608"/>
                    <a:pt x="1277" y="426"/>
                  </a:cubicBezTo>
                  <a:cubicBezTo>
                    <a:pt x="1136" y="127"/>
                    <a:pt x="1077" y="1"/>
                    <a:pt x="951"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9"/>
            <p:cNvSpPr/>
            <p:nvPr/>
          </p:nvSpPr>
          <p:spPr>
            <a:xfrm>
              <a:off x="5414300" y="4553500"/>
              <a:ext cx="59300" cy="37525"/>
            </a:xfrm>
            <a:custGeom>
              <a:rect b="b" l="l" r="r" t="t"/>
              <a:pathLst>
                <a:path extrusionOk="0" h="1501" w="2372">
                  <a:moveTo>
                    <a:pt x="2105" y="0"/>
                  </a:moveTo>
                  <a:cubicBezTo>
                    <a:pt x="1691" y="0"/>
                    <a:pt x="1305" y="248"/>
                    <a:pt x="889" y="248"/>
                  </a:cubicBezTo>
                  <a:cubicBezTo>
                    <a:pt x="836" y="248"/>
                    <a:pt x="783" y="244"/>
                    <a:pt x="730" y="235"/>
                  </a:cubicBezTo>
                  <a:cubicBezTo>
                    <a:pt x="699" y="235"/>
                    <a:pt x="638" y="296"/>
                    <a:pt x="638" y="326"/>
                  </a:cubicBezTo>
                  <a:cubicBezTo>
                    <a:pt x="547" y="600"/>
                    <a:pt x="335" y="721"/>
                    <a:pt x="152" y="904"/>
                  </a:cubicBezTo>
                  <a:cubicBezTo>
                    <a:pt x="61" y="1025"/>
                    <a:pt x="0" y="1147"/>
                    <a:pt x="122" y="1299"/>
                  </a:cubicBezTo>
                  <a:cubicBezTo>
                    <a:pt x="193" y="1418"/>
                    <a:pt x="284" y="1500"/>
                    <a:pt x="408" y="1500"/>
                  </a:cubicBezTo>
                  <a:cubicBezTo>
                    <a:pt x="442" y="1500"/>
                    <a:pt x="478" y="1494"/>
                    <a:pt x="517" y="1481"/>
                  </a:cubicBezTo>
                  <a:cubicBezTo>
                    <a:pt x="638" y="1451"/>
                    <a:pt x="730" y="1359"/>
                    <a:pt x="821" y="1299"/>
                  </a:cubicBezTo>
                  <a:cubicBezTo>
                    <a:pt x="1246" y="1056"/>
                    <a:pt x="1642" y="752"/>
                    <a:pt x="2128" y="721"/>
                  </a:cubicBezTo>
                  <a:cubicBezTo>
                    <a:pt x="2280" y="691"/>
                    <a:pt x="2341" y="600"/>
                    <a:pt x="2310" y="478"/>
                  </a:cubicBezTo>
                  <a:cubicBezTo>
                    <a:pt x="2219" y="326"/>
                    <a:pt x="2280" y="174"/>
                    <a:pt x="2371" y="52"/>
                  </a:cubicBezTo>
                  <a:cubicBezTo>
                    <a:pt x="2341" y="22"/>
                    <a:pt x="2341" y="22"/>
                    <a:pt x="2310" y="22"/>
                  </a:cubicBezTo>
                  <a:cubicBezTo>
                    <a:pt x="2241" y="7"/>
                    <a:pt x="2173" y="0"/>
                    <a:pt x="2105"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9"/>
            <p:cNvSpPr/>
            <p:nvPr/>
          </p:nvSpPr>
          <p:spPr>
            <a:xfrm>
              <a:off x="4345125" y="2836075"/>
              <a:ext cx="53225" cy="65425"/>
            </a:xfrm>
            <a:custGeom>
              <a:rect b="b" l="l" r="r" t="t"/>
              <a:pathLst>
                <a:path extrusionOk="0" h="2617" w="2129">
                  <a:moveTo>
                    <a:pt x="1664" y="0"/>
                  </a:moveTo>
                  <a:cubicBezTo>
                    <a:pt x="1567" y="0"/>
                    <a:pt x="1478" y="134"/>
                    <a:pt x="1429" y="207"/>
                  </a:cubicBezTo>
                  <a:cubicBezTo>
                    <a:pt x="1186" y="481"/>
                    <a:pt x="1034" y="815"/>
                    <a:pt x="851" y="1150"/>
                  </a:cubicBezTo>
                  <a:cubicBezTo>
                    <a:pt x="669" y="1545"/>
                    <a:pt x="548" y="1970"/>
                    <a:pt x="213" y="2274"/>
                  </a:cubicBezTo>
                  <a:cubicBezTo>
                    <a:pt x="122" y="2335"/>
                    <a:pt x="0" y="2396"/>
                    <a:pt x="61" y="2487"/>
                  </a:cubicBezTo>
                  <a:cubicBezTo>
                    <a:pt x="111" y="2562"/>
                    <a:pt x="202" y="2617"/>
                    <a:pt x="301" y="2617"/>
                  </a:cubicBezTo>
                  <a:cubicBezTo>
                    <a:pt x="322" y="2617"/>
                    <a:pt x="344" y="2614"/>
                    <a:pt x="365" y="2609"/>
                  </a:cubicBezTo>
                  <a:cubicBezTo>
                    <a:pt x="382" y="2613"/>
                    <a:pt x="398" y="2615"/>
                    <a:pt x="413" y="2615"/>
                  </a:cubicBezTo>
                  <a:cubicBezTo>
                    <a:pt x="511" y="2615"/>
                    <a:pt x="586" y="2540"/>
                    <a:pt x="639" y="2487"/>
                  </a:cubicBezTo>
                  <a:cubicBezTo>
                    <a:pt x="1338" y="1970"/>
                    <a:pt x="1581" y="1150"/>
                    <a:pt x="2007" y="451"/>
                  </a:cubicBezTo>
                  <a:cubicBezTo>
                    <a:pt x="2128" y="238"/>
                    <a:pt x="1855" y="116"/>
                    <a:pt x="1733" y="25"/>
                  </a:cubicBezTo>
                  <a:cubicBezTo>
                    <a:pt x="1710" y="8"/>
                    <a:pt x="1687" y="0"/>
                    <a:pt x="1664"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9"/>
            <p:cNvSpPr/>
            <p:nvPr/>
          </p:nvSpPr>
          <p:spPr>
            <a:xfrm>
              <a:off x="5386925" y="3778050"/>
              <a:ext cx="43350" cy="45975"/>
            </a:xfrm>
            <a:custGeom>
              <a:rect b="b" l="l" r="r" t="t"/>
              <a:pathLst>
                <a:path extrusionOk="0" h="1839" w="1734">
                  <a:moveTo>
                    <a:pt x="460" y="1"/>
                  </a:moveTo>
                  <a:cubicBezTo>
                    <a:pt x="255" y="1"/>
                    <a:pt x="85" y="97"/>
                    <a:pt x="31" y="310"/>
                  </a:cubicBezTo>
                  <a:cubicBezTo>
                    <a:pt x="1" y="493"/>
                    <a:pt x="123" y="644"/>
                    <a:pt x="305" y="736"/>
                  </a:cubicBezTo>
                  <a:cubicBezTo>
                    <a:pt x="487" y="827"/>
                    <a:pt x="670" y="918"/>
                    <a:pt x="578" y="1222"/>
                  </a:cubicBezTo>
                  <a:cubicBezTo>
                    <a:pt x="518" y="1313"/>
                    <a:pt x="609" y="1435"/>
                    <a:pt x="730" y="1435"/>
                  </a:cubicBezTo>
                  <a:cubicBezTo>
                    <a:pt x="882" y="1435"/>
                    <a:pt x="882" y="1526"/>
                    <a:pt x="943" y="1617"/>
                  </a:cubicBezTo>
                  <a:cubicBezTo>
                    <a:pt x="1000" y="1770"/>
                    <a:pt x="1106" y="1839"/>
                    <a:pt x="1236" y="1839"/>
                  </a:cubicBezTo>
                  <a:cubicBezTo>
                    <a:pt x="1313" y="1839"/>
                    <a:pt x="1400" y="1814"/>
                    <a:pt x="1490" y="1769"/>
                  </a:cubicBezTo>
                  <a:cubicBezTo>
                    <a:pt x="1733" y="1678"/>
                    <a:pt x="1733" y="1496"/>
                    <a:pt x="1612" y="1283"/>
                  </a:cubicBezTo>
                  <a:cubicBezTo>
                    <a:pt x="1521" y="1131"/>
                    <a:pt x="1430" y="948"/>
                    <a:pt x="1308" y="796"/>
                  </a:cubicBezTo>
                  <a:cubicBezTo>
                    <a:pt x="1217" y="675"/>
                    <a:pt x="1156" y="523"/>
                    <a:pt x="1156" y="341"/>
                  </a:cubicBezTo>
                  <a:cubicBezTo>
                    <a:pt x="1095" y="37"/>
                    <a:pt x="791" y="67"/>
                    <a:pt x="548" y="6"/>
                  </a:cubicBezTo>
                  <a:cubicBezTo>
                    <a:pt x="518" y="2"/>
                    <a:pt x="489" y="1"/>
                    <a:pt x="460"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9"/>
            <p:cNvSpPr/>
            <p:nvPr/>
          </p:nvSpPr>
          <p:spPr>
            <a:xfrm>
              <a:off x="4183275" y="3699175"/>
              <a:ext cx="73725" cy="34125"/>
            </a:xfrm>
            <a:custGeom>
              <a:rect b="b" l="l" r="r" t="t"/>
              <a:pathLst>
                <a:path extrusionOk="0" h="1365" w="2949">
                  <a:moveTo>
                    <a:pt x="2949" y="0"/>
                  </a:moveTo>
                  <a:lnTo>
                    <a:pt x="2949" y="0"/>
                  </a:lnTo>
                  <a:cubicBezTo>
                    <a:pt x="2462" y="91"/>
                    <a:pt x="2037" y="182"/>
                    <a:pt x="1611" y="243"/>
                  </a:cubicBezTo>
                  <a:cubicBezTo>
                    <a:pt x="973" y="304"/>
                    <a:pt x="578" y="760"/>
                    <a:pt x="91" y="1064"/>
                  </a:cubicBezTo>
                  <a:cubicBezTo>
                    <a:pt x="0" y="1094"/>
                    <a:pt x="0" y="1185"/>
                    <a:pt x="31" y="1277"/>
                  </a:cubicBezTo>
                  <a:cubicBezTo>
                    <a:pt x="64" y="1344"/>
                    <a:pt x="107" y="1365"/>
                    <a:pt x="154" y="1365"/>
                  </a:cubicBezTo>
                  <a:cubicBezTo>
                    <a:pt x="192" y="1365"/>
                    <a:pt x="233" y="1351"/>
                    <a:pt x="274" y="1337"/>
                  </a:cubicBezTo>
                  <a:cubicBezTo>
                    <a:pt x="638" y="1216"/>
                    <a:pt x="1034" y="1155"/>
                    <a:pt x="1398" y="1064"/>
                  </a:cubicBezTo>
                  <a:cubicBezTo>
                    <a:pt x="1672" y="1003"/>
                    <a:pt x="1945" y="1033"/>
                    <a:pt x="1945" y="638"/>
                  </a:cubicBezTo>
                  <a:cubicBezTo>
                    <a:pt x="1945" y="517"/>
                    <a:pt x="2128" y="547"/>
                    <a:pt x="2219" y="517"/>
                  </a:cubicBezTo>
                  <a:cubicBezTo>
                    <a:pt x="2523" y="486"/>
                    <a:pt x="2797" y="365"/>
                    <a:pt x="2949"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9"/>
            <p:cNvSpPr/>
            <p:nvPr/>
          </p:nvSpPr>
          <p:spPr>
            <a:xfrm>
              <a:off x="4190875" y="2869150"/>
              <a:ext cx="41050" cy="37550"/>
            </a:xfrm>
            <a:custGeom>
              <a:rect b="b" l="l" r="r" t="t"/>
              <a:pathLst>
                <a:path extrusionOk="0" h="1502" w="1642">
                  <a:moveTo>
                    <a:pt x="1004" y="0"/>
                  </a:moveTo>
                  <a:cubicBezTo>
                    <a:pt x="845" y="0"/>
                    <a:pt x="733" y="141"/>
                    <a:pt x="638" y="283"/>
                  </a:cubicBezTo>
                  <a:cubicBezTo>
                    <a:pt x="486" y="495"/>
                    <a:pt x="395" y="739"/>
                    <a:pt x="122" y="830"/>
                  </a:cubicBezTo>
                  <a:cubicBezTo>
                    <a:pt x="0" y="860"/>
                    <a:pt x="0" y="982"/>
                    <a:pt x="0" y="1103"/>
                  </a:cubicBezTo>
                  <a:cubicBezTo>
                    <a:pt x="0" y="1225"/>
                    <a:pt x="122" y="1225"/>
                    <a:pt x="213" y="1225"/>
                  </a:cubicBezTo>
                  <a:cubicBezTo>
                    <a:pt x="254" y="1218"/>
                    <a:pt x="293" y="1214"/>
                    <a:pt x="331" y="1214"/>
                  </a:cubicBezTo>
                  <a:cubicBezTo>
                    <a:pt x="462" y="1214"/>
                    <a:pt x="575" y="1259"/>
                    <a:pt x="669" y="1377"/>
                  </a:cubicBezTo>
                  <a:cubicBezTo>
                    <a:pt x="746" y="1465"/>
                    <a:pt x="807" y="1501"/>
                    <a:pt x="859" y="1501"/>
                  </a:cubicBezTo>
                  <a:cubicBezTo>
                    <a:pt x="948" y="1501"/>
                    <a:pt x="1006" y="1391"/>
                    <a:pt x="1064" y="1255"/>
                  </a:cubicBezTo>
                  <a:cubicBezTo>
                    <a:pt x="1125" y="1103"/>
                    <a:pt x="1125" y="921"/>
                    <a:pt x="1368" y="921"/>
                  </a:cubicBezTo>
                  <a:cubicBezTo>
                    <a:pt x="1389" y="924"/>
                    <a:pt x="1409" y="925"/>
                    <a:pt x="1427" y="925"/>
                  </a:cubicBezTo>
                  <a:cubicBezTo>
                    <a:pt x="1616" y="925"/>
                    <a:pt x="1641" y="789"/>
                    <a:pt x="1641" y="678"/>
                  </a:cubicBezTo>
                  <a:cubicBezTo>
                    <a:pt x="1641" y="283"/>
                    <a:pt x="1398" y="131"/>
                    <a:pt x="1155" y="39"/>
                  </a:cubicBezTo>
                  <a:cubicBezTo>
                    <a:pt x="1100" y="12"/>
                    <a:pt x="1050" y="0"/>
                    <a:pt x="1004"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9"/>
            <p:cNvSpPr/>
            <p:nvPr/>
          </p:nvSpPr>
          <p:spPr>
            <a:xfrm>
              <a:off x="4744825" y="2707350"/>
              <a:ext cx="33450" cy="45900"/>
            </a:xfrm>
            <a:custGeom>
              <a:rect b="b" l="l" r="r" t="t"/>
              <a:pathLst>
                <a:path extrusionOk="0" h="1836" w="1338">
                  <a:moveTo>
                    <a:pt x="665" y="1"/>
                  </a:moveTo>
                  <a:cubicBezTo>
                    <a:pt x="600" y="1"/>
                    <a:pt x="570" y="76"/>
                    <a:pt x="517" y="128"/>
                  </a:cubicBezTo>
                  <a:cubicBezTo>
                    <a:pt x="1" y="615"/>
                    <a:pt x="213" y="1162"/>
                    <a:pt x="335" y="1709"/>
                  </a:cubicBezTo>
                  <a:cubicBezTo>
                    <a:pt x="356" y="1751"/>
                    <a:pt x="391" y="1835"/>
                    <a:pt x="440" y="1835"/>
                  </a:cubicBezTo>
                  <a:cubicBezTo>
                    <a:pt x="463" y="1835"/>
                    <a:pt x="489" y="1818"/>
                    <a:pt x="517" y="1770"/>
                  </a:cubicBezTo>
                  <a:cubicBezTo>
                    <a:pt x="760" y="1435"/>
                    <a:pt x="1064" y="1162"/>
                    <a:pt x="1216" y="767"/>
                  </a:cubicBezTo>
                  <a:cubicBezTo>
                    <a:pt x="1338" y="402"/>
                    <a:pt x="1095" y="7"/>
                    <a:pt x="700" y="7"/>
                  </a:cubicBezTo>
                  <a:cubicBezTo>
                    <a:pt x="687" y="3"/>
                    <a:pt x="676" y="1"/>
                    <a:pt x="665"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9"/>
            <p:cNvSpPr/>
            <p:nvPr/>
          </p:nvSpPr>
          <p:spPr>
            <a:xfrm>
              <a:off x="4943150" y="3143475"/>
              <a:ext cx="38800" cy="35025"/>
            </a:xfrm>
            <a:custGeom>
              <a:rect b="b" l="l" r="r" t="t"/>
              <a:pathLst>
                <a:path extrusionOk="0" h="1401" w="1552">
                  <a:moveTo>
                    <a:pt x="862" y="0"/>
                  </a:moveTo>
                  <a:cubicBezTo>
                    <a:pt x="797" y="0"/>
                    <a:pt x="724" y="20"/>
                    <a:pt x="639" y="70"/>
                  </a:cubicBezTo>
                  <a:cubicBezTo>
                    <a:pt x="578" y="100"/>
                    <a:pt x="487" y="100"/>
                    <a:pt x="305" y="100"/>
                  </a:cubicBezTo>
                  <a:cubicBezTo>
                    <a:pt x="301" y="104"/>
                    <a:pt x="296" y="105"/>
                    <a:pt x="289" y="105"/>
                  </a:cubicBezTo>
                  <a:cubicBezTo>
                    <a:pt x="262" y="105"/>
                    <a:pt x="214" y="83"/>
                    <a:pt x="167" y="83"/>
                  </a:cubicBezTo>
                  <a:cubicBezTo>
                    <a:pt x="126" y="83"/>
                    <a:pt x="86" y="99"/>
                    <a:pt x="62" y="161"/>
                  </a:cubicBezTo>
                  <a:cubicBezTo>
                    <a:pt x="1" y="313"/>
                    <a:pt x="122" y="404"/>
                    <a:pt x="214" y="495"/>
                  </a:cubicBezTo>
                  <a:cubicBezTo>
                    <a:pt x="426" y="678"/>
                    <a:pt x="639" y="860"/>
                    <a:pt x="548" y="1194"/>
                  </a:cubicBezTo>
                  <a:cubicBezTo>
                    <a:pt x="548" y="1255"/>
                    <a:pt x="548" y="1316"/>
                    <a:pt x="609" y="1346"/>
                  </a:cubicBezTo>
                  <a:cubicBezTo>
                    <a:pt x="684" y="1384"/>
                    <a:pt x="762" y="1401"/>
                    <a:pt x="839" y="1401"/>
                  </a:cubicBezTo>
                  <a:cubicBezTo>
                    <a:pt x="1074" y="1401"/>
                    <a:pt x="1292" y="1241"/>
                    <a:pt x="1338" y="1012"/>
                  </a:cubicBezTo>
                  <a:cubicBezTo>
                    <a:pt x="1338" y="951"/>
                    <a:pt x="1369" y="890"/>
                    <a:pt x="1399" y="799"/>
                  </a:cubicBezTo>
                  <a:cubicBezTo>
                    <a:pt x="1429" y="647"/>
                    <a:pt x="1551" y="465"/>
                    <a:pt x="1369" y="313"/>
                  </a:cubicBezTo>
                  <a:cubicBezTo>
                    <a:pt x="1205" y="219"/>
                    <a:pt x="1078" y="0"/>
                    <a:pt x="862"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9"/>
            <p:cNvSpPr/>
            <p:nvPr/>
          </p:nvSpPr>
          <p:spPr>
            <a:xfrm>
              <a:off x="4783575" y="3990025"/>
              <a:ext cx="41825" cy="38200"/>
            </a:xfrm>
            <a:custGeom>
              <a:rect b="b" l="l" r="r" t="t"/>
              <a:pathLst>
                <a:path extrusionOk="0" h="1528" w="1673">
                  <a:moveTo>
                    <a:pt x="1284" y="0"/>
                  </a:moveTo>
                  <a:cubicBezTo>
                    <a:pt x="984" y="0"/>
                    <a:pt x="679" y="169"/>
                    <a:pt x="487" y="433"/>
                  </a:cubicBezTo>
                  <a:cubicBezTo>
                    <a:pt x="305" y="676"/>
                    <a:pt x="214" y="980"/>
                    <a:pt x="62" y="1223"/>
                  </a:cubicBezTo>
                  <a:cubicBezTo>
                    <a:pt x="31" y="1315"/>
                    <a:pt x="1" y="1406"/>
                    <a:pt x="31" y="1467"/>
                  </a:cubicBezTo>
                  <a:cubicBezTo>
                    <a:pt x="62" y="1512"/>
                    <a:pt x="107" y="1527"/>
                    <a:pt x="157" y="1527"/>
                  </a:cubicBezTo>
                  <a:cubicBezTo>
                    <a:pt x="206" y="1527"/>
                    <a:pt x="259" y="1512"/>
                    <a:pt x="305" y="1497"/>
                  </a:cubicBezTo>
                  <a:cubicBezTo>
                    <a:pt x="396" y="1467"/>
                    <a:pt x="457" y="1436"/>
                    <a:pt x="517" y="1375"/>
                  </a:cubicBezTo>
                  <a:cubicBezTo>
                    <a:pt x="913" y="1102"/>
                    <a:pt x="1277" y="737"/>
                    <a:pt x="1581" y="342"/>
                  </a:cubicBezTo>
                  <a:cubicBezTo>
                    <a:pt x="1642" y="281"/>
                    <a:pt x="1673" y="220"/>
                    <a:pt x="1673" y="160"/>
                  </a:cubicBezTo>
                  <a:cubicBezTo>
                    <a:pt x="1673" y="68"/>
                    <a:pt x="1642" y="38"/>
                    <a:pt x="1521" y="38"/>
                  </a:cubicBezTo>
                  <a:cubicBezTo>
                    <a:pt x="1444" y="12"/>
                    <a:pt x="1364" y="0"/>
                    <a:pt x="1284"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9"/>
            <p:cNvSpPr/>
            <p:nvPr/>
          </p:nvSpPr>
          <p:spPr>
            <a:xfrm>
              <a:off x="5300300" y="3699325"/>
              <a:ext cx="28150" cy="46325"/>
            </a:xfrm>
            <a:custGeom>
              <a:rect b="b" l="l" r="r" t="t"/>
              <a:pathLst>
                <a:path extrusionOk="0" h="1853" w="1126">
                  <a:moveTo>
                    <a:pt x="345" y="1"/>
                  </a:moveTo>
                  <a:cubicBezTo>
                    <a:pt x="154" y="1"/>
                    <a:pt x="92" y="164"/>
                    <a:pt x="92" y="389"/>
                  </a:cubicBezTo>
                  <a:cubicBezTo>
                    <a:pt x="92" y="632"/>
                    <a:pt x="122" y="906"/>
                    <a:pt x="31" y="1149"/>
                  </a:cubicBezTo>
                  <a:cubicBezTo>
                    <a:pt x="1" y="1331"/>
                    <a:pt x="62" y="1514"/>
                    <a:pt x="214" y="1666"/>
                  </a:cubicBezTo>
                  <a:cubicBezTo>
                    <a:pt x="297" y="1721"/>
                    <a:pt x="354" y="1852"/>
                    <a:pt x="456" y="1852"/>
                  </a:cubicBezTo>
                  <a:cubicBezTo>
                    <a:pt x="466" y="1852"/>
                    <a:pt x="476" y="1851"/>
                    <a:pt x="487" y="1848"/>
                  </a:cubicBezTo>
                  <a:cubicBezTo>
                    <a:pt x="639" y="1787"/>
                    <a:pt x="578" y="1635"/>
                    <a:pt x="609" y="1514"/>
                  </a:cubicBezTo>
                  <a:cubicBezTo>
                    <a:pt x="609" y="1362"/>
                    <a:pt x="578" y="1210"/>
                    <a:pt x="518" y="1058"/>
                  </a:cubicBezTo>
                  <a:cubicBezTo>
                    <a:pt x="404" y="802"/>
                    <a:pt x="530" y="599"/>
                    <a:pt x="795" y="599"/>
                  </a:cubicBezTo>
                  <a:cubicBezTo>
                    <a:pt x="814" y="599"/>
                    <a:pt x="832" y="600"/>
                    <a:pt x="852" y="602"/>
                  </a:cubicBezTo>
                  <a:cubicBezTo>
                    <a:pt x="890" y="602"/>
                    <a:pt x="952" y="661"/>
                    <a:pt x="1007" y="661"/>
                  </a:cubicBezTo>
                  <a:cubicBezTo>
                    <a:pt x="1041" y="661"/>
                    <a:pt x="1072" y="640"/>
                    <a:pt x="1095" y="572"/>
                  </a:cubicBezTo>
                  <a:cubicBezTo>
                    <a:pt x="1125" y="480"/>
                    <a:pt x="1095" y="389"/>
                    <a:pt x="1034" y="298"/>
                  </a:cubicBezTo>
                  <a:cubicBezTo>
                    <a:pt x="906" y="144"/>
                    <a:pt x="777" y="11"/>
                    <a:pt x="593" y="11"/>
                  </a:cubicBezTo>
                  <a:cubicBezTo>
                    <a:pt x="559" y="11"/>
                    <a:pt x="524" y="15"/>
                    <a:pt x="487" y="24"/>
                  </a:cubicBezTo>
                  <a:cubicBezTo>
                    <a:pt x="433" y="8"/>
                    <a:pt x="386" y="1"/>
                    <a:pt x="345"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9"/>
            <p:cNvSpPr/>
            <p:nvPr/>
          </p:nvSpPr>
          <p:spPr>
            <a:xfrm>
              <a:off x="4586775" y="3935325"/>
              <a:ext cx="35725" cy="29075"/>
            </a:xfrm>
            <a:custGeom>
              <a:rect b="b" l="l" r="r" t="t"/>
              <a:pathLst>
                <a:path extrusionOk="0" h="1163" w="1429">
                  <a:moveTo>
                    <a:pt x="747" y="1"/>
                  </a:moveTo>
                  <a:cubicBezTo>
                    <a:pt x="721" y="1"/>
                    <a:pt x="695" y="3"/>
                    <a:pt x="669" y="7"/>
                  </a:cubicBezTo>
                  <a:cubicBezTo>
                    <a:pt x="152" y="7"/>
                    <a:pt x="0" y="341"/>
                    <a:pt x="274" y="919"/>
                  </a:cubicBezTo>
                  <a:cubicBezTo>
                    <a:pt x="343" y="1076"/>
                    <a:pt x="493" y="1162"/>
                    <a:pt x="636" y="1162"/>
                  </a:cubicBezTo>
                  <a:cubicBezTo>
                    <a:pt x="743" y="1162"/>
                    <a:pt x="847" y="1114"/>
                    <a:pt x="912" y="1010"/>
                  </a:cubicBezTo>
                  <a:cubicBezTo>
                    <a:pt x="1064" y="797"/>
                    <a:pt x="1216" y="585"/>
                    <a:pt x="1307" y="372"/>
                  </a:cubicBezTo>
                  <a:cubicBezTo>
                    <a:pt x="1368" y="281"/>
                    <a:pt x="1429" y="68"/>
                    <a:pt x="1216" y="68"/>
                  </a:cubicBezTo>
                  <a:cubicBezTo>
                    <a:pt x="1060" y="68"/>
                    <a:pt x="903" y="1"/>
                    <a:pt x="747"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9"/>
            <p:cNvSpPr/>
            <p:nvPr/>
          </p:nvSpPr>
          <p:spPr>
            <a:xfrm>
              <a:off x="4703025" y="4013075"/>
              <a:ext cx="44875" cy="32550"/>
            </a:xfrm>
            <a:custGeom>
              <a:rect b="b" l="l" r="r" t="t"/>
              <a:pathLst>
                <a:path extrusionOk="0" h="1302" w="1795">
                  <a:moveTo>
                    <a:pt x="215" y="1"/>
                  </a:moveTo>
                  <a:cubicBezTo>
                    <a:pt x="157" y="1"/>
                    <a:pt x="95" y="21"/>
                    <a:pt x="62" y="89"/>
                  </a:cubicBezTo>
                  <a:cubicBezTo>
                    <a:pt x="31" y="210"/>
                    <a:pt x="1" y="362"/>
                    <a:pt x="122" y="423"/>
                  </a:cubicBezTo>
                  <a:cubicBezTo>
                    <a:pt x="518" y="666"/>
                    <a:pt x="882" y="970"/>
                    <a:pt x="1247" y="1244"/>
                  </a:cubicBezTo>
                  <a:cubicBezTo>
                    <a:pt x="1277" y="1274"/>
                    <a:pt x="1308" y="1282"/>
                    <a:pt x="1338" y="1282"/>
                  </a:cubicBezTo>
                  <a:cubicBezTo>
                    <a:pt x="1369" y="1282"/>
                    <a:pt x="1399" y="1274"/>
                    <a:pt x="1429" y="1274"/>
                  </a:cubicBezTo>
                  <a:cubicBezTo>
                    <a:pt x="1484" y="1288"/>
                    <a:pt x="1538" y="1301"/>
                    <a:pt x="1587" y="1301"/>
                  </a:cubicBezTo>
                  <a:cubicBezTo>
                    <a:pt x="1648" y="1301"/>
                    <a:pt x="1700" y="1280"/>
                    <a:pt x="1733" y="1213"/>
                  </a:cubicBezTo>
                  <a:cubicBezTo>
                    <a:pt x="1794" y="1092"/>
                    <a:pt x="1703" y="1000"/>
                    <a:pt x="1642" y="909"/>
                  </a:cubicBezTo>
                  <a:cubicBezTo>
                    <a:pt x="1308" y="484"/>
                    <a:pt x="791" y="301"/>
                    <a:pt x="335" y="28"/>
                  </a:cubicBezTo>
                  <a:cubicBezTo>
                    <a:pt x="308" y="14"/>
                    <a:pt x="263" y="1"/>
                    <a:pt x="215"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9"/>
            <p:cNvSpPr/>
            <p:nvPr/>
          </p:nvSpPr>
          <p:spPr>
            <a:xfrm>
              <a:off x="5018400" y="4131475"/>
              <a:ext cx="43325" cy="21375"/>
            </a:xfrm>
            <a:custGeom>
              <a:rect b="b" l="l" r="r" t="t"/>
              <a:pathLst>
                <a:path extrusionOk="0" h="855" w="1733">
                  <a:moveTo>
                    <a:pt x="572" y="0"/>
                  </a:moveTo>
                  <a:cubicBezTo>
                    <a:pt x="376" y="0"/>
                    <a:pt x="269" y="173"/>
                    <a:pt x="122" y="246"/>
                  </a:cubicBezTo>
                  <a:cubicBezTo>
                    <a:pt x="0" y="307"/>
                    <a:pt x="0" y="520"/>
                    <a:pt x="61" y="641"/>
                  </a:cubicBezTo>
                  <a:cubicBezTo>
                    <a:pt x="152" y="824"/>
                    <a:pt x="365" y="824"/>
                    <a:pt x="608" y="854"/>
                  </a:cubicBezTo>
                  <a:cubicBezTo>
                    <a:pt x="787" y="800"/>
                    <a:pt x="977" y="736"/>
                    <a:pt x="1172" y="736"/>
                  </a:cubicBezTo>
                  <a:cubicBezTo>
                    <a:pt x="1307" y="736"/>
                    <a:pt x="1444" y="767"/>
                    <a:pt x="1581" y="854"/>
                  </a:cubicBezTo>
                  <a:cubicBezTo>
                    <a:pt x="1641" y="854"/>
                    <a:pt x="1702" y="854"/>
                    <a:pt x="1733" y="763"/>
                  </a:cubicBezTo>
                  <a:cubicBezTo>
                    <a:pt x="1733" y="733"/>
                    <a:pt x="1733" y="672"/>
                    <a:pt x="1702" y="641"/>
                  </a:cubicBezTo>
                  <a:cubicBezTo>
                    <a:pt x="1337" y="489"/>
                    <a:pt x="1125" y="155"/>
                    <a:pt x="730" y="34"/>
                  </a:cubicBezTo>
                  <a:cubicBezTo>
                    <a:pt x="671" y="10"/>
                    <a:pt x="619" y="0"/>
                    <a:pt x="572"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9"/>
            <p:cNvSpPr/>
            <p:nvPr/>
          </p:nvSpPr>
          <p:spPr>
            <a:xfrm>
              <a:off x="5513075" y="4036550"/>
              <a:ext cx="28900" cy="25100"/>
            </a:xfrm>
            <a:custGeom>
              <a:rect b="b" l="l" r="r" t="t"/>
              <a:pathLst>
                <a:path extrusionOk="0" h="1004" w="1156">
                  <a:moveTo>
                    <a:pt x="669" y="1"/>
                  </a:moveTo>
                  <a:cubicBezTo>
                    <a:pt x="305" y="1"/>
                    <a:pt x="31" y="305"/>
                    <a:pt x="1" y="669"/>
                  </a:cubicBezTo>
                  <a:cubicBezTo>
                    <a:pt x="1" y="1004"/>
                    <a:pt x="274" y="973"/>
                    <a:pt x="457" y="1004"/>
                  </a:cubicBezTo>
                  <a:cubicBezTo>
                    <a:pt x="912" y="1004"/>
                    <a:pt x="1156" y="791"/>
                    <a:pt x="1156" y="487"/>
                  </a:cubicBezTo>
                  <a:cubicBezTo>
                    <a:pt x="1125" y="183"/>
                    <a:pt x="943" y="1"/>
                    <a:pt x="669"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9"/>
            <p:cNvSpPr/>
            <p:nvPr/>
          </p:nvSpPr>
          <p:spPr>
            <a:xfrm>
              <a:off x="4765525" y="3847975"/>
              <a:ext cx="25675" cy="38150"/>
            </a:xfrm>
            <a:custGeom>
              <a:rect b="b" l="l" r="r" t="t"/>
              <a:pathLst>
                <a:path extrusionOk="0" h="1526" w="1027">
                  <a:moveTo>
                    <a:pt x="810" y="0"/>
                  </a:moveTo>
                  <a:cubicBezTo>
                    <a:pt x="452" y="0"/>
                    <a:pt x="0" y="450"/>
                    <a:pt x="115" y="765"/>
                  </a:cubicBezTo>
                  <a:cubicBezTo>
                    <a:pt x="236" y="1100"/>
                    <a:pt x="358" y="1465"/>
                    <a:pt x="844" y="1525"/>
                  </a:cubicBezTo>
                  <a:cubicBezTo>
                    <a:pt x="692" y="1221"/>
                    <a:pt x="753" y="948"/>
                    <a:pt x="844" y="674"/>
                  </a:cubicBezTo>
                  <a:cubicBezTo>
                    <a:pt x="905" y="522"/>
                    <a:pt x="936" y="340"/>
                    <a:pt x="996" y="188"/>
                  </a:cubicBezTo>
                  <a:cubicBezTo>
                    <a:pt x="1027" y="66"/>
                    <a:pt x="996" y="6"/>
                    <a:pt x="875" y="6"/>
                  </a:cubicBezTo>
                  <a:cubicBezTo>
                    <a:pt x="854" y="2"/>
                    <a:pt x="832" y="0"/>
                    <a:pt x="810"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9"/>
            <p:cNvSpPr/>
            <p:nvPr/>
          </p:nvSpPr>
          <p:spPr>
            <a:xfrm>
              <a:off x="5652150" y="4199150"/>
              <a:ext cx="38000" cy="14525"/>
            </a:xfrm>
            <a:custGeom>
              <a:rect b="b" l="l" r="r" t="t"/>
              <a:pathLst>
                <a:path extrusionOk="0" h="581" w="1520">
                  <a:moveTo>
                    <a:pt x="650" y="1"/>
                  </a:moveTo>
                  <a:cubicBezTo>
                    <a:pt x="507" y="1"/>
                    <a:pt x="362" y="16"/>
                    <a:pt x="213" y="62"/>
                  </a:cubicBezTo>
                  <a:cubicBezTo>
                    <a:pt x="0" y="123"/>
                    <a:pt x="30" y="275"/>
                    <a:pt x="0" y="427"/>
                  </a:cubicBezTo>
                  <a:cubicBezTo>
                    <a:pt x="0" y="564"/>
                    <a:pt x="86" y="581"/>
                    <a:pt x="180" y="581"/>
                  </a:cubicBezTo>
                  <a:cubicBezTo>
                    <a:pt x="211" y="581"/>
                    <a:pt x="243" y="579"/>
                    <a:pt x="274" y="579"/>
                  </a:cubicBezTo>
                  <a:lnTo>
                    <a:pt x="638" y="579"/>
                  </a:lnTo>
                  <a:cubicBezTo>
                    <a:pt x="638" y="579"/>
                    <a:pt x="638" y="579"/>
                    <a:pt x="638" y="548"/>
                  </a:cubicBezTo>
                  <a:cubicBezTo>
                    <a:pt x="780" y="548"/>
                    <a:pt x="922" y="562"/>
                    <a:pt x="1055" y="562"/>
                  </a:cubicBezTo>
                  <a:cubicBezTo>
                    <a:pt x="1121" y="562"/>
                    <a:pt x="1185" y="559"/>
                    <a:pt x="1246" y="548"/>
                  </a:cubicBezTo>
                  <a:cubicBezTo>
                    <a:pt x="1429" y="548"/>
                    <a:pt x="1459" y="396"/>
                    <a:pt x="1489" y="244"/>
                  </a:cubicBezTo>
                  <a:cubicBezTo>
                    <a:pt x="1520" y="153"/>
                    <a:pt x="1459" y="93"/>
                    <a:pt x="1368" y="62"/>
                  </a:cubicBezTo>
                  <a:cubicBezTo>
                    <a:pt x="1122" y="43"/>
                    <a:pt x="887" y="1"/>
                    <a:pt x="650"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9"/>
            <p:cNvSpPr/>
            <p:nvPr/>
          </p:nvSpPr>
          <p:spPr>
            <a:xfrm>
              <a:off x="3293425" y="3123925"/>
              <a:ext cx="33475" cy="32250"/>
            </a:xfrm>
            <a:custGeom>
              <a:rect b="b" l="l" r="r" t="t"/>
              <a:pathLst>
                <a:path extrusionOk="0" h="1290" w="1339">
                  <a:moveTo>
                    <a:pt x="1034" y="1"/>
                  </a:moveTo>
                  <a:cubicBezTo>
                    <a:pt x="609" y="31"/>
                    <a:pt x="62" y="578"/>
                    <a:pt x="31" y="1004"/>
                  </a:cubicBezTo>
                  <a:cubicBezTo>
                    <a:pt x="31" y="1095"/>
                    <a:pt x="1" y="1216"/>
                    <a:pt x="122" y="1277"/>
                  </a:cubicBezTo>
                  <a:cubicBezTo>
                    <a:pt x="139" y="1286"/>
                    <a:pt x="155" y="1289"/>
                    <a:pt x="168" y="1289"/>
                  </a:cubicBezTo>
                  <a:cubicBezTo>
                    <a:pt x="253" y="1289"/>
                    <a:pt x="283" y="1147"/>
                    <a:pt x="335" y="1095"/>
                  </a:cubicBezTo>
                  <a:cubicBezTo>
                    <a:pt x="487" y="943"/>
                    <a:pt x="639" y="791"/>
                    <a:pt x="821" y="700"/>
                  </a:cubicBezTo>
                  <a:cubicBezTo>
                    <a:pt x="1004" y="609"/>
                    <a:pt x="1156" y="487"/>
                    <a:pt x="1247" y="305"/>
                  </a:cubicBezTo>
                  <a:cubicBezTo>
                    <a:pt x="1338" y="61"/>
                    <a:pt x="1247" y="1"/>
                    <a:pt x="1034"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9"/>
            <p:cNvSpPr/>
            <p:nvPr/>
          </p:nvSpPr>
          <p:spPr>
            <a:xfrm>
              <a:off x="3247850" y="3114800"/>
              <a:ext cx="25100" cy="35000"/>
            </a:xfrm>
            <a:custGeom>
              <a:rect b="b" l="l" r="r" t="t"/>
              <a:pathLst>
                <a:path extrusionOk="0" h="1400" w="1004">
                  <a:moveTo>
                    <a:pt x="699" y="1"/>
                  </a:moveTo>
                  <a:cubicBezTo>
                    <a:pt x="456" y="1"/>
                    <a:pt x="274" y="92"/>
                    <a:pt x="91" y="214"/>
                  </a:cubicBezTo>
                  <a:cubicBezTo>
                    <a:pt x="0" y="305"/>
                    <a:pt x="0" y="366"/>
                    <a:pt x="0" y="426"/>
                  </a:cubicBezTo>
                  <a:cubicBezTo>
                    <a:pt x="122" y="882"/>
                    <a:pt x="395" y="1186"/>
                    <a:pt x="851" y="1399"/>
                  </a:cubicBezTo>
                  <a:cubicBezTo>
                    <a:pt x="821" y="1277"/>
                    <a:pt x="821" y="1277"/>
                    <a:pt x="821" y="1247"/>
                  </a:cubicBezTo>
                  <a:cubicBezTo>
                    <a:pt x="699" y="1095"/>
                    <a:pt x="456" y="974"/>
                    <a:pt x="456" y="822"/>
                  </a:cubicBezTo>
                  <a:cubicBezTo>
                    <a:pt x="426" y="609"/>
                    <a:pt x="730" y="578"/>
                    <a:pt x="851" y="457"/>
                  </a:cubicBezTo>
                  <a:cubicBezTo>
                    <a:pt x="942" y="396"/>
                    <a:pt x="1003" y="305"/>
                    <a:pt x="973" y="183"/>
                  </a:cubicBezTo>
                  <a:cubicBezTo>
                    <a:pt x="942" y="31"/>
                    <a:pt x="821" y="31"/>
                    <a:pt x="699"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9"/>
            <p:cNvSpPr/>
            <p:nvPr/>
          </p:nvSpPr>
          <p:spPr>
            <a:xfrm>
              <a:off x="4418075" y="2800350"/>
              <a:ext cx="23575" cy="29800"/>
            </a:xfrm>
            <a:custGeom>
              <a:rect b="b" l="l" r="r" t="t"/>
              <a:pathLst>
                <a:path extrusionOk="0" h="1192" w="943">
                  <a:moveTo>
                    <a:pt x="353" y="0"/>
                  </a:moveTo>
                  <a:cubicBezTo>
                    <a:pt x="327" y="0"/>
                    <a:pt x="301" y="8"/>
                    <a:pt x="274" y="25"/>
                  </a:cubicBezTo>
                  <a:cubicBezTo>
                    <a:pt x="92" y="117"/>
                    <a:pt x="0" y="603"/>
                    <a:pt x="152" y="755"/>
                  </a:cubicBezTo>
                  <a:cubicBezTo>
                    <a:pt x="213" y="846"/>
                    <a:pt x="274" y="907"/>
                    <a:pt x="244" y="998"/>
                  </a:cubicBezTo>
                  <a:cubicBezTo>
                    <a:pt x="244" y="1089"/>
                    <a:pt x="274" y="1181"/>
                    <a:pt x="396" y="1181"/>
                  </a:cubicBezTo>
                  <a:cubicBezTo>
                    <a:pt x="418" y="1188"/>
                    <a:pt x="443" y="1192"/>
                    <a:pt x="468" y="1192"/>
                  </a:cubicBezTo>
                  <a:cubicBezTo>
                    <a:pt x="544" y="1192"/>
                    <a:pt x="624" y="1158"/>
                    <a:pt x="669" y="1089"/>
                  </a:cubicBezTo>
                  <a:cubicBezTo>
                    <a:pt x="760" y="907"/>
                    <a:pt x="821" y="725"/>
                    <a:pt x="851" y="512"/>
                  </a:cubicBezTo>
                  <a:cubicBezTo>
                    <a:pt x="943" y="208"/>
                    <a:pt x="578" y="238"/>
                    <a:pt x="487" y="86"/>
                  </a:cubicBezTo>
                  <a:cubicBezTo>
                    <a:pt x="465" y="43"/>
                    <a:pt x="413" y="0"/>
                    <a:pt x="353"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9"/>
            <p:cNvSpPr/>
            <p:nvPr/>
          </p:nvSpPr>
          <p:spPr>
            <a:xfrm>
              <a:off x="3030500" y="2856950"/>
              <a:ext cx="27400" cy="28250"/>
            </a:xfrm>
            <a:custGeom>
              <a:rect b="b" l="l" r="r" t="t"/>
              <a:pathLst>
                <a:path extrusionOk="0" h="1130" w="1096">
                  <a:moveTo>
                    <a:pt x="167" y="0"/>
                  </a:moveTo>
                  <a:cubicBezTo>
                    <a:pt x="76" y="0"/>
                    <a:pt x="1" y="50"/>
                    <a:pt x="1" y="193"/>
                  </a:cubicBezTo>
                  <a:cubicBezTo>
                    <a:pt x="31" y="527"/>
                    <a:pt x="487" y="1044"/>
                    <a:pt x="822" y="1105"/>
                  </a:cubicBezTo>
                  <a:cubicBezTo>
                    <a:pt x="859" y="1117"/>
                    <a:pt x="911" y="1130"/>
                    <a:pt x="960" y="1130"/>
                  </a:cubicBezTo>
                  <a:cubicBezTo>
                    <a:pt x="1031" y="1130"/>
                    <a:pt x="1095" y="1104"/>
                    <a:pt x="1095" y="1014"/>
                  </a:cubicBezTo>
                  <a:cubicBezTo>
                    <a:pt x="1095" y="740"/>
                    <a:pt x="457" y="11"/>
                    <a:pt x="244" y="11"/>
                  </a:cubicBezTo>
                  <a:cubicBezTo>
                    <a:pt x="218" y="4"/>
                    <a:pt x="192" y="0"/>
                    <a:pt x="167"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9"/>
            <p:cNvSpPr/>
            <p:nvPr/>
          </p:nvSpPr>
          <p:spPr>
            <a:xfrm>
              <a:off x="4085250" y="3737150"/>
              <a:ext cx="25050" cy="23600"/>
            </a:xfrm>
            <a:custGeom>
              <a:rect b="b" l="l" r="r" t="t"/>
              <a:pathLst>
                <a:path extrusionOk="0" h="944" w="1002">
                  <a:moveTo>
                    <a:pt x="340" y="29"/>
                  </a:moveTo>
                  <a:cubicBezTo>
                    <a:pt x="328" y="29"/>
                    <a:pt x="316" y="30"/>
                    <a:pt x="304" y="31"/>
                  </a:cubicBezTo>
                  <a:cubicBezTo>
                    <a:pt x="213" y="62"/>
                    <a:pt x="0" y="1"/>
                    <a:pt x="0" y="244"/>
                  </a:cubicBezTo>
                  <a:cubicBezTo>
                    <a:pt x="0" y="518"/>
                    <a:pt x="426" y="943"/>
                    <a:pt x="699" y="943"/>
                  </a:cubicBezTo>
                  <a:cubicBezTo>
                    <a:pt x="912" y="943"/>
                    <a:pt x="973" y="761"/>
                    <a:pt x="973" y="639"/>
                  </a:cubicBezTo>
                  <a:cubicBezTo>
                    <a:pt x="1002" y="376"/>
                    <a:pt x="638" y="29"/>
                    <a:pt x="340" y="29"/>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9"/>
            <p:cNvSpPr/>
            <p:nvPr/>
          </p:nvSpPr>
          <p:spPr>
            <a:xfrm>
              <a:off x="4638450" y="3583550"/>
              <a:ext cx="31925" cy="18775"/>
            </a:xfrm>
            <a:custGeom>
              <a:rect b="b" l="l" r="r" t="t"/>
              <a:pathLst>
                <a:path extrusionOk="0" h="751" w="1277">
                  <a:moveTo>
                    <a:pt x="903" y="1"/>
                  </a:moveTo>
                  <a:cubicBezTo>
                    <a:pt x="817" y="1"/>
                    <a:pt x="734" y="31"/>
                    <a:pt x="669" y="96"/>
                  </a:cubicBezTo>
                  <a:cubicBezTo>
                    <a:pt x="486" y="278"/>
                    <a:pt x="243" y="400"/>
                    <a:pt x="0" y="491"/>
                  </a:cubicBezTo>
                  <a:cubicBezTo>
                    <a:pt x="243" y="704"/>
                    <a:pt x="547" y="704"/>
                    <a:pt x="821" y="734"/>
                  </a:cubicBezTo>
                  <a:cubicBezTo>
                    <a:pt x="877" y="744"/>
                    <a:pt x="928" y="750"/>
                    <a:pt x="972" y="750"/>
                  </a:cubicBezTo>
                  <a:cubicBezTo>
                    <a:pt x="1073" y="750"/>
                    <a:pt x="1144" y="718"/>
                    <a:pt x="1186" y="613"/>
                  </a:cubicBezTo>
                  <a:cubicBezTo>
                    <a:pt x="1216" y="430"/>
                    <a:pt x="1277" y="218"/>
                    <a:pt x="1125" y="66"/>
                  </a:cubicBezTo>
                  <a:cubicBezTo>
                    <a:pt x="1054" y="23"/>
                    <a:pt x="977" y="1"/>
                    <a:pt x="903"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9"/>
            <p:cNvSpPr/>
            <p:nvPr/>
          </p:nvSpPr>
          <p:spPr>
            <a:xfrm>
              <a:off x="4205300" y="3619375"/>
              <a:ext cx="32700" cy="20150"/>
            </a:xfrm>
            <a:custGeom>
              <a:rect b="b" l="l" r="r" t="t"/>
              <a:pathLst>
                <a:path extrusionOk="0" h="806" w="1308">
                  <a:moveTo>
                    <a:pt x="639" y="1"/>
                  </a:moveTo>
                  <a:cubicBezTo>
                    <a:pt x="487" y="183"/>
                    <a:pt x="365" y="365"/>
                    <a:pt x="122" y="396"/>
                  </a:cubicBezTo>
                  <a:cubicBezTo>
                    <a:pt x="92" y="426"/>
                    <a:pt x="1" y="456"/>
                    <a:pt x="1" y="548"/>
                  </a:cubicBezTo>
                  <a:cubicBezTo>
                    <a:pt x="1" y="639"/>
                    <a:pt x="61" y="669"/>
                    <a:pt x="153" y="730"/>
                  </a:cubicBezTo>
                  <a:cubicBezTo>
                    <a:pt x="241" y="781"/>
                    <a:pt x="394" y="805"/>
                    <a:pt x="557" y="805"/>
                  </a:cubicBezTo>
                  <a:cubicBezTo>
                    <a:pt x="784" y="805"/>
                    <a:pt x="1032" y="758"/>
                    <a:pt x="1156" y="669"/>
                  </a:cubicBezTo>
                  <a:cubicBezTo>
                    <a:pt x="1308" y="548"/>
                    <a:pt x="1308" y="487"/>
                    <a:pt x="1125" y="426"/>
                  </a:cubicBezTo>
                  <a:cubicBezTo>
                    <a:pt x="912" y="365"/>
                    <a:pt x="761" y="213"/>
                    <a:pt x="639"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9"/>
            <p:cNvSpPr/>
            <p:nvPr/>
          </p:nvSpPr>
          <p:spPr>
            <a:xfrm>
              <a:off x="4908200" y="3924750"/>
              <a:ext cx="22075" cy="20650"/>
            </a:xfrm>
            <a:custGeom>
              <a:rect b="b" l="l" r="r" t="t"/>
              <a:pathLst>
                <a:path extrusionOk="0" h="826" w="883">
                  <a:moveTo>
                    <a:pt x="714" y="1"/>
                  </a:moveTo>
                  <a:cubicBezTo>
                    <a:pt x="700" y="1"/>
                    <a:pt x="685" y="2"/>
                    <a:pt x="669" y="5"/>
                  </a:cubicBezTo>
                  <a:cubicBezTo>
                    <a:pt x="457" y="5"/>
                    <a:pt x="1" y="400"/>
                    <a:pt x="31" y="582"/>
                  </a:cubicBezTo>
                  <a:cubicBezTo>
                    <a:pt x="61" y="764"/>
                    <a:pt x="213" y="825"/>
                    <a:pt x="365" y="825"/>
                  </a:cubicBezTo>
                  <a:cubicBezTo>
                    <a:pt x="669" y="825"/>
                    <a:pt x="882" y="582"/>
                    <a:pt x="882" y="278"/>
                  </a:cubicBezTo>
                  <a:cubicBezTo>
                    <a:pt x="882" y="139"/>
                    <a:pt x="857" y="1"/>
                    <a:pt x="714"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9"/>
            <p:cNvSpPr/>
            <p:nvPr/>
          </p:nvSpPr>
          <p:spPr>
            <a:xfrm>
              <a:off x="4619450" y="3956675"/>
              <a:ext cx="22050" cy="21400"/>
            </a:xfrm>
            <a:custGeom>
              <a:rect b="b" l="l" r="r" t="t"/>
              <a:pathLst>
                <a:path extrusionOk="0" h="856" w="882">
                  <a:moveTo>
                    <a:pt x="313" y="0"/>
                  </a:moveTo>
                  <a:cubicBezTo>
                    <a:pt x="142" y="0"/>
                    <a:pt x="89" y="139"/>
                    <a:pt x="61" y="278"/>
                  </a:cubicBezTo>
                  <a:cubicBezTo>
                    <a:pt x="0" y="399"/>
                    <a:pt x="426" y="855"/>
                    <a:pt x="608" y="855"/>
                  </a:cubicBezTo>
                  <a:cubicBezTo>
                    <a:pt x="791" y="855"/>
                    <a:pt x="882" y="703"/>
                    <a:pt x="882" y="582"/>
                  </a:cubicBezTo>
                  <a:cubicBezTo>
                    <a:pt x="882" y="278"/>
                    <a:pt x="608" y="4"/>
                    <a:pt x="365" y="4"/>
                  </a:cubicBezTo>
                  <a:cubicBezTo>
                    <a:pt x="346" y="1"/>
                    <a:pt x="329" y="0"/>
                    <a:pt x="313"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9"/>
            <p:cNvSpPr/>
            <p:nvPr/>
          </p:nvSpPr>
          <p:spPr>
            <a:xfrm>
              <a:off x="4147550" y="4351150"/>
              <a:ext cx="23575" cy="30500"/>
            </a:xfrm>
            <a:custGeom>
              <a:rect b="b" l="l" r="r" t="t"/>
              <a:pathLst>
                <a:path extrusionOk="0" h="1220" w="943">
                  <a:moveTo>
                    <a:pt x="31" y="0"/>
                  </a:moveTo>
                  <a:lnTo>
                    <a:pt x="31" y="0"/>
                  </a:lnTo>
                  <a:cubicBezTo>
                    <a:pt x="1" y="426"/>
                    <a:pt x="244" y="700"/>
                    <a:pt x="487" y="973"/>
                  </a:cubicBezTo>
                  <a:cubicBezTo>
                    <a:pt x="560" y="1047"/>
                    <a:pt x="634" y="1219"/>
                    <a:pt x="740" y="1219"/>
                  </a:cubicBezTo>
                  <a:cubicBezTo>
                    <a:pt x="765" y="1219"/>
                    <a:pt x="792" y="1209"/>
                    <a:pt x="821" y="1186"/>
                  </a:cubicBezTo>
                  <a:cubicBezTo>
                    <a:pt x="943" y="1095"/>
                    <a:pt x="882" y="852"/>
                    <a:pt x="821" y="700"/>
                  </a:cubicBezTo>
                  <a:cubicBezTo>
                    <a:pt x="760" y="517"/>
                    <a:pt x="639" y="396"/>
                    <a:pt x="487" y="304"/>
                  </a:cubicBezTo>
                  <a:cubicBezTo>
                    <a:pt x="365" y="183"/>
                    <a:pt x="213" y="92"/>
                    <a:pt x="31"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9"/>
            <p:cNvSpPr/>
            <p:nvPr/>
          </p:nvSpPr>
          <p:spPr>
            <a:xfrm>
              <a:off x="4974375" y="3905800"/>
              <a:ext cx="27325" cy="15275"/>
            </a:xfrm>
            <a:custGeom>
              <a:rect b="b" l="l" r="r" t="t"/>
              <a:pathLst>
                <a:path extrusionOk="0" h="611" w="1093">
                  <a:moveTo>
                    <a:pt x="585" y="1"/>
                  </a:moveTo>
                  <a:cubicBezTo>
                    <a:pt x="416" y="1"/>
                    <a:pt x="1" y="311"/>
                    <a:pt x="59" y="398"/>
                  </a:cubicBezTo>
                  <a:cubicBezTo>
                    <a:pt x="127" y="520"/>
                    <a:pt x="231" y="539"/>
                    <a:pt x="342" y="539"/>
                  </a:cubicBezTo>
                  <a:cubicBezTo>
                    <a:pt x="392" y="539"/>
                    <a:pt x="444" y="535"/>
                    <a:pt x="495" y="535"/>
                  </a:cubicBezTo>
                  <a:cubicBezTo>
                    <a:pt x="581" y="535"/>
                    <a:pt x="664" y="547"/>
                    <a:pt x="728" y="611"/>
                  </a:cubicBezTo>
                  <a:cubicBezTo>
                    <a:pt x="880" y="580"/>
                    <a:pt x="1092" y="611"/>
                    <a:pt x="1092" y="398"/>
                  </a:cubicBezTo>
                  <a:cubicBezTo>
                    <a:pt x="1062" y="124"/>
                    <a:pt x="819" y="33"/>
                    <a:pt x="606" y="3"/>
                  </a:cubicBezTo>
                  <a:cubicBezTo>
                    <a:pt x="599" y="1"/>
                    <a:pt x="592" y="1"/>
                    <a:pt x="585"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9"/>
            <p:cNvSpPr/>
            <p:nvPr/>
          </p:nvSpPr>
          <p:spPr>
            <a:xfrm>
              <a:off x="5037375" y="3807775"/>
              <a:ext cx="21300" cy="16800"/>
            </a:xfrm>
            <a:custGeom>
              <a:rect b="b" l="l" r="r" t="t"/>
              <a:pathLst>
                <a:path extrusionOk="0" h="672" w="852">
                  <a:moveTo>
                    <a:pt x="607" y="0"/>
                  </a:moveTo>
                  <a:cubicBezTo>
                    <a:pt x="598" y="0"/>
                    <a:pt x="588" y="1"/>
                    <a:pt x="578" y="3"/>
                  </a:cubicBezTo>
                  <a:cubicBezTo>
                    <a:pt x="366" y="3"/>
                    <a:pt x="62" y="3"/>
                    <a:pt x="31" y="276"/>
                  </a:cubicBezTo>
                  <a:cubicBezTo>
                    <a:pt x="1" y="489"/>
                    <a:pt x="183" y="641"/>
                    <a:pt x="457" y="671"/>
                  </a:cubicBezTo>
                  <a:cubicBezTo>
                    <a:pt x="578" y="580"/>
                    <a:pt x="852" y="641"/>
                    <a:pt x="822" y="398"/>
                  </a:cubicBezTo>
                  <a:cubicBezTo>
                    <a:pt x="793" y="282"/>
                    <a:pt x="791" y="0"/>
                    <a:pt x="607"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9"/>
            <p:cNvSpPr/>
            <p:nvPr/>
          </p:nvSpPr>
          <p:spPr>
            <a:xfrm>
              <a:off x="3608025" y="3976525"/>
              <a:ext cx="14475" cy="20550"/>
            </a:xfrm>
            <a:custGeom>
              <a:rect b="b" l="l" r="r" t="t"/>
              <a:pathLst>
                <a:path extrusionOk="0" h="822" w="579">
                  <a:moveTo>
                    <a:pt x="244" y="0"/>
                  </a:moveTo>
                  <a:cubicBezTo>
                    <a:pt x="1" y="0"/>
                    <a:pt x="1" y="213"/>
                    <a:pt x="1" y="396"/>
                  </a:cubicBezTo>
                  <a:cubicBezTo>
                    <a:pt x="1" y="608"/>
                    <a:pt x="92" y="821"/>
                    <a:pt x="305" y="821"/>
                  </a:cubicBezTo>
                  <a:cubicBezTo>
                    <a:pt x="517" y="821"/>
                    <a:pt x="365" y="578"/>
                    <a:pt x="457" y="426"/>
                  </a:cubicBezTo>
                  <a:cubicBezTo>
                    <a:pt x="335" y="304"/>
                    <a:pt x="578" y="0"/>
                    <a:pt x="244"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9"/>
            <p:cNvSpPr/>
            <p:nvPr/>
          </p:nvSpPr>
          <p:spPr>
            <a:xfrm>
              <a:off x="3588275" y="3954950"/>
              <a:ext cx="12175" cy="24625"/>
            </a:xfrm>
            <a:custGeom>
              <a:rect b="b" l="l" r="r" t="t"/>
              <a:pathLst>
                <a:path extrusionOk="0" h="985" w="487">
                  <a:moveTo>
                    <a:pt x="250" y="0"/>
                  </a:moveTo>
                  <a:cubicBezTo>
                    <a:pt x="229" y="0"/>
                    <a:pt x="207" y="4"/>
                    <a:pt x="183" y="12"/>
                  </a:cubicBezTo>
                  <a:cubicBezTo>
                    <a:pt x="61" y="43"/>
                    <a:pt x="31" y="134"/>
                    <a:pt x="0" y="225"/>
                  </a:cubicBezTo>
                  <a:cubicBezTo>
                    <a:pt x="0" y="468"/>
                    <a:pt x="0" y="711"/>
                    <a:pt x="0" y="985"/>
                  </a:cubicBezTo>
                  <a:cubicBezTo>
                    <a:pt x="213" y="803"/>
                    <a:pt x="274" y="559"/>
                    <a:pt x="395" y="347"/>
                  </a:cubicBezTo>
                  <a:cubicBezTo>
                    <a:pt x="426" y="256"/>
                    <a:pt x="487" y="164"/>
                    <a:pt x="395" y="73"/>
                  </a:cubicBezTo>
                  <a:cubicBezTo>
                    <a:pt x="351" y="29"/>
                    <a:pt x="306" y="0"/>
                    <a:pt x="250"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9"/>
            <p:cNvSpPr/>
            <p:nvPr/>
          </p:nvSpPr>
          <p:spPr>
            <a:xfrm>
              <a:off x="3301800" y="3145200"/>
              <a:ext cx="19025" cy="26825"/>
            </a:xfrm>
            <a:custGeom>
              <a:rect b="b" l="l" r="r" t="t"/>
              <a:pathLst>
                <a:path extrusionOk="0" h="1073" w="761">
                  <a:moveTo>
                    <a:pt x="638" y="1"/>
                  </a:moveTo>
                  <a:cubicBezTo>
                    <a:pt x="456" y="305"/>
                    <a:pt x="243" y="578"/>
                    <a:pt x="91" y="852"/>
                  </a:cubicBezTo>
                  <a:cubicBezTo>
                    <a:pt x="61" y="913"/>
                    <a:pt x="0" y="1034"/>
                    <a:pt x="122" y="1065"/>
                  </a:cubicBezTo>
                  <a:cubicBezTo>
                    <a:pt x="143" y="1070"/>
                    <a:pt x="163" y="1072"/>
                    <a:pt x="181" y="1072"/>
                  </a:cubicBezTo>
                  <a:cubicBezTo>
                    <a:pt x="263" y="1072"/>
                    <a:pt x="304" y="1018"/>
                    <a:pt x="304" y="943"/>
                  </a:cubicBezTo>
                  <a:cubicBezTo>
                    <a:pt x="334" y="669"/>
                    <a:pt x="517" y="517"/>
                    <a:pt x="608" y="305"/>
                  </a:cubicBezTo>
                  <a:cubicBezTo>
                    <a:pt x="638" y="213"/>
                    <a:pt x="760" y="153"/>
                    <a:pt x="638"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9"/>
            <p:cNvSpPr/>
            <p:nvPr/>
          </p:nvSpPr>
          <p:spPr>
            <a:xfrm>
              <a:off x="3234925" y="3099600"/>
              <a:ext cx="9150" cy="8025"/>
            </a:xfrm>
            <a:custGeom>
              <a:rect b="b" l="l" r="r" t="t"/>
              <a:pathLst>
                <a:path extrusionOk="0" h="321" w="366">
                  <a:moveTo>
                    <a:pt x="274" y="1"/>
                  </a:moveTo>
                  <a:cubicBezTo>
                    <a:pt x="183" y="1"/>
                    <a:pt x="152" y="62"/>
                    <a:pt x="152" y="123"/>
                  </a:cubicBezTo>
                  <a:cubicBezTo>
                    <a:pt x="183" y="123"/>
                    <a:pt x="183" y="153"/>
                    <a:pt x="183" y="153"/>
                  </a:cubicBezTo>
                  <a:lnTo>
                    <a:pt x="152" y="123"/>
                  </a:lnTo>
                  <a:cubicBezTo>
                    <a:pt x="91" y="153"/>
                    <a:pt x="0" y="153"/>
                    <a:pt x="61" y="244"/>
                  </a:cubicBezTo>
                  <a:cubicBezTo>
                    <a:pt x="96" y="303"/>
                    <a:pt x="131" y="321"/>
                    <a:pt x="168" y="321"/>
                  </a:cubicBezTo>
                  <a:cubicBezTo>
                    <a:pt x="227" y="321"/>
                    <a:pt x="290" y="274"/>
                    <a:pt x="365" y="274"/>
                  </a:cubicBezTo>
                  <a:lnTo>
                    <a:pt x="274" y="1"/>
                  </a:ln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9"/>
            <p:cNvSpPr/>
            <p:nvPr/>
          </p:nvSpPr>
          <p:spPr>
            <a:xfrm>
              <a:off x="3242525" y="3055050"/>
              <a:ext cx="5350" cy="3550"/>
            </a:xfrm>
            <a:custGeom>
              <a:rect b="b" l="l" r="r" t="t"/>
              <a:pathLst>
                <a:path extrusionOk="0" h="142" w="214">
                  <a:moveTo>
                    <a:pt x="130" y="0"/>
                  </a:moveTo>
                  <a:cubicBezTo>
                    <a:pt x="111" y="0"/>
                    <a:pt x="88" y="6"/>
                    <a:pt x="61" y="20"/>
                  </a:cubicBezTo>
                  <a:cubicBezTo>
                    <a:pt x="0" y="20"/>
                    <a:pt x="31" y="81"/>
                    <a:pt x="61" y="142"/>
                  </a:cubicBezTo>
                  <a:lnTo>
                    <a:pt x="213" y="142"/>
                  </a:lnTo>
                  <a:cubicBezTo>
                    <a:pt x="213" y="71"/>
                    <a:pt x="195" y="0"/>
                    <a:pt x="130"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9"/>
            <p:cNvSpPr/>
            <p:nvPr/>
          </p:nvSpPr>
          <p:spPr>
            <a:xfrm>
              <a:off x="3180200" y="3158125"/>
              <a:ext cx="3075" cy="3825"/>
            </a:xfrm>
            <a:custGeom>
              <a:rect b="b" l="l" r="r" t="t"/>
              <a:pathLst>
                <a:path extrusionOk="0" h="153" w="123">
                  <a:moveTo>
                    <a:pt x="1" y="0"/>
                  </a:moveTo>
                  <a:lnTo>
                    <a:pt x="1" y="0"/>
                  </a:lnTo>
                  <a:cubicBezTo>
                    <a:pt x="31" y="61"/>
                    <a:pt x="31" y="122"/>
                    <a:pt x="31" y="152"/>
                  </a:cubicBezTo>
                  <a:cubicBezTo>
                    <a:pt x="62" y="152"/>
                    <a:pt x="122" y="122"/>
                    <a:pt x="122" y="61"/>
                  </a:cubicBezTo>
                  <a:cubicBezTo>
                    <a:pt x="92" y="31"/>
                    <a:pt x="31" y="31"/>
                    <a:pt x="1" y="0"/>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9"/>
            <p:cNvSpPr/>
            <p:nvPr/>
          </p:nvSpPr>
          <p:spPr>
            <a:xfrm>
              <a:off x="3203775" y="3143675"/>
              <a:ext cx="1525" cy="1550"/>
            </a:xfrm>
            <a:custGeom>
              <a:rect b="b" l="l" r="r" t="t"/>
              <a:pathLst>
                <a:path extrusionOk="0" h="62" w="61">
                  <a:moveTo>
                    <a:pt x="0" y="1"/>
                  </a:moveTo>
                  <a:cubicBezTo>
                    <a:pt x="0" y="31"/>
                    <a:pt x="0" y="62"/>
                    <a:pt x="61" y="62"/>
                  </a:cubicBezTo>
                  <a:cubicBezTo>
                    <a:pt x="30" y="31"/>
                    <a:pt x="30" y="1"/>
                    <a:pt x="0"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9"/>
            <p:cNvSpPr/>
            <p:nvPr/>
          </p:nvSpPr>
          <p:spPr>
            <a:xfrm>
              <a:off x="3238725" y="3102650"/>
              <a:ext cx="775" cy="775"/>
            </a:xfrm>
            <a:custGeom>
              <a:rect b="b" l="l" r="r" t="t"/>
              <a:pathLst>
                <a:path extrusionOk="0" h="31" w="31">
                  <a:moveTo>
                    <a:pt x="0" y="1"/>
                  </a:moveTo>
                  <a:lnTo>
                    <a:pt x="31" y="31"/>
                  </a:lnTo>
                  <a:cubicBezTo>
                    <a:pt x="31" y="1"/>
                    <a:pt x="31" y="1"/>
                    <a:pt x="0" y="1"/>
                  </a:cubicBez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9"/>
            <p:cNvSpPr/>
            <p:nvPr/>
          </p:nvSpPr>
          <p:spPr>
            <a:xfrm>
              <a:off x="4089050" y="3387600"/>
              <a:ext cx="20525" cy="62350"/>
            </a:xfrm>
            <a:custGeom>
              <a:rect b="b" l="l" r="r" t="t"/>
              <a:pathLst>
                <a:path extrusionOk="0" h="2494" w="821">
                  <a:moveTo>
                    <a:pt x="152" y="1"/>
                  </a:moveTo>
                  <a:cubicBezTo>
                    <a:pt x="0" y="2068"/>
                    <a:pt x="608" y="2433"/>
                    <a:pt x="669" y="2493"/>
                  </a:cubicBezTo>
                  <a:lnTo>
                    <a:pt x="821" y="2220"/>
                  </a:lnTo>
                  <a:cubicBezTo>
                    <a:pt x="821" y="2220"/>
                    <a:pt x="304" y="1885"/>
                    <a:pt x="456" y="31"/>
                  </a:cubicBezTo>
                  <a:lnTo>
                    <a:pt x="152" y="1"/>
                  </a:ln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9"/>
            <p:cNvSpPr/>
            <p:nvPr/>
          </p:nvSpPr>
          <p:spPr>
            <a:xfrm>
              <a:off x="4111825" y="3262975"/>
              <a:ext cx="198375" cy="97300"/>
            </a:xfrm>
            <a:custGeom>
              <a:rect b="b" l="l" r="r" t="t"/>
              <a:pathLst>
                <a:path extrusionOk="0" h="3892" w="7935">
                  <a:moveTo>
                    <a:pt x="7873" y="1"/>
                  </a:moveTo>
                  <a:cubicBezTo>
                    <a:pt x="7843" y="1"/>
                    <a:pt x="5807" y="427"/>
                    <a:pt x="5715" y="2281"/>
                  </a:cubicBezTo>
                  <a:cubicBezTo>
                    <a:pt x="5685" y="3041"/>
                    <a:pt x="5229" y="3284"/>
                    <a:pt x="4864" y="3344"/>
                  </a:cubicBezTo>
                  <a:cubicBezTo>
                    <a:pt x="4761" y="3363"/>
                    <a:pt x="4656" y="3372"/>
                    <a:pt x="4552" y="3372"/>
                  </a:cubicBezTo>
                  <a:cubicBezTo>
                    <a:pt x="3977" y="3372"/>
                    <a:pt x="3417" y="3111"/>
                    <a:pt x="3314" y="2828"/>
                  </a:cubicBezTo>
                  <a:cubicBezTo>
                    <a:pt x="2797" y="1642"/>
                    <a:pt x="2341" y="1065"/>
                    <a:pt x="1885" y="1065"/>
                  </a:cubicBezTo>
                  <a:cubicBezTo>
                    <a:pt x="1612" y="1065"/>
                    <a:pt x="1369" y="1308"/>
                    <a:pt x="1186" y="1764"/>
                  </a:cubicBezTo>
                  <a:cubicBezTo>
                    <a:pt x="639" y="3284"/>
                    <a:pt x="1" y="3618"/>
                    <a:pt x="1" y="3618"/>
                  </a:cubicBezTo>
                  <a:lnTo>
                    <a:pt x="123" y="3892"/>
                  </a:lnTo>
                  <a:cubicBezTo>
                    <a:pt x="153" y="3861"/>
                    <a:pt x="852" y="3527"/>
                    <a:pt x="1490" y="1886"/>
                  </a:cubicBezTo>
                  <a:cubicBezTo>
                    <a:pt x="1612" y="1551"/>
                    <a:pt x="1764" y="1369"/>
                    <a:pt x="1885" y="1369"/>
                  </a:cubicBezTo>
                  <a:cubicBezTo>
                    <a:pt x="2189" y="1369"/>
                    <a:pt x="2615" y="1977"/>
                    <a:pt x="3041" y="2949"/>
                  </a:cubicBezTo>
                  <a:cubicBezTo>
                    <a:pt x="3193" y="3355"/>
                    <a:pt x="3874" y="3655"/>
                    <a:pt x="4519" y="3655"/>
                  </a:cubicBezTo>
                  <a:cubicBezTo>
                    <a:pt x="4647" y="3655"/>
                    <a:pt x="4774" y="3643"/>
                    <a:pt x="4895" y="3618"/>
                  </a:cubicBezTo>
                  <a:cubicBezTo>
                    <a:pt x="5594" y="3496"/>
                    <a:pt x="5989" y="3010"/>
                    <a:pt x="6019" y="2311"/>
                  </a:cubicBezTo>
                  <a:cubicBezTo>
                    <a:pt x="6080" y="670"/>
                    <a:pt x="7843" y="305"/>
                    <a:pt x="7934" y="275"/>
                  </a:cubicBezTo>
                  <a:lnTo>
                    <a:pt x="78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9"/>
            <p:cNvSpPr/>
            <p:nvPr/>
          </p:nvSpPr>
          <p:spPr>
            <a:xfrm>
              <a:off x="3585225" y="3355700"/>
              <a:ext cx="240925" cy="358675"/>
            </a:xfrm>
            <a:custGeom>
              <a:rect b="b" l="l" r="r" t="t"/>
              <a:pathLst>
                <a:path extrusionOk="0" h="14347" w="9637">
                  <a:moveTo>
                    <a:pt x="9332" y="0"/>
                  </a:moveTo>
                  <a:cubicBezTo>
                    <a:pt x="9332" y="0"/>
                    <a:pt x="8998" y="1429"/>
                    <a:pt x="8420" y="2493"/>
                  </a:cubicBezTo>
                  <a:cubicBezTo>
                    <a:pt x="8177" y="2949"/>
                    <a:pt x="8056" y="3283"/>
                    <a:pt x="7964" y="3587"/>
                  </a:cubicBezTo>
                  <a:cubicBezTo>
                    <a:pt x="7843" y="3982"/>
                    <a:pt x="7782" y="4225"/>
                    <a:pt x="7387" y="4499"/>
                  </a:cubicBezTo>
                  <a:cubicBezTo>
                    <a:pt x="7083" y="4742"/>
                    <a:pt x="7113" y="5107"/>
                    <a:pt x="7113" y="5441"/>
                  </a:cubicBezTo>
                  <a:cubicBezTo>
                    <a:pt x="7144" y="5715"/>
                    <a:pt x="7144" y="5958"/>
                    <a:pt x="6992" y="6140"/>
                  </a:cubicBezTo>
                  <a:cubicBezTo>
                    <a:pt x="6779" y="6323"/>
                    <a:pt x="6384" y="6414"/>
                    <a:pt x="5715" y="6414"/>
                  </a:cubicBezTo>
                  <a:cubicBezTo>
                    <a:pt x="5016" y="6414"/>
                    <a:pt x="4590" y="6475"/>
                    <a:pt x="4317" y="6505"/>
                  </a:cubicBezTo>
                  <a:cubicBezTo>
                    <a:pt x="4256" y="6535"/>
                    <a:pt x="4165" y="6535"/>
                    <a:pt x="4104" y="6535"/>
                  </a:cubicBezTo>
                  <a:cubicBezTo>
                    <a:pt x="4104" y="6505"/>
                    <a:pt x="4104" y="6444"/>
                    <a:pt x="4104" y="6414"/>
                  </a:cubicBezTo>
                  <a:cubicBezTo>
                    <a:pt x="4074" y="6201"/>
                    <a:pt x="4043" y="5867"/>
                    <a:pt x="3861" y="5319"/>
                  </a:cubicBezTo>
                  <a:lnTo>
                    <a:pt x="3831" y="5259"/>
                  </a:lnTo>
                  <a:lnTo>
                    <a:pt x="3770" y="5228"/>
                  </a:lnTo>
                  <a:cubicBezTo>
                    <a:pt x="3712" y="5209"/>
                    <a:pt x="2818" y="5008"/>
                    <a:pt x="1937" y="5008"/>
                  </a:cubicBezTo>
                  <a:cubicBezTo>
                    <a:pt x="1423" y="5008"/>
                    <a:pt x="914" y="5076"/>
                    <a:pt x="578" y="5289"/>
                  </a:cubicBezTo>
                  <a:cubicBezTo>
                    <a:pt x="365" y="5411"/>
                    <a:pt x="244" y="5593"/>
                    <a:pt x="213" y="5806"/>
                  </a:cubicBezTo>
                  <a:cubicBezTo>
                    <a:pt x="92" y="6353"/>
                    <a:pt x="183" y="6535"/>
                    <a:pt x="365" y="6748"/>
                  </a:cubicBezTo>
                  <a:cubicBezTo>
                    <a:pt x="578" y="6961"/>
                    <a:pt x="852" y="7295"/>
                    <a:pt x="761" y="8845"/>
                  </a:cubicBezTo>
                  <a:cubicBezTo>
                    <a:pt x="730" y="9696"/>
                    <a:pt x="791" y="10122"/>
                    <a:pt x="1034" y="10304"/>
                  </a:cubicBezTo>
                  <a:cubicBezTo>
                    <a:pt x="1119" y="10375"/>
                    <a:pt x="1217" y="10400"/>
                    <a:pt x="1325" y="10400"/>
                  </a:cubicBezTo>
                  <a:cubicBezTo>
                    <a:pt x="1450" y="10400"/>
                    <a:pt x="1587" y="10367"/>
                    <a:pt x="1733" y="10335"/>
                  </a:cubicBezTo>
                  <a:cubicBezTo>
                    <a:pt x="1898" y="10284"/>
                    <a:pt x="2068" y="10233"/>
                    <a:pt x="2243" y="10233"/>
                  </a:cubicBezTo>
                  <a:cubicBezTo>
                    <a:pt x="2489" y="10233"/>
                    <a:pt x="2744" y="10332"/>
                    <a:pt x="3010" y="10669"/>
                  </a:cubicBezTo>
                  <a:cubicBezTo>
                    <a:pt x="3375" y="11064"/>
                    <a:pt x="3527" y="11338"/>
                    <a:pt x="3496" y="11490"/>
                  </a:cubicBezTo>
                  <a:cubicBezTo>
                    <a:pt x="3496" y="11581"/>
                    <a:pt x="3344" y="11672"/>
                    <a:pt x="3131" y="11794"/>
                  </a:cubicBezTo>
                  <a:cubicBezTo>
                    <a:pt x="2858" y="11946"/>
                    <a:pt x="2524" y="12128"/>
                    <a:pt x="2189" y="12493"/>
                  </a:cubicBezTo>
                  <a:cubicBezTo>
                    <a:pt x="1824" y="12918"/>
                    <a:pt x="1824" y="13314"/>
                    <a:pt x="1824" y="13617"/>
                  </a:cubicBezTo>
                  <a:cubicBezTo>
                    <a:pt x="1855" y="13800"/>
                    <a:pt x="1855" y="13891"/>
                    <a:pt x="1764" y="13952"/>
                  </a:cubicBezTo>
                  <a:cubicBezTo>
                    <a:pt x="1674" y="14029"/>
                    <a:pt x="1464" y="14057"/>
                    <a:pt x="1204" y="14057"/>
                  </a:cubicBezTo>
                  <a:cubicBezTo>
                    <a:pt x="849" y="14057"/>
                    <a:pt x="400" y="14004"/>
                    <a:pt x="31" y="13952"/>
                  </a:cubicBezTo>
                  <a:lnTo>
                    <a:pt x="1" y="14225"/>
                  </a:lnTo>
                  <a:cubicBezTo>
                    <a:pt x="578" y="14317"/>
                    <a:pt x="973" y="14347"/>
                    <a:pt x="1277" y="14347"/>
                  </a:cubicBezTo>
                  <a:cubicBezTo>
                    <a:pt x="1672" y="14347"/>
                    <a:pt x="1855" y="14286"/>
                    <a:pt x="1976" y="14195"/>
                  </a:cubicBezTo>
                  <a:cubicBezTo>
                    <a:pt x="2159" y="14043"/>
                    <a:pt x="2159" y="13800"/>
                    <a:pt x="2159" y="13587"/>
                  </a:cubicBezTo>
                  <a:cubicBezTo>
                    <a:pt x="2128" y="13314"/>
                    <a:pt x="2128" y="13010"/>
                    <a:pt x="2432" y="12706"/>
                  </a:cubicBezTo>
                  <a:cubicBezTo>
                    <a:pt x="2736" y="12371"/>
                    <a:pt x="3040" y="12189"/>
                    <a:pt x="3283" y="12067"/>
                  </a:cubicBezTo>
                  <a:cubicBezTo>
                    <a:pt x="3557" y="11915"/>
                    <a:pt x="3770" y="11794"/>
                    <a:pt x="3800" y="11551"/>
                  </a:cubicBezTo>
                  <a:cubicBezTo>
                    <a:pt x="3861" y="11307"/>
                    <a:pt x="3679" y="11003"/>
                    <a:pt x="3253" y="10456"/>
                  </a:cubicBezTo>
                  <a:cubicBezTo>
                    <a:pt x="2915" y="10047"/>
                    <a:pt x="2566" y="9940"/>
                    <a:pt x="2249" y="9940"/>
                  </a:cubicBezTo>
                  <a:cubicBezTo>
                    <a:pt x="2026" y="9940"/>
                    <a:pt x="1818" y="9993"/>
                    <a:pt x="1642" y="10031"/>
                  </a:cubicBezTo>
                  <a:cubicBezTo>
                    <a:pt x="1529" y="10068"/>
                    <a:pt x="1428" y="10094"/>
                    <a:pt x="1346" y="10094"/>
                  </a:cubicBezTo>
                  <a:cubicBezTo>
                    <a:pt x="1295" y="10094"/>
                    <a:pt x="1251" y="10084"/>
                    <a:pt x="1217" y="10061"/>
                  </a:cubicBezTo>
                  <a:cubicBezTo>
                    <a:pt x="1095" y="9970"/>
                    <a:pt x="1034" y="9544"/>
                    <a:pt x="1065" y="8845"/>
                  </a:cubicBezTo>
                  <a:cubicBezTo>
                    <a:pt x="1156" y="7174"/>
                    <a:pt x="821" y="6809"/>
                    <a:pt x="609" y="6535"/>
                  </a:cubicBezTo>
                  <a:cubicBezTo>
                    <a:pt x="457" y="6383"/>
                    <a:pt x="396" y="6292"/>
                    <a:pt x="487" y="5867"/>
                  </a:cubicBezTo>
                  <a:cubicBezTo>
                    <a:pt x="517" y="5745"/>
                    <a:pt x="609" y="5623"/>
                    <a:pt x="761" y="5532"/>
                  </a:cubicBezTo>
                  <a:cubicBezTo>
                    <a:pt x="1030" y="5356"/>
                    <a:pt x="1458" y="5298"/>
                    <a:pt x="1905" y="5298"/>
                  </a:cubicBezTo>
                  <a:cubicBezTo>
                    <a:pt x="2616" y="5298"/>
                    <a:pt x="3375" y="5446"/>
                    <a:pt x="3618" y="5502"/>
                  </a:cubicBezTo>
                  <a:cubicBezTo>
                    <a:pt x="3739" y="5958"/>
                    <a:pt x="3770" y="6262"/>
                    <a:pt x="3800" y="6444"/>
                  </a:cubicBezTo>
                  <a:cubicBezTo>
                    <a:pt x="3831" y="6596"/>
                    <a:pt x="3831" y="6718"/>
                    <a:pt x="3922" y="6778"/>
                  </a:cubicBezTo>
                  <a:cubicBezTo>
                    <a:pt x="3967" y="6824"/>
                    <a:pt x="4021" y="6839"/>
                    <a:pt x="4093" y="6839"/>
                  </a:cubicBezTo>
                  <a:cubicBezTo>
                    <a:pt x="4165" y="6839"/>
                    <a:pt x="4256" y="6824"/>
                    <a:pt x="4378" y="6809"/>
                  </a:cubicBezTo>
                  <a:cubicBezTo>
                    <a:pt x="4621" y="6778"/>
                    <a:pt x="5016" y="6718"/>
                    <a:pt x="5685" y="6718"/>
                  </a:cubicBezTo>
                  <a:lnTo>
                    <a:pt x="5746" y="6718"/>
                  </a:lnTo>
                  <a:cubicBezTo>
                    <a:pt x="6475" y="6718"/>
                    <a:pt x="6931" y="6596"/>
                    <a:pt x="7204" y="6353"/>
                  </a:cubicBezTo>
                  <a:cubicBezTo>
                    <a:pt x="7448" y="6079"/>
                    <a:pt x="7417" y="5715"/>
                    <a:pt x="7417" y="5411"/>
                  </a:cubicBezTo>
                  <a:cubicBezTo>
                    <a:pt x="7387" y="5076"/>
                    <a:pt x="7387" y="4894"/>
                    <a:pt x="7569" y="4742"/>
                  </a:cubicBezTo>
                  <a:cubicBezTo>
                    <a:pt x="8025" y="4408"/>
                    <a:pt x="8147" y="4073"/>
                    <a:pt x="8268" y="3648"/>
                  </a:cubicBezTo>
                  <a:cubicBezTo>
                    <a:pt x="8360" y="3374"/>
                    <a:pt x="8451" y="3040"/>
                    <a:pt x="8663" y="2614"/>
                  </a:cubicBezTo>
                  <a:cubicBezTo>
                    <a:pt x="9271" y="1520"/>
                    <a:pt x="9606" y="122"/>
                    <a:pt x="9636" y="61"/>
                  </a:cubicBezTo>
                  <a:lnTo>
                    <a:pt x="93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9"/>
            <p:cNvSpPr/>
            <p:nvPr/>
          </p:nvSpPr>
          <p:spPr>
            <a:xfrm>
              <a:off x="4097400" y="3589750"/>
              <a:ext cx="109450" cy="102600"/>
            </a:xfrm>
            <a:custGeom>
              <a:rect b="b" l="l" r="r" t="t"/>
              <a:pathLst>
                <a:path extrusionOk="0" h="4104" w="4378">
                  <a:moveTo>
                    <a:pt x="487" y="0"/>
                  </a:moveTo>
                  <a:cubicBezTo>
                    <a:pt x="487" y="30"/>
                    <a:pt x="0" y="608"/>
                    <a:pt x="487" y="1976"/>
                  </a:cubicBezTo>
                  <a:cubicBezTo>
                    <a:pt x="721" y="2601"/>
                    <a:pt x="1000" y="2713"/>
                    <a:pt x="1343" y="2713"/>
                  </a:cubicBezTo>
                  <a:cubicBezTo>
                    <a:pt x="1400" y="2713"/>
                    <a:pt x="1459" y="2710"/>
                    <a:pt x="1520" y="2705"/>
                  </a:cubicBezTo>
                  <a:cubicBezTo>
                    <a:pt x="1618" y="2696"/>
                    <a:pt x="1718" y="2683"/>
                    <a:pt x="1825" y="2683"/>
                  </a:cubicBezTo>
                  <a:cubicBezTo>
                    <a:pt x="2051" y="2683"/>
                    <a:pt x="2305" y="2741"/>
                    <a:pt x="2614" y="3009"/>
                  </a:cubicBezTo>
                  <a:cubicBezTo>
                    <a:pt x="3678" y="3891"/>
                    <a:pt x="4256" y="4103"/>
                    <a:pt x="4256" y="4103"/>
                  </a:cubicBezTo>
                  <a:lnTo>
                    <a:pt x="4377" y="3830"/>
                  </a:lnTo>
                  <a:cubicBezTo>
                    <a:pt x="4377" y="3830"/>
                    <a:pt x="3830" y="3617"/>
                    <a:pt x="2797" y="2766"/>
                  </a:cubicBezTo>
                  <a:cubicBezTo>
                    <a:pt x="2413" y="2446"/>
                    <a:pt x="2088" y="2381"/>
                    <a:pt x="1813" y="2381"/>
                  </a:cubicBezTo>
                  <a:cubicBezTo>
                    <a:pt x="1697" y="2381"/>
                    <a:pt x="1589" y="2392"/>
                    <a:pt x="1490" y="2401"/>
                  </a:cubicBezTo>
                  <a:cubicBezTo>
                    <a:pt x="1417" y="2408"/>
                    <a:pt x="1351" y="2415"/>
                    <a:pt x="1291" y="2415"/>
                  </a:cubicBezTo>
                  <a:cubicBezTo>
                    <a:pt x="1074" y="2415"/>
                    <a:pt x="927" y="2329"/>
                    <a:pt x="760" y="1854"/>
                  </a:cubicBezTo>
                  <a:cubicBezTo>
                    <a:pt x="335" y="699"/>
                    <a:pt x="730" y="213"/>
                    <a:pt x="730" y="182"/>
                  </a:cubicBezTo>
                  <a:lnTo>
                    <a:pt x="48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9"/>
            <p:cNvSpPr/>
            <p:nvPr/>
          </p:nvSpPr>
          <p:spPr>
            <a:xfrm>
              <a:off x="3372450" y="2873175"/>
              <a:ext cx="345025" cy="373875"/>
            </a:xfrm>
            <a:custGeom>
              <a:rect b="b" l="l" r="r" t="t"/>
              <a:pathLst>
                <a:path extrusionOk="0" h="14955" w="13801">
                  <a:moveTo>
                    <a:pt x="4287" y="0"/>
                  </a:moveTo>
                  <a:lnTo>
                    <a:pt x="3892" y="486"/>
                  </a:lnTo>
                  <a:cubicBezTo>
                    <a:pt x="3892" y="486"/>
                    <a:pt x="3482" y="977"/>
                    <a:pt x="2431" y="977"/>
                  </a:cubicBezTo>
                  <a:cubicBezTo>
                    <a:pt x="2373" y="977"/>
                    <a:pt x="2313" y="976"/>
                    <a:pt x="2250" y="973"/>
                  </a:cubicBezTo>
                  <a:cubicBezTo>
                    <a:pt x="2068" y="973"/>
                    <a:pt x="1916" y="973"/>
                    <a:pt x="1764" y="942"/>
                  </a:cubicBezTo>
                  <a:cubicBezTo>
                    <a:pt x="1591" y="933"/>
                    <a:pt x="1430" y="923"/>
                    <a:pt x="1281" y="923"/>
                  </a:cubicBezTo>
                  <a:cubicBezTo>
                    <a:pt x="960" y="923"/>
                    <a:pt x="695" y="968"/>
                    <a:pt x="487" y="1155"/>
                  </a:cubicBezTo>
                  <a:cubicBezTo>
                    <a:pt x="183" y="1398"/>
                    <a:pt x="31" y="1885"/>
                    <a:pt x="1" y="2766"/>
                  </a:cubicBezTo>
                  <a:lnTo>
                    <a:pt x="274" y="2796"/>
                  </a:lnTo>
                  <a:cubicBezTo>
                    <a:pt x="335" y="2037"/>
                    <a:pt x="457" y="1581"/>
                    <a:pt x="670" y="1368"/>
                  </a:cubicBezTo>
                  <a:cubicBezTo>
                    <a:pt x="821" y="1254"/>
                    <a:pt x="1007" y="1223"/>
                    <a:pt x="1244" y="1223"/>
                  </a:cubicBezTo>
                  <a:cubicBezTo>
                    <a:pt x="1388" y="1223"/>
                    <a:pt x="1550" y="1235"/>
                    <a:pt x="1733" y="1246"/>
                  </a:cubicBezTo>
                  <a:cubicBezTo>
                    <a:pt x="1885" y="1246"/>
                    <a:pt x="2068" y="1277"/>
                    <a:pt x="2250" y="1277"/>
                  </a:cubicBezTo>
                  <a:cubicBezTo>
                    <a:pt x="2307" y="1279"/>
                    <a:pt x="2362" y="1280"/>
                    <a:pt x="2415" y="1280"/>
                  </a:cubicBezTo>
                  <a:cubicBezTo>
                    <a:pt x="3085" y="1280"/>
                    <a:pt x="3547" y="1111"/>
                    <a:pt x="3800" y="942"/>
                  </a:cubicBezTo>
                  <a:lnTo>
                    <a:pt x="3800" y="942"/>
                  </a:lnTo>
                  <a:cubicBezTo>
                    <a:pt x="3588" y="2705"/>
                    <a:pt x="4439" y="4468"/>
                    <a:pt x="5928" y="5319"/>
                  </a:cubicBezTo>
                  <a:cubicBezTo>
                    <a:pt x="6870" y="5866"/>
                    <a:pt x="6810" y="6140"/>
                    <a:pt x="6658" y="6687"/>
                  </a:cubicBezTo>
                  <a:cubicBezTo>
                    <a:pt x="6597" y="7021"/>
                    <a:pt x="6475" y="7447"/>
                    <a:pt x="6566" y="8024"/>
                  </a:cubicBezTo>
                  <a:cubicBezTo>
                    <a:pt x="6658" y="8541"/>
                    <a:pt x="6962" y="8936"/>
                    <a:pt x="7478" y="9149"/>
                  </a:cubicBezTo>
                  <a:cubicBezTo>
                    <a:pt x="7845" y="9333"/>
                    <a:pt x="8297" y="9420"/>
                    <a:pt x="8786" y="9420"/>
                  </a:cubicBezTo>
                  <a:cubicBezTo>
                    <a:pt x="9675" y="9420"/>
                    <a:pt x="10689" y="9131"/>
                    <a:pt x="11551" y="8602"/>
                  </a:cubicBezTo>
                  <a:cubicBezTo>
                    <a:pt x="12332" y="8147"/>
                    <a:pt x="12849" y="7985"/>
                    <a:pt x="13137" y="7985"/>
                  </a:cubicBezTo>
                  <a:cubicBezTo>
                    <a:pt x="13253" y="7985"/>
                    <a:pt x="13331" y="8011"/>
                    <a:pt x="13375" y="8055"/>
                  </a:cubicBezTo>
                  <a:cubicBezTo>
                    <a:pt x="13466" y="8176"/>
                    <a:pt x="13466" y="8450"/>
                    <a:pt x="13132" y="8967"/>
                  </a:cubicBezTo>
                  <a:cubicBezTo>
                    <a:pt x="12767" y="9514"/>
                    <a:pt x="12828" y="10335"/>
                    <a:pt x="12889" y="11064"/>
                  </a:cubicBezTo>
                  <a:cubicBezTo>
                    <a:pt x="12949" y="11672"/>
                    <a:pt x="13010" y="12249"/>
                    <a:pt x="12798" y="12493"/>
                  </a:cubicBezTo>
                  <a:cubicBezTo>
                    <a:pt x="12706" y="12584"/>
                    <a:pt x="12615" y="12645"/>
                    <a:pt x="12463" y="12645"/>
                  </a:cubicBezTo>
                  <a:cubicBezTo>
                    <a:pt x="12129" y="12645"/>
                    <a:pt x="11886" y="12797"/>
                    <a:pt x="11673" y="13009"/>
                  </a:cubicBezTo>
                  <a:cubicBezTo>
                    <a:pt x="11156" y="13678"/>
                    <a:pt x="11369" y="14894"/>
                    <a:pt x="11369" y="14955"/>
                  </a:cubicBezTo>
                  <a:lnTo>
                    <a:pt x="11673" y="14894"/>
                  </a:lnTo>
                  <a:cubicBezTo>
                    <a:pt x="11673" y="14894"/>
                    <a:pt x="11490" y="13739"/>
                    <a:pt x="11916" y="13192"/>
                  </a:cubicBezTo>
                  <a:cubicBezTo>
                    <a:pt x="12068" y="13040"/>
                    <a:pt x="12250" y="12949"/>
                    <a:pt x="12494" y="12918"/>
                  </a:cubicBezTo>
                  <a:cubicBezTo>
                    <a:pt x="12706" y="12918"/>
                    <a:pt x="12889" y="12827"/>
                    <a:pt x="13010" y="12705"/>
                  </a:cubicBezTo>
                  <a:cubicBezTo>
                    <a:pt x="13314" y="12371"/>
                    <a:pt x="13253" y="11733"/>
                    <a:pt x="13193" y="11034"/>
                  </a:cubicBezTo>
                  <a:cubicBezTo>
                    <a:pt x="13132" y="10365"/>
                    <a:pt x="13071" y="9575"/>
                    <a:pt x="13375" y="9119"/>
                  </a:cubicBezTo>
                  <a:cubicBezTo>
                    <a:pt x="13740" y="8541"/>
                    <a:pt x="13801" y="8116"/>
                    <a:pt x="13588" y="7842"/>
                  </a:cubicBezTo>
                  <a:cubicBezTo>
                    <a:pt x="13479" y="7743"/>
                    <a:pt x="13324" y="7692"/>
                    <a:pt x="13128" y="7692"/>
                  </a:cubicBezTo>
                  <a:cubicBezTo>
                    <a:pt x="12722" y="7692"/>
                    <a:pt x="12137" y="7908"/>
                    <a:pt x="11399" y="8359"/>
                  </a:cubicBezTo>
                  <a:cubicBezTo>
                    <a:pt x="10592" y="8851"/>
                    <a:pt x="9632" y="9114"/>
                    <a:pt x="8799" y="9114"/>
                  </a:cubicBezTo>
                  <a:cubicBezTo>
                    <a:pt x="8346" y="9114"/>
                    <a:pt x="7932" y="9036"/>
                    <a:pt x="7600" y="8876"/>
                  </a:cubicBezTo>
                  <a:cubicBezTo>
                    <a:pt x="7174" y="8693"/>
                    <a:pt x="6931" y="8389"/>
                    <a:pt x="6870" y="7994"/>
                  </a:cubicBezTo>
                  <a:cubicBezTo>
                    <a:pt x="6779" y="7447"/>
                    <a:pt x="6870" y="7082"/>
                    <a:pt x="6962" y="6748"/>
                  </a:cubicBezTo>
                  <a:cubicBezTo>
                    <a:pt x="7114" y="6110"/>
                    <a:pt x="7174" y="5684"/>
                    <a:pt x="6080" y="5076"/>
                  </a:cubicBezTo>
                  <a:cubicBezTo>
                    <a:pt x="4591" y="4225"/>
                    <a:pt x="3800" y="2371"/>
                    <a:pt x="4165" y="608"/>
                  </a:cubicBezTo>
                  <a:lnTo>
                    <a:pt x="428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9"/>
            <p:cNvSpPr/>
            <p:nvPr/>
          </p:nvSpPr>
          <p:spPr>
            <a:xfrm>
              <a:off x="3578400" y="2073750"/>
              <a:ext cx="372375" cy="467375"/>
            </a:xfrm>
            <a:custGeom>
              <a:rect b="b" l="l" r="r" t="t"/>
              <a:pathLst>
                <a:path extrusionOk="0" h="18695" w="14895">
                  <a:moveTo>
                    <a:pt x="1064" y="1"/>
                  </a:moveTo>
                  <a:cubicBezTo>
                    <a:pt x="1064" y="31"/>
                    <a:pt x="0" y="822"/>
                    <a:pt x="1034" y="2463"/>
                  </a:cubicBezTo>
                  <a:cubicBezTo>
                    <a:pt x="1550" y="3284"/>
                    <a:pt x="1793" y="3831"/>
                    <a:pt x="2067" y="4499"/>
                  </a:cubicBezTo>
                  <a:cubicBezTo>
                    <a:pt x="2341" y="5077"/>
                    <a:pt x="2614" y="5715"/>
                    <a:pt x="3161" y="6749"/>
                  </a:cubicBezTo>
                  <a:cubicBezTo>
                    <a:pt x="3374" y="7113"/>
                    <a:pt x="3526" y="7417"/>
                    <a:pt x="3648" y="7661"/>
                  </a:cubicBezTo>
                  <a:cubicBezTo>
                    <a:pt x="4286" y="8876"/>
                    <a:pt x="4286" y="8907"/>
                    <a:pt x="5593" y="10001"/>
                  </a:cubicBezTo>
                  <a:lnTo>
                    <a:pt x="5654" y="10062"/>
                  </a:lnTo>
                  <a:cubicBezTo>
                    <a:pt x="6383" y="10670"/>
                    <a:pt x="6778" y="10974"/>
                    <a:pt x="7082" y="11186"/>
                  </a:cubicBezTo>
                  <a:cubicBezTo>
                    <a:pt x="7447" y="11460"/>
                    <a:pt x="7599" y="11582"/>
                    <a:pt x="7994" y="12007"/>
                  </a:cubicBezTo>
                  <a:cubicBezTo>
                    <a:pt x="8055" y="12098"/>
                    <a:pt x="8085" y="12159"/>
                    <a:pt x="8085" y="12190"/>
                  </a:cubicBezTo>
                  <a:cubicBezTo>
                    <a:pt x="8055" y="12281"/>
                    <a:pt x="7721" y="12372"/>
                    <a:pt x="7477" y="12463"/>
                  </a:cubicBezTo>
                  <a:cubicBezTo>
                    <a:pt x="6870" y="12645"/>
                    <a:pt x="6019" y="12949"/>
                    <a:pt x="6079" y="13800"/>
                  </a:cubicBezTo>
                  <a:lnTo>
                    <a:pt x="6079" y="13861"/>
                  </a:lnTo>
                  <a:lnTo>
                    <a:pt x="6140" y="13922"/>
                  </a:lnTo>
                  <a:cubicBezTo>
                    <a:pt x="6140" y="13922"/>
                    <a:pt x="6870" y="14516"/>
                    <a:pt x="7797" y="14516"/>
                  </a:cubicBezTo>
                  <a:cubicBezTo>
                    <a:pt x="8261" y="14516"/>
                    <a:pt x="8774" y="14368"/>
                    <a:pt x="9271" y="13922"/>
                  </a:cubicBezTo>
                  <a:cubicBezTo>
                    <a:pt x="9544" y="13649"/>
                    <a:pt x="9636" y="13649"/>
                    <a:pt x="9636" y="13649"/>
                  </a:cubicBezTo>
                  <a:cubicBezTo>
                    <a:pt x="9727" y="13740"/>
                    <a:pt x="9696" y="14226"/>
                    <a:pt x="9696" y="14560"/>
                  </a:cubicBezTo>
                  <a:cubicBezTo>
                    <a:pt x="9666" y="15411"/>
                    <a:pt x="9605" y="16445"/>
                    <a:pt x="10244" y="16840"/>
                  </a:cubicBezTo>
                  <a:cubicBezTo>
                    <a:pt x="10426" y="16962"/>
                    <a:pt x="10639" y="17083"/>
                    <a:pt x="10851" y="17235"/>
                  </a:cubicBezTo>
                  <a:cubicBezTo>
                    <a:pt x="11824" y="17874"/>
                    <a:pt x="13101" y="18694"/>
                    <a:pt x="14134" y="18694"/>
                  </a:cubicBezTo>
                  <a:cubicBezTo>
                    <a:pt x="14408" y="18694"/>
                    <a:pt x="14651" y="18664"/>
                    <a:pt x="14894" y="18512"/>
                  </a:cubicBezTo>
                  <a:lnTo>
                    <a:pt x="14742" y="18269"/>
                  </a:lnTo>
                  <a:cubicBezTo>
                    <a:pt x="14567" y="18373"/>
                    <a:pt x="14366" y="18419"/>
                    <a:pt x="14146" y="18419"/>
                  </a:cubicBezTo>
                  <a:cubicBezTo>
                    <a:pt x="13218" y="18419"/>
                    <a:pt x="11962" y="17606"/>
                    <a:pt x="11003" y="16992"/>
                  </a:cubicBezTo>
                  <a:cubicBezTo>
                    <a:pt x="10791" y="16840"/>
                    <a:pt x="10608" y="16718"/>
                    <a:pt x="10426" y="16597"/>
                  </a:cubicBezTo>
                  <a:cubicBezTo>
                    <a:pt x="9940" y="16293"/>
                    <a:pt x="9970" y="15351"/>
                    <a:pt x="10000" y="14591"/>
                  </a:cubicBezTo>
                  <a:cubicBezTo>
                    <a:pt x="10000" y="13983"/>
                    <a:pt x="10031" y="13527"/>
                    <a:pt x="9757" y="13405"/>
                  </a:cubicBezTo>
                  <a:cubicBezTo>
                    <a:pt x="9719" y="13389"/>
                    <a:pt x="9678" y="13381"/>
                    <a:pt x="9636" y="13381"/>
                  </a:cubicBezTo>
                  <a:cubicBezTo>
                    <a:pt x="9447" y="13381"/>
                    <a:pt x="9232" y="13535"/>
                    <a:pt x="9058" y="13709"/>
                  </a:cubicBezTo>
                  <a:cubicBezTo>
                    <a:pt x="8630" y="14103"/>
                    <a:pt x="8186" y="14235"/>
                    <a:pt x="7784" y="14235"/>
                  </a:cubicBezTo>
                  <a:cubicBezTo>
                    <a:pt x="7099" y="14235"/>
                    <a:pt x="6536" y="13855"/>
                    <a:pt x="6383" y="13740"/>
                  </a:cubicBezTo>
                  <a:cubicBezTo>
                    <a:pt x="6383" y="13193"/>
                    <a:pt x="6900" y="12980"/>
                    <a:pt x="7569" y="12737"/>
                  </a:cubicBezTo>
                  <a:cubicBezTo>
                    <a:pt x="7964" y="12615"/>
                    <a:pt x="8298" y="12524"/>
                    <a:pt x="8359" y="12250"/>
                  </a:cubicBezTo>
                  <a:cubicBezTo>
                    <a:pt x="8389" y="12129"/>
                    <a:pt x="8359" y="11977"/>
                    <a:pt x="8237" y="11825"/>
                  </a:cubicBezTo>
                  <a:cubicBezTo>
                    <a:pt x="7812" y="11369"/>
                    <a:pt x="7629" y="11217"/>
                    <a:pt x="7265" y="10943"/>
                  </a:cubicBezTo>
                  <a:cubicBezTo>
                    <a:pt x="6961" y="10731"/>
                    <a:pt x="6566" y="10457"/>
                    <a:pt x="5867" y="9849"/>
                  </a:cubicBezTo>
                  <a:lnTo>
                    <a:pt x="5806" y="9788"/>
                  </a:lnTo>
                  <a:cubicBezTo>
                    <a:pt x="4529" y="8694"/>
                    <a:pt x="4529" y="8694"/>
                    <a:pt x="3921" y="7539"/>
                  </a:cubicBezTo>
                  <a:cubicBezTo>
                    <a:pt x="3800" y="7296"/>
                    <a:pt x="3617" y="6992"/>
                    <a:pt x="3435" y="6597"/>
                  </a:cubicBezTo>
                  <a:cubicBezTo>
                    <a:pt x="2888" y="5594"/>
                    <a:pt x="2614" y="4955"/>
                    <a:pt x="2341" y="4378"/>
                  </a:cubicBezTo>
                  <a:cubicBezTo>
                    <a:pt x="2037" y="3709"/>
                    <a:pt x="1824" y="3162"/>
                    <a:pt x="1277" y="2311"/>
                  </a:cubicBezTo>
                  <a:cubicBezTo>
                    <a:pt x="426" y="913"/>
                    <a:pt x="1216" y="274"/>
                    <a:pt x="1246" y="244"/>
                  </a:cubicBezTo>
                  <a:lnTo>
                    <a:pt x="106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9"/>
            <p:cNvSpPr/>
            <p:nvPr/>
          </p:nvSpPr>
          <p:spPr>
            <a:xfrm>
              <a:off x="3443125" y="2417225"/>
              <a:ext cx="294875" cy="173275"/>
            </a:xfrm>
            <a:custGeom>
              <a:rect b="b" l="l" r="r" t="t"/>
              <a:pathLst>
                <a:path extrusionOk="0" h="6931" w="11795">
                  <a:moveTo>
                    <a:pt x="11490" y="1"/>
                  </a:moveTo>
                  <a:cubicBezTo>
                    <a:pt x="11490" y="31"/>
                    <a:pt x="10548" y="2341"/>
                    <a:pt x="9302" y="3587"/>
                  </a:cubicBezTo>
                  <a:cubicBezTo>
                    <a:pt x="8846" y="4043"/>
                    <a:pt x="8694" y="4256"/>
                    <a:pt x="8724" y="4469"/>
                  </a:cubicBezTo>
                  <a:cubicBezTo>
                    <a:pt x="8755" y="4621"/>
                    <a:pt x="8907" y="4682"/>
                    <a:pt x="9028" y="4712"/>
                  </a:cubicBezTo>
                  <a:cubicBezTo>
                    <a:pt x="9180" y="4803"/>
                    <a:pt x="9332" y="4864"/>
                    <a:pt x="9271" y="5229"/>
                  </a:cubicBezTo>
                  <a:cubicBezTo>
                    <a:pt x="9211" y="5411"/>
                    <a:pt x="9119" y="5563"/>
                    <a:pt x="8967" y="5654"/>
                  </a:cubicBezTo>
                  <a:cubicBezTo>
                    <a:pt x="8714" y="5816"/>
                    <a:pt x="8336" y="5874"/>
                    <a:pt x="7922" y="5874"/>
                  </a:cubicBezTo>
                  <a:cubicBezTo>
                    <a:pt x="7093" y="5874"/>
                    <a:pt x="6120" y="5644"/>
                    <a:pt x="5715" y="5563"/>
                  </a:cubicBezTo>
                  <a:cubicBezTo>
                    <a:pt x="5411" y="5472"/>
                    <a:pt x="5168" y="5411"/>
                    <a:pt x="4955" y="5320"/>
                  </a:cubicBezTo>
                  <a:cubicBezTo>
                    <a:pt x="4593" y="5211"/>
                    <a:pt x="4298" y="5117"/>
                    <a:pt x="4000" y="5117"/>
                  </a:cubicBezTo>
                  <a:cubicBezTo>
                    <a:pt x="3547" y="5117"/>
                    <a:pt x="3086" y="5335"/>
                    <a:pt x="2372" y="6049"/>
                  </a:cubicBezTo>
                  <a:cubicBezTo>
                    <a:pt x="1994" y="6427"/>
                    <a:pt x="1616" y="6637"/>
                    <a:pt x="1281" y="6637"/>
                  </a:cubicBezTo>
                  <a:cubicBezTo>
                    <a:pt x="1239" y="6637"/>
                    <a:pt x="1197" y="6634"/>
                    <a:pt x="1156" y="6627"/>
                  </a:cubicBezTo>
                  <a:cubicBezTo>
                    <a:pt x="609" y="6597"/>
                    <a:pt x="244" y="6080"/>
                    <a:pt x="244" y="6080"/>
                  </a:cubicBezTo>
                  <a:lnTo>
                    <a:pt x="1" y="6262"/>
                  </a:lnTo>
                  <a:cubicBezTo>
                    <a:pt x="31" y="6262"/>
                    <a:pt x="426" y="6870"/>
                    <a:pt x="1125" y="6931"/>
                  </a:cubicBezTo>
                  <a:lnTo>
                    <a:pt x="1247" y="6931"/>
                  </a:lnTo>
                  <a:cubicBezTo>
                    <a:pt x="1672" y="6931"/>
                    <a:pt x="2128" y="6718"/>
                    <a:pt x="2584" y="6262"/>
                  </a:cubicBezTo>
                  <a:cubicBezTo>
                    <a:pt x="3234" y="5631"/>
                    <a:pt x="3623" y="5419"/>
                    <a:pt x="4021" y="5419"/>
                  </a:cubicBezTo>
                  <a:cubicBezTo>
                    <a:pt x="4275" y="5419"/>
                    <a:pt x="4533" y="5506"/>
                    <a:pt x="4864" y="5624"/>
                  </a:cubicBezTo>
                  <a:cubicBezTo>
                    <a:pt x="5107" y="5685"/>
                    <a:pt x="5350" y="5776"/>
                    <a:pt x="5654" y="5837"/>
                  </a:cubicBezTo>
                  <a:cubicBezTo>
                    <a:pt x="6620" y="6066"/>
                    <a:pt x="7383" y="6180"/>
                    <a:pt x="7972" y="6180"/>
                  </a:cubicBezTo>
                  <a:cubicBezTo>
                    <a:pt x="8476" y="6180"/>
                    <a:pt x="8853" y="6096"/>
                    <a:pt x="9119" y="5928"/>
                  </a:cubicBezTo>
                  <a:cubicBezTo>
                    <a:pt x="9363" y="5776"/>
                    <a:pt x="9484" y="5563"/>
                    <a:pt x="9545" y="5290"/>
                  </a:cubicBezTo>
                  <a:cubicBezTo>
                    <a:pt x="9697" y="4682"/>
                    <a:pt x="9332" y="4530"/>
                    <a:pt x="9150" y="4438"/>
                  </a:cubicBezTo>
                  <a:cubicBezTo>
                    <a:pt x="9089" y="4438"/>
                    <a:pt x="9028" y="4408"/>
                    <a:pt x="9028" y="4408"/>
                  </a:cubicBezTo>
                  <a:cubicBezTo>
                    <a:pt x="9028" y="4378"/>
                    <a:pt x="9059" y="4256"/>
                    <a:pt x="9515" y="3800"/>
                  </a:cubicBezTo>
                  <a:cubicBezTo>
                    <a:pt x="10822" y="2493"/>
                    <a:pt x="11733" y="213"/>
                    <a:pt x="11794" y="122"/>
                  </a:cubicBezTo>
                  <a:lnTo>
                    <a:pt x="114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9"/>
            <p:cNvSpPr/>
            <p:nvPr/>
          </p:nvSpPr>
          <p:spPr>
            <a:xfrm>
              <a:off x="4260775" y="1856425"/>
              <a:ext cx="190750" cy="318425"/>
            </a:xfrm>
            <a:custGeom>
              <a:rect b="b" l="l" r="r" t="t"/>
              <a:pathLst>
                <a:path extrusionOk="0" h="12737" w="7630">
                  <a:moveTo>
                    <a:pt x="487" y="1"/>
                  </a:moveTo>
                  <a:cubicBezTo>
                    <a:pt x="487" y="62"/>
                    <a:pt x="0" y="1156"/>
                    <a:pt x="1824" y="3101"/>
                  </a:cubicBezTo>
                  <a:cubicBezTo>
                    <a:pt x="2159" y="3466"/>
                    <a:pt x="2432" y="3770"/>
                    <a:pt x="2675" y="4013"/>
                  </a:cubicBezTo>
                  <a:cubicBezTo>
                    <a:pt x="3500" y="4971"/>
                    <a:pt x="3789" y="5277"/>
                    <a:pt x="4889" y="5277"/>
                  </a:cubicBezTo>
                  <a:cubicBezTo>
                    <a:pt x="5045" y="5277"/>
                    <a:pt x="5218" y="5271"/>
                    <a:pt x="5411" y="5259"/>
                  </a:cubicBezTo>
                  <a:cubicBezTo>
                    <a:pt x="5477" y="5255"/>
                    <a:pt x="5539" y="5253"/>
                    <a:pt x="5596" y="5253"/>
                  </a:cubicBezTo>
                  <a:cubicBezTo>
                    <a:pt x="6327" y="5253"/>
                    <a:pt x="6358" y="5605"/>
                    <a:pt x="6414" y="6141"/>
                  </a:cubicBezTo>
                  <a:cubicBezTo>
                    <a:pt x="6475" y="6566"/>
                    <a:pt x="6505" y="7113"/>
                    <a:pt x="7083" y="7478"/>
                  </a:cubicBezTo>
                  <a:cubicBezTo>
                    <a:pt x="7235" y="7569"/>
                    <a:pt x="7326" y="7660"/>
                    <a:pt x="7326" y="7752"/>
                  </a:cubicBezTo>
                  <a:cubicBezTo>
                    <a:pt x="7326" y="7995"/>
                    <a:pt x="6840" y="8329"/>
                    <a:pt x="6414" y="8603"/>
                  </a:cubicBezTo>
                  <a:cubicBezTo>
                    <a:pt x="5988" y="8907"/>
                    <a:pt x="5533" y="9241"/>
                    <a:pt x="5289" y="9606"/>
                  </a:cubicBezTo>
                  <a:cubicBezTo>
                    <a:pt x="4590" y="10609"/>
                    <a:pt x="6171" y="12645"/>
                    <a:pt x="6262" y="12737"/>
                  </a:cubicBezTo>
                  <a:lnTo>
                    <a:pt x="6475" y="12554"/>
                  </a:lnTo>
                  <a:cubicBezTo>
                    <a:pt x="6049" y="12007"/>
                    <a:pt x="5046" y="10457"/>
                    <a:pt x="5502" y="9758"/>
                  </a:cubicBezTo>
                  <a:cubicBezTo>
                    <a:pt x="5745" y="9454"/>
                    <a:pt x="6171" y="9150"/>
                    <a:pt x="6596" y="8846"/>
                  </a:cubicBezTo>
                  <a:cubicBezTo>
                    <a:pt x="7143" y="8481"/>
                    <a:pt x="7630" y="8147"/>
                    <a:pt x="7630" y="7752"/>
                  </a:cubicBezTo>
                  <a:cubicBezTo>
                    <a:pt x="7599" y="7539"/>
                    <a:pt x="7478" y="7357"/>
                    <a:pt x="7235" y="7205"/>
                  </a:cubicBezTo>
                  <a:cubicBezTo>
                    <a:pt x="6809" y="6931"/>
                    <a:pt x="6748" y="6536"/>
                    <a:pt x="6718" y="6110"/>
                  </a:cubicBezTo>
                  <a:cubicBezTo>
                    <a:pt x="6631" y="5558"/>
                    <a:pt x="6571" y="4951"/>
                    <a:pt x="5532" y="4951"/>
                  </a:cubicBezTo>
                  <a:cubicBezTo>
                    <a:pt x="5484" y="4951"/>
                    <a:pt x="5433" y="4953"/>
                    <a:pt x="5381" y="4955"/>
                  </a:cubicBezTo>
                  <a:cubicBezTo>
                    <a:pt x="5164" y="4969"/>
                    <a:pt x="4978" y="4978"/>
                    <a:pt x="4814" y="4978"/>
                  </a:cubicBezTo>
                  <a:cubicBezTo>
                    <a:pt x="3916" y="4978"/>
                    <a:pt x="3685" y="4730"/>
                    <a:pt x="2888" y="3831"/>
                  </a:cubicBezTo>
                  <a:cubicBezTo>
                    <a:pt x="2675" y="3557"/>
                    <a:pt x="2402" y="3253"/>
                    <a:pt x="2037" y="2888"/>
                  </a:cubicBezTo>
                  <a:cubicBezTo>
                    <a:pt x="365" y="1125"/>
                    <a:pt x="760" y="153"/>
                    <a:pt x="760" y="122"/>
                  </a:cubicBezTo>
                  <a:lnTo>
                    <a:pt x="4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9"/>
            <p:cNvSpPr/>
            <p:nvPr/>
          </p:nvSpPr>
          <p:spPr>
            <a:xfrm>
              <a:off x="4387675" y="2329075"/>
              <a:ext cx="7625" cy="19025"/>
            </a:xfrm>
            <a:custGeom>
              <a:rect b="b" l="l" r="r" t="t"/>
              <a:pathLst>
                <a:path extrusionOk="0" h="761" w="305">
                  <a:moveTo>
                    <a:pt x="1" y="1"/>
                  </a:moveTo>
                  <a:lnTo>
                    <a:pt x="1" y="761"/>
                  </a:lnTo>
                  <a:lnTo>
                    <a:pt x="305" y="761"/>
                  </a:lnTo>
                  <a:lnTo>
                    <a:pt x="305" y="1"/>
                  </a:lnTo>
                  <a:close/>
                </a:path>
              </a:pathLst>
            </a:cu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9"/>
            <p:cNvSpPr/>
            <p:nvPr/>
          </p:nvSpPr>
          <p:spPr>
            <a:xfrm>
              <a:off x="3256950" y="2333725"/>
              <a:ext cx="775875" cy="660275"/>
            </a:xfrm>
            <a:custGeom>
              <a:rect b="b" l="l" r="r" t="t"/>
              <a:pathLst>
                <a:path extrusionOk="0" h="26411" w="31035">
                  <a:moveTo>
                    <a:pt x="1168" y="1"/>
                  </a:moveTo>
                  <a:cubicBezTo>
                    <a:pt x="650" y="1"/>
                    <a:pt x="96" y="172"/>
                    <a:pt x="1" y="210"/>
                  </a:cubicBezTo>
                  <a:lnTo>
                    <a:pt x="92" y="484"/>
                  </a:lnTo>
                  <a:cubicBezTo>
                    <a:pt x="383" y="393"/>
                    <a:pt x="804" y="302"/>
                    <a:pt x="1154" y="302"/>
                  </a:cubicBezTo>
                  <a:cubicBezTo>
                    <a:pt x="1389" y="302"/>
                    <a:pt x="1593" y="343"/>
                    <a:pt x="1703" y="453"/>
                  </a:cubicBezTo>
                  <a:lnTo>
                    <a:pt x="3101" y="3098"/>
                  </a:lnTo>
                  <a:cubicBezTo>
                    <a:pt x="2919" y="3219"/>
                    <a:pt x="2554" y="3462"/>
                    <a:pt x="2432" y="3888"/>
                  </a:cubicBezTo>
                  <a:cubicBezTo>
                    <a:pt x="2311" y="4283"/>
                    <a:pt x="2372" y="4678"/>
                    <a:pt x="2584" y="5104"/>
                  </a:cubicBezTo>
                  <a:cubicBezTo>
                    <a:pt x="2888" y="5620"/>
                    <a:pt x="3132" y="5681"/>
                    <a:pt x="3405" y="5742"/>
                  </a:cubicBezTo>
                  <a:cubicBezTo>
                    <a:pt x="3679" y="5772"/>
                    <a:pt x="3983" y="5803"/>
                    <a:pt x="4621" y="7657"/>
                  </a:cubicBezTo>
                  <a:cubicBezTo>
                    <a:pt x="5016" y="8873"/>
                    <a:pt x="5563" y="9602"/>
                    <a:pt x="6262" y="9845"/>
                  </a:cubicBezTo>
                  <a:cubicBezTo>
                    <a:pt x="6505" y="9906"/>
                    <a:pt x="6718" y="9906"/>
                    <a:pt x="6901" y="9906"/>
                  </a:cubicBezTo>
                  <a:cubicBezTo>
                    <a:pt x="6536" y="10301"/>
                    <a:pt x="6080" y="10909"/>
                    <a:pt x="5898" y="11699"/>
                  </a:cubicBezTo>
                  <a:cubicBezTo>
                    <a:pt x="5715" y="12368"/>
                    <a:pt x="5837" y="12885"/>
                    <a:pt x="5958" y="13462"/>
                  </a:cubicBezTo>
                  <a:cubicBezTo>
                    <a:pt x="6080" y="14131"/>
                    <a:pt x="6201" y="14800"/>
                    <a:pt x="5898" y="15803"/>
                  </a:cubicBezTo>
                  <a:cubicBezTo>
                    <a:pt x="5563" y="16897"/>
                    <a:pt x="5958" y="17140"/>
                    <a:pt x="6536" y="17444"/>
                  </a:cubicBezTo>
                  <a:cubicBezTo>
                    <a:pt x="7022" y="17748"/>
                    <a:pt x="7721" y="18143"/>
                    <a:pt x="8390" y="19329"/>
                  </a:cubicBezTo>
                  <a:cubicBezTo>
                    <a:pt x="8785" y="20058"/>
                    <a:pt x="8816" y="20362"/>
                    <a:pt x="8755" y="20484"/>
                  </a:cubicBezTo>
                  <a:cubicBezTo>
                    <a:pt x="8724" y="20575"/>
                    <a:pt x="8633" y="20605"/>
                    <a:pt x="8512" y="20636"/>
                  </a:cubicBezTo>
                  <a:cubicBezTo>
                    <a:pt x="8360" y="20697"/>
                    <a:pt x="8177" y="20757"/>
                    <a:pt x="8086" y="20940"/>
                  </a:cubicBezTo>
                  <a:cubicBezTo>
                    <a:pt x="7995" y="21183"/>
                    <a:pt x="8116" y="21578"/>
                    <a:pt x="8512" y="22216"/>
                  </a:cubicBezTo>
                  <a:lnTo>
                    <a:pt x="8572" y="22368"/>
                  </a:lnTo>
                  <a:lnTo>
                    <a:pt x="8724" y="22277"/>
                  </a:lnTo>
                  <a:cubicBezTo>
                    <a:pt x="9183" y="21899"/>
                    <a:pt x="10411" y="21017"/>
                    <a:pt x="11147" y="21017"/>
                  </a:cubicBezTo>
                  <a:cubicBezTo>
                    <a:pt x="11240" y="21017"/>
                    <a:pt x="11325" y="21031"/>
                    <a:pt x="11399" y="21061"/>
                  </a:cubicBezTo>
                  <a:cubicBezTo>
                    <a:pt x="11524" y="21111"/>
                    <a:pt x="11638" y="21132"/>
                    <a:pt x="11741" y="21132"/>
                  </a:cubicBezTo>
                  <a:cubicBezTo>
                    <a:pt x="12015" y="21132"/>
                    <a:pt x="12217" y="20989"/>
                    <a:pt x="12372" y="20879"/>
                  </a:cubicBezTo>
                  <a:cubicBezTo>
                    <a:pt x="12472" y="20804"/>
                    <a:pt x="12551" y="20749"/>
                    <a:pt x="12610" y="20749"/>
                  </a:cubicBezTo>
                  <a:cubicBezTo>
                    <a:pt x="12623" y="20749"/>
                    <a:pt x="12635" y="20752"/>
                    <a:pt x="12645" y="20757"/>
                  </a:cubicBezTo>
                  <a:cubicBezTo>
                    <a:pt x="12676" y="20757"/>
                    <a:pt x="12828" y="20879"/>
                    <a:pt x="12980" y="21456"/>
                  </a:cubicBezTo>
                  <a:cubicBezTo>
                    <a:pt x="13253" y="22277"/>
                    <a:pt x="13557" y="22733"/>
                    <a:pt x="13922" y="22946"/>
                  </a:cubicBezTo>
                  <a:cubicBezTo>
                    <a:pt x="14077" y="23018"/>
                    <a:pt x="14239" y="23048"/>
                    <a:pt x="14405" y="23048"/>
                  </a:cubicBezTo>
                  <a:cubicBezTo>
                    <a:pt x="14729" y="23048"/>
                    <a:pt x="15070" y="22934"/>
                    <a:pt x="15411" y="22794"/>
                  </a:cubicBezTo>
                  <a:cubicBezTo>
                    <a:pt x="15472" y="22779"/>
                    <a:pt x="15525" y="22771"/>
                    <a:pt x="15571" y="22771"/>
                  </a:cubicBezTo>
                  <a:cubicBezTo>
                    <a:pt x="15617" y="22771"/>
                    <a:pt x="15655" y="22779"/>
                    <a:pt x="15685" y="22794"/>
                  </a:cubicBezTo>
                  <a:cubicBezTo>
                    <a:pt x="15837" y="22855"/>
                    <a:pt x="15928" y="23128"/>
                    <a:pt x="16050" y="23432"/>
                  </a:cubicBezTo>
                  <a:cubicBezTo>
                    <a:pt x="16232" y="23949"/>
                    <a:pt x="16475" y="24618"/>
                    <a:pt x="17205" y="24800"/>
                  </a:cubicBezTo>
                  <a:cubicBezTo>
                    <a:pt x="17300" y="24822"/>
                    <a:pt x="17391" y="24833"/>
                    <a:pt x="17479" y="24833"/>
                  </a:cubicBezTo>
                  <a:cubicBezTo>
                    <a:pt x="18708" y="24833"/>
                    <a:pt x="19211" y="22790"/>
                    <a:pt x="19211" y="22733"/>
                  </a:cubicBezTo>
                  <a:cubicBezTo>
                    <a:pt x="19454" y="22247"/>
                    <a:pt x="20214" y="21031"/>
                    <a:pt x="20791" y="21031"/>
                  </a:cubicBezTo>
                  <a:cubicBezTo>
                    <a:pt x="21004" y="21031"/>
                    <a:pt x="21156" y="21183"/>
                    <a:pt x="21308" y="21456"/>
                  </a:cubicBezTo>
                  <a:cubicBezTo>
                    <a:pt x="21521" y="21852"/>
                    <a:pt x="21734" y="22064"/>
                    <a:pt x="22007" y="22156"/>
                  </a:cubicBezTo>
                  <a:cubicBezTo>
                    <a:pt x="22078" y="22175"/>
                    <a:pt x="22150" y="22183"/>
                    <a:pt x="22220" y="22183"/>
                  </a:cubicBezTo>
                  <a:cubicBezTo>
                    <a:pt x="22480" y="22183"/>
                    <a:pt x="22728" y="22069"/>
                    <a:pt x="22919" y="21973"/>
                  </a:cubicBezTo>
                  <a:cubicBezTo>
                    <a:pt x="23077" y="21894"/>
                    <a:pt x="23212" y="21815"/>
                    <a:pt x="23285" y="21815"/>
                  </a:cubicBezTo>
                  <a:cubicBezTo>
                    <a:pt x="23296" y="21815"/>
                    <a:pt x="23306" y="21817"/>
                    <a:pt x="23314" y="21821"/>
                  </a:cubicBezTo>
                  <a:cubicBezTo>
                    <a:pt x="23375" y="21852"/>
                    <a:pt x="23436" y="21912"/>
                    <a:pt x="23497" y="22186"/>
                  </a:cubicBezTo>
                  <a:cubicBezTo>
                    <a:pt x="23770" y="23615"/>
                    <a:pt x="24348" y="24678"/>
                    <a:pt x="24378" y="24709"/>
                  </a:cubicBezTo>
                  <a:lnTo>
                    <a:pt x="24439" y="24800"/>
                  </a:lnTo>
                  <a:lnTo>
                    <a:pt x="24530" y="24800"/>
                  </a:lnTo>
                  <a:cubicBezTo>
                    <a:pt x="24550" y="24800"/>
                    <a:pt x="25759" y="24732"/>
                    <a:pt x="26860" y="24732"/>
                  </a:cubicBezTo>
                  <a:cubicBezTo>
                    <a:pt x="27411" y="24732"/>
                    <a:pt x="27934" y="24749"/>
                    <a:pt x="28269" y="24800"/>
                  </a:cubicBezTo>
                  <a:cubicBezTo>
                    <a:pt x="29211" y="24952"/>
                    <a:pt x="30852" y="26381"/>
                    <a:pt x="30852" y="26411"/>
                  </a:cubicBezTo>
                  <a:lnTo>
                    <a:pt x="31035" y="26168"/>
                  </a:lnTo>
                  <a:cubicBezTo>
                    <a:pt x="30974" y="26107"/>
                    <a:pt x="29333" y="24648"/>
                    <a:pt x="28269" y="24496"/>
                  </a:cubicBezTo>
                  <a:cubicBezTo>
                    <a:pt x="27925" y="24450"/>
                    <a:pt x="27386" y="24435"/>
                    <a:pt x="26821" y="24435"/>
                  </a:cubicBezTo>
                  <a:cubicBezTo>
                    <a:pt x="25888" y="24435"/>
                    <a:pt x="24882" y="24477"/>
                    <a:pt x="24560" y="24496"/>
                  </a:cubicBezTo>
                  <a:cubicBezTo>
                    <a:pt x="24439" y="24222"/>
                    <a:pt x="23983" y="23311"/>
                    <a:pt x="23770" y="22125"/>
                  </a:cubicBezTo>
                  <a:cubicBezTo>
                    <a:pt x="23709" y="21821"/>
                    <a:pt x="23588" y="21639"/>
                    <a:pt x="23436" y="21548"/>
                  </a:cubicBezTo>
                  <a:cubicBezTo>
                    <a:pt x="23384" y="21525"/>
                    <a:pt x="23332" y="21516"/>
                    <a:pt x="23280" y="21516"/>
                  </a:cubicBezTo>
                  <a:cubicBezTo>
                    <a:pt x="23117" y="21516"/>
                    <a:pt x="22951" y="21608"/>
                    <a:pt x="22767" y="21700"/>
                  </a:cubicBezTo>
                  <a:cubicBezTo>
                    <a:pt x="22569" y="21799"/>
                    <a:pt x="22370" y="21898"/>
                    <a:pt x="22188" y="21898"/>
                  </a:cubicBezTo>
                  <a:cubicBezTo>
                    <a:pt x="22147" y="21898"/>
                    <a:pt x="22107" y="21893"/>
                    <a:pt x="22068" y="21882"/>
                  </a:cubicBezTo>
                  <a:cubicBezTo>
                    <a:pt x="21886" y="21821"/>
                    <a:pt x="21734" y="21639"/>
                    <a:pt x="21582" y="21335"/>
                  </a:cubicBezTo>
                  <a:cubicBezTo>
                    <a:pt x="21369" y="20940"/>
                    <a:pt x="21095" y="20727"/>
                    <a:pt x="20791" y="20727"/>
                  </a:cubicBezTo>
                  <a:cubicBezTo>
                    <a:pt x="19910" y="20727"/>
                    <a:pt x="19028" y="22399"/>
                    <a:pt x="18907" y="22642"/>
                  </a:cubicBezTo>
                  <a:cubicBezTo>
                    <a:pt x="18907" y="22642"/>
                    <a:pt x="18478" y="24520"/>
                    <a:pt x="17468" y="24520"/>
                  </a:cubicBezTo>
                  <a:cubicBezTo>
                    <a:pt x="17403" y="24520"/>
                    <a:pt x="17335" y="24513"/>
                    <a:pt x="17266" y="24496"/>
                  </a:cubicBezTo>
                  <a:cubicBezTo>
                    <a:pt x="16688" y="24374"/>
                    <a:pt x="16475" y="23827"/>
                    <a:pt x="16323" y="23341"/>
                  </a:cubicBezTo>
                  <a:cubicBezTo>
                    <a:pt x="16171" y="22976"/>
                    <a:pt x="16080" y="22642"/>
                    <a:pt x="15807" y="22520"/>
                  </a:cubicBezTo>
                  <a:cubicBezTo>
                    <a:pt x="15731" y="22490"/>
                    <a:pt x="15647" y="22475"/>
                    <a:pt x="15560" y="22475"/>
                  </a:cubicBezTo>
                  <a:cubicBezTo>
                    <a:pt x="15472" y="22475"/>
                    <a:pt x="15381" y="22490"/>
                    <a:pt x="15290" y="22520"/>
                  </a:cubicBezTo>
                  <a:cubicBezTo>
                    <a:pt x="14910" y="22660"/>
                    <a:pt x="14622" y="22748"/>
                    <a:pt x="14383" y="22748"/>
                  </a:cubicBezTo>
                  <a:cubicBezTo>
                    <a:pt x="14258" y="22748"/>
                    <a:pt x="14147" y="22724"/>
                    <a:pt x="14044" y="22672"/>
                  </a:cubicBezTo>
                  <a:cubicBezTo>
                    <a:pt x="13740" y="22520"/>
                    <a:pt x="13496" y="22095"/>
                    <a:pt x="13253" y="21365"/>
                  </a:cubicBezTo>
                  <a:cubicBezTo>
                    <a:pt x="13101" y="20788"/>
                    <a:pt x="12919" y="20545"/>
                    <a:pt x="12737" y="20453"/>
                  </a:cubicBezTo>
                  <a:cubicBezTo>
                    <a:pt x="12698" y="20442"/>
                    <a:pt x="12661" y="20437"/>
                    <a:pt x="12625" y="20437"/>
                  </a:cubicBezTo>
                  <a:cubicBezTo>
                    <a:pt x="12467" y="20437"/>
                    <a:pt x="12338" y="20537"/>
                    <a:pt x="12189" y="20636"/>
                  </a:cubicBezTo>
                  <a:cubicBezTo>
                    <a:pt x="12052" y="20728"/>
                    <a:pt x="11896" y="20820"/>
                    <a:pt x="11711" y="20820"/>
                  </a:cubicBezTo>
                  <a:cubicBezTo>
                    <a:pt x="11651" y="20820"/>
                    <a:pt x="11588" y="20810"/>
                    <a:pt x="11521" y="20788"/>
                  </a:cubicBezTo>
                  <a:cubicBezTo>
                    <a:pt x="11410" y="20744"/>
                    <a:pt x="11289" y="20725"/>
                    <a:pt x="11159" y="20725"/>
                  </a:cubicBezTo>
                  <a:cubicBezTo>
                    <a:pt x="10293" y="20725"/>
                    <a:pt x="9087" y="21595"/>
                    <a:pt x="8664" y="21912"/>
                  </a:cubicBezTo>
                  <a:cubicBezTo>
                    <a:pt x="8360" y="21365"/>
                    <a:pt x="8329" y="21122"/>
                    <a:pt x="8360" y="21031"/>
                  </a:cubicBezTo>
                  <a:cubicBezTo>
                    <a:pt x="8390" y="20970"/>
                    <a:pt x="8451" y="20970"/>
                    <a:pt x="8572" y="20909"/>
                  </a:cubicBezTo>
                  <a:cubicBezTo>
                    <a:pt x="8755" y="20849"/>
                    <a:pt x="8937" y="20788"/>
                    <a:pt x="9028" y="20575"/>
                  </a:cubicBezTo>
                  <a:cubicBezTo>
                    <a:pt x="9150" y="20301"/>
                    <a:pt x="9028" y="19876"/>
                    <a:pt x="8633" y="19177"/>
                  </a:cubicBezTo>
                  <a:cubicBezTo>
                    <a:pt x="7934" y="17900"/>
                    <a:pt x="7174" y="17475"/>
                    <a:pt x="6657" y="17201"/>
                  </a:cubicBezTo>
                  <a:cubicBezTo>
                    <a:pt x="6110" y="16867"/>
                    <a:pt x="5898" y="16745"/>
                    <a:pt x="6171" y="15894"/>
                  </a:cubicBezTo>
                  <a:cubicBezTo>
                    <a:pt x="6505" y="14830"/>
                    <a:pt x="6353" y="14070"/>
                    <a:pt x="6232" y="13402"/>
                  </a:cubicBezTo>
                  <a:cubicBezTo>
                    <a:pt x="6110" y="12855"/>
                    <a:pt x="6019" y="12368"/>
                    <a:pt x="6171" y="11760"/>
                  </a:cubicBezTo>
                  <a:cubicBezTo>
                    <a:pt x="6505" y="10453"/>
                    <a:pt x="7569" y="9663"/>
                    <a:pt x="7630" y="9602"/>
                  </a:cubicBezTo>
                  <a:lnTo>
                    <a:pt x="7660" y="9602"/>
                  </a:lnTo>
                  <a:lnTo>
                    <a:pt x="7478" y="9359"/>
                  </a:lnTo>
                  <a:cubicBezTo>
                    <a:pt x="7431" y="9406"/>
                    <a:pt x="7129" y="9599"/>
                    <a:pt x="6727" y="9599"/>
                  </a:cubicBezTo>
                  <a:cubicBezTo>
                    <a:pt x="6610" y="9599"/>
                    <a:pt x="6484" y="9583"/>
                    <a:pt x="6353" y="9541"/>
                  </a:cubicBezTo>
                  <a:cubicBezTo>
                    <a:pt x="5746" y="9359"/>
                    <a:pt x="5259" y="8690"/>
                    <a:pt x="4894" y="7566"/>
                  </a:cubicBezTo>
                  <a:cubicBezTo>
                    <a:pt x="4256" y="5681"/>
                    <a:pt x="3922" y="5499"/>
                    <a:pt x="3435" y="5438"/>
                  </a:cubicBezTo>
                  <a:cubicBezTo>
                    <a:pt x="3253" y="5408"/>
                    <a:pt x="3101" y="5377"/>
                    <a:pt x="2858" y="4952"/>
                  </a:cubicBezTo>
                  <a:cubicBezTo>
                    <a:pt x="2645" y="4617"/>
                    <a:pt x="2615" y="4283"/>
                    <a:pt x="2706" y="3979"/>
                  </a:cubicBezTo>
                  <a:cubicBezTo>
                    <a:pt x="2858" y="3523"/>
                    <a:pt x="3375" y="3280"/>
                    <a:pt x="3375" y="3280"/>
                  </a:cubicBezTo>
                  <a:lnTo>
                    <a:pt x="3496" y="3219"/>
                  </a:lnTo>
                  <a:lnTo>
                    <a:pt x="1976" y="271"/>
                  </a:lnTo>
                  <a:lnTo>
                    <a:pt x="1946" y="240"/>
                  </a:lnTo>
                  <a:cubicBezTo>
                    <a:pt x="1766" y="60"/>
                    <a:pt x="1473" y="1"/>
                    <a:pt x="11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 name="Google Shape;1190;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Democracy and oligarchy in </a:t>
            </a:r>
            <a:r>
              <a:rPr lang="en"/>
              <a:t>G</a:t>
            </a:r>
            <a:r>
              <a:rPr lang="en"/>
              <a:t>reece</a:t>
            </a:r>
            <a:endParaRPr b="1"/>
          </a:p>
        </p:txBody>
      </p:sp>
      <p:sp>
        <p:nvSpPr>
          <p:cNvPr id="1191" name="Google Shape;1191;p39"/>
          <p:cNvSpPr txBox="1"/>
          <p:nvPr/>
        </p:nvSpPr>
        <p:spPr>
          <a:xfrm>
            <a:off x="713355" y="2152312"/>
            <a:ext cx="2011800" cy="5727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lt1"/>
                </a:solidFill>
                <a:latin typeface="Figtree"/>
                <a:ea typeface="Figtree"/>
                <a:cs typeface="Figtree"/>
                <a:sym typeface="Figtree"/>
              </a:rPr>
              <a:t>Mercury is the closest planet to the Sun</a:t>
            </a:r>
            <a:endParaRPr>
              <a:solidFill>
                <a:schemeClr val="lt1"/>
              </a:solidFill>
              <a:latin typeface="Figtree"/>
              <a:ea typeface="Figtree"/>
              <a:cs typeface="Figtree"/>
              <a:sym typeface="Figtree"/>
            </a:endParaRPr>
          </a:p>
        </p:txBody>
      </p:sp>
      <p:sp>
        <p:nvSpPr>
          <p:cNvPr id="1192" name="Google Shape;1192;p39"/>
          <p:cNvSpPr txBox="1"/>
          <p:nvPr/>
        </p:nvSpPr>
        <p:spPr>
          <a:xfrm>
            <a:off x="713225" y="1833700"/>
            <a:ext cx="2011800" cy="4311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400">
                <a:solidFill>
                  <a:schemeClr val="lt1"/>
                </a:solidFill>
                <a:latin typeface="Eczar"/>
                <a:ea typeface="Eczar"/>
                <a:cs typeface="Eczar"/>
                <a:sym typeface="Eczar"/>
              </a:rPr>
              <a:t>Mercury</a:t>
            </a:r>
            <a:endParaRPr sz="2400">
              <a:solidFill>
                <a:schemeClr val="lt1"/>
              </a:solidFill>
              <a:latin typeface="Eczar"/>
              <a:ea typeface="Eczar"/>
              <a:cs typeface="Eczar"/>
              <a:sym typeface="Eczar"/>
            </a:endParaRPr>
          </a:p>
        </p:txBody>
      </p:sp>
      <p:sp>
        <p:nvSpPr>
          <p:cNvPr id="1193" name="Google Shape;1193;p39"/>
          <p:cNvSpPr txBox="1"/>
          <p:nvPr/>
        </p:nvSpPr>
        <p:spPr>
          <a:xfrm>
            <a:off x="713355" y="3448476"/>
            <a:ext cx="2011800" cy="5727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lt1"/>
                </a:solidFill>
                <a:latin typeface="Figtree"/>
                <a:ea typeface="Figtree"/>
                <a:cs typeface="Figtree"/>
                <a:sym typeface="Figtree"/>
              </a:rPr>
              <a:t>Venus is the second planet from the Sun</a:t>
            </a:r>
            <a:endParaRPr>
              <a:solidFill>
                <a:schemeClr val="lt1"/>
              </a:solidFill>
              <a:latin typeface="Figtree"/>
              <a:ea typeface="Figtree"/>
              <a:cs typeface="Figtree"/>
              <a:sym typeface="Figtree"/>
            </a:endParaRPr>
          </a:p>
        </p:txBody>
      </p:sp>
      <p:sp>
        <p:nvSpPr>
          <p:cNvPr id="1194" name="Google Shape;1194;p39"/>
          <p:cNvSpPr txBox="1"/>
          <p:nvPr/>
        </p:nvSpPr>
        <p:spPr>
          <a:xfrm>
            <a:off x="713225" y="3127810"/>
            <a:ext cx="2011800" cy="4311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400">
                <a:solidFill>
                  <a:schemeClr val="lt1"/>
                </a:solidFill>
                <a:latin typeface="Eczar"/>
                <a:ea typeface="Eczar"/>
                <a:cs typeface="Eczar"/>
                <a:sym typeface="Eczar"/>
              </a:rPr>
              <a:t>Venus</a:t>
            </a:r>
            <a:endParaRPr sz="2400">
              <a:solidFill>
                <a:schemeClr val="lt1"/>
              </a:solidFill>
              <a:latin typeface="Eczar"/>
              <a:ea typeface="Eczar"/>
              <a:cs typeface="Eczar"/>
              <a:sym typeface="Eczar"/>
            </a:endParaRPr>
          </a:p>
        </p:txBody>
      </p:sp>
      <p:grpSp>
        <p:nvGrpSpPr>
          <p:cNvPr id="1195" name="Google Shape;1195;p39"/>
          <p:cNvGrpSpPr/>
          <p:nvPr/>
        </p:nvGrpSpPr>
        <p:grpSpPr>
          <a:xfrm>
            <a:off x="2725054" y="3343350"/>
            <a:ext cx="3147600" cy="380250"/>
            <a:chOff x="1495779" y="3123750"/>
            <a:chExt cx="3147600" cy="380250"/>
          </a:xfrm>
        </p:grpSpPr>
        <p:cxnSp>
          <p:nvCxnSpPr>
            <p:cNvPr id="1196" name="Google Shape;1196;p39"/>
            <p:cNvCxnSpPr>
              <a:stCxn id="1197" idx="2"/>
              <a:endCxn id="1194" idx="3"/>
            </p:cNvCxnSpPr>
            <p:nvPr/>
          </p:nvCxnSpPr>
          <p:spPr>
            <a:xfrm rot="10800000">
              <a:off x="1495779" y="3123750"/>
              <a:ext cx="2982900" cy="297900"/>
            </a:xfrm>
            <a:prstGeom prst="bentConnector3">
              <a:avLst>
                <a:gd fmla="val 50000" name="adj1"/>
              </a:avLst>
            </a:prstGeom>
            <a:noFill/>
            <a:ln cap="flat" cmpd="sng" w="9525">
              <a:solidFill>
                <a:schemeClr val="lt1"/>
              </a:solidFill>
              <a:prstDash val="solid"/>
              <a:round/>
              <a:headEnd len="med" w="med" type="none"/>
              <a:tailEnd len="med" w="med" type="none"/>
            </a:ln>
          </p:spPr>
        </p:cxnSp>
        <p:sp>
          <p:nvSpPr>
            <p:cNvPr id="1197" name="Google Shape;1197;p39"/>
            <p:cNvSpPr/>
            <p:nvPr/>
          </p:nvSpPr>
          <p:spPr>
            <a:xfrm>
              <a:off x="4478679" y="3339300"/>
              <a:ext cx="164700" cy="164700"/>
            </a:xfrm>
            <a:prstGeom prst="ellipse">
              <a:avLst/>
            </a:prstGeom>
            <a:solidFill>
              <a:schemeClr val="lt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39"/>
          <p:cNvGrpSpPr/>
          <p:nvPr/>
        </p:nvGrpSpPr>
        <p:grpSpPr>
          <a:xfrm>
            <a:off x="2725137" y="2049209"/>
            <a:ext cx="3210024" cy="978376"/>
            <a:chOff x="2387404" y="1550250"/>
            <a:chExt cx="3230700" cy="1015650"/>
          </a:xfrm>
        </p:grpSpPr>
        <p:cxnSp>
          <p:nvCxnSpPr>
            <p:cNvPr id="1199" name="Google Shape;1199;p39"/>
            <p:cNvCxnSpPr>
              <a:stCxn id="1200" idx="2"/>
              <a:endCxn id="1192" idx="3"/>
            </p:cNvCxnSpPr>
            <p:nvPr/>
          </p:nvCxnSpPr>
          <p:spPr>
            <a:xfrm rot="10800000">
              <a:off x="2387404" y="1550250"/>
              <a:ext cx="3066000" cy="933300"/>
            </a:xfrm>
            <a:prstGeom prst="bentConnector3">
              <a:avLst>
                <a:gd fmla="val 50002" name="adj1"/>
              </a:avLst>
            </a:prstGeom>
            <a:noFill/>
            <a:ln cap="flat" cmpd="sng" w="9525">
              <a:solidFill>
                <a:schemeClr val="lt1"/>
              </a:solidFill>
              <a:prstDash val="solid"/>
              <a:round/>
              <a:headEnd len="med" w="med" type="none"/>
              <a:tailEnd len="med" w="med" type="none"/>
            </a:ln>
          </p:spPr>
        </p:cxnSp>
        <p:sp>
          <p:nvSpPr>
            <p:cNvPr id="1200" name="Google Shape;1200;p39"/>
            <p:cNvSpPr/>
            <p:nvPr/>
          </p:nvSpPr>
          <p:spPr>
            <a:xfrm>
              <a:off x="5453404" y="2401200"/>
              <a:ext cx="164700" cy="164700"/>
            </a:xfrm>
            <a:prstGeom prst="ellipse">
              <a:avLst/>
            </a:prstGeom>
            <a:solidFill>
              <a:schemeClr val="lt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4" name="Shape 1204"/>
        <p:cNvGrpSpPr/>
        <p:nvPr/>
      </p:nvGrpSpPr>
      <p:grpSpPr>
        <a:xfrm>
          <a:off x="0" y="0"/>
          <a:ext cx="0" cy="0"/>
          <a:chOff x="0" y="0"/>
          <a:chExt cx="0" cy="0"/>
        </a:xfrm>
      </p:grpSpPr>
      <p:sp>
        <p:nvSpPr>
          <p:cNvPr id="1205" name="Google Shape;1205;p40"/>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Ancient Greek history</a:t>
            </a:r>
            <a:endParaRPr/>
          </a:p>
        </p:txBody>
      </p:sp>
      <p:sp>
        <p:nvSpPr>
          <p:cNvPr id="1206" name="Google Shape;1206;p40"/>
          <p:cNvSpPr/>
          <p:nvPr/>
        </p:nvSpPr>
        <p:spPr>
          <a:xfrm>
            <a:off x="1676625" y="2421400"/>
            <a:ext cx="875700" cy="8604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Eczar"/>
                <a:ea typeface="Eczar"/>
                <a:cs typeface="Eczar"/>
                <a:sym typeface="Eczar"/>
              </a:rPr>
              <a:t>2XXX</a:t>
            </a:r>
            <a:endParaRPr sz="2000">
              <a:solidFill>
                <a:schemeClr val="lt1"/>
              </a:solidFill>
              <a:latin typeface="Eczar"/>
              <a:ea typeface="Eczar"/>
              <a:cs typeface="Eczar"/>
              <a:sym typeface="Eczar"/>
            </a:endParaRPr>
          </a:p>
        </p:txBody>
      </p:sp>
      <p:sp>
        <p:nvSpPr>
          <p:cNvPr id="1207" name="Google Shape;1207;p40"/>
          <p:cNvSpPr/>
          <p:nvPr/>
        </p:nvSpPr>
        <p:spPr>
          <a:xfrm>
            <a:off x="3314991" y="2421400"/>
            <a:ext cx="875700" cy="8604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Eczar"/>
                <a:ea typeface="Eczar"/>
                <a:cs typeface="Eczar"/>
                <a:sym typeface="Eczar"/>
              </a:rPr>
              <a:t>2XXX</a:t>
            </a:r>
            <a:endParaRPr sz="2000">
              <a:solidFill>
                <a:schemeClr val="lt1"/>
              </a:solidFill>
              <a:latin typeface="Eczar"/>
              <a:ea typeface="Eczar"/>
              <a:cs typeface="Eczar"/>
              <a:sym typeface="Eczar"/>
            </a:endParaRPr>
          </a:p>
        </p:txBody>
      </p:sp>
      <p:sp>
        <p:nvSpPr>
          <p:cNvPr id="1208" name="Google Shape;1208;p40"/>
          <p:cNvSpPr/>
          <p:nvPr/>
        </p:nvSpPr>
        <p:spPr>
          <a:xfrm>
            <a:off x="4953357" y="2421400"/>
            <a:ext cx="875700" cy="8604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Eczar"/>
                <a:ea typeface="Eczar"/>
                <a:cs typeface="Eczar"/>
                <a:sym typeface="Eczar"/>
              </a:rPr>
              <a:t>2XXX</a:t>
            </a:r>
            <a:endParaRPr sz="2000">
              <a:solidFill>
                <a:schemeClr val="lt1"/>
              </a:solidFill>
              <a:latin typeface="Eczar"/>
              <a:ea typeface="Eczar"/>
              <a:cs typeface="Eczar"/>
              <a:sym typeface="Eczar"/>
            </a:endParaRPr>
          </a:p>
        </p:txBody>
      </p:sp>
      <p:sp>
        <p:nvSpPr>
          <p:cNvPr id="1209" name="Google Shape;1209;p40"/>
          <p:cNvSpPr/>
          <p:nvPr/>
        </p:nvSpPr>
        <p:spPr>
          <a:xfrm>
            <a:off x="6591723" y="2421400"/>
            <a:ext cx="875700" cy="8604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Eczar"/>
                <a:ea typeface="Eczar"/>
                <a:cs typeface="Eczar"/>
                <a:sym typeface="Eczar"/>
              </a:rPr>
              <a:t>2XXX</a:t>
            </a:r>
            <a:endParaRPr sz="2000">
              <a:solidFill>
                <a:schemeClr val="lt1"/>
              </a:solidFill>
              <a:latin typeface="Eczar"/>
              <a:ea typeface="Eczar"/>
              <a:cs typeface="Eczar"/>
              <a:sym typeface="Eczar"/>
            </a:endParaRPr>
          </a:p>
        </p:txBody>
      </p:sp>
      <p:cxnSp>
        <p:nvCxnSpPr>
          <p:cNvPr id="1210" name="Google Shape;1210;p40"/>
          <p:cNvCxnSpPr>
            <a:stCxn id="1206" idx="3"/>
            <a:endCxn id="1207" idx="1"/>
          </p:cNvCxnSpPr>
          <p:nvPr/>
        </p:nvCxnSpPr>
        <p:spPr>
          <a:xfrm>
            <a:off x="2552325" y="2851600"/>
            <a:ext cx="762600" cy="0"/>
          </a:xfrm>
          <a:prstGeom prst="straightConnector1">
            <a:avLst/>
          </a:prstGeom>
          <a:noFill/>
          <a:ln cap="flat" cmpd="sng" w="9525">
            <a:solidFill>
              <a:schemeClr val="lt1"/>
            </a:solidFill>
            <a:prstDash val="solid"/>
            <a:round/>
            <a:headEnd len="med" w="med" type="none"/>
            <a:tailEnd len="med" w="med" type="none"/>
          </a:ln>
        </p:spPr>
      </p:cxnSp>
      <p:cxnSp>
        <p:nvCxnSpPr>
          <p:cNvPr id="1211" name="Google Shape;1211;p40"/>
          <p:cNvCxnSpPr>
            <a:stCxn id="1207" idx="3"/>
            <a:endCxn id="1208" idx="1"/>
          </p:cNvCxnSpPr>
          <p:nvPr/>
        </p:nvCxnSpPr>
        <p:spPr>
          <a:xfrm>
            <a:off x="4190691" y="2851600"/>
            <a:ext cx="762600" cy="0"/>
          </a:xfrm>
          <a:prstGeom prst="straightConnector1">
            <a:avLst/>
          </a:prstGeom>
          <a:noFill/>
          <a:ln cap="flat" cmpd="sng" w="9525">
            <a:solidFill>
              <a:schemeClr val="lt1"/>
            </a:solidFill>
            <a:prstDash val="solid"/>
            <a:round/>
            <a:headEnd len="med" w="med" type="none"/>
            <a:tailEnd len="med" w="med" type="none"/>
          </a:ln>
        </p:spPr>
      </p:cxnSp>
      <p:cxnSp>
        <p:nvCxnSpPr>
          <p:cNvPr id="1212" name="Google Shape;1212;p40"/>
          <p:cNvCxnSpPr>
            <a:stCxn id="1208" idx="3"/>
            <a:endCxn id="1209" idx="1"/>
          </p:cNvCxnSpPr>
          <p:nvPr/>
        </p:nvCxnSpPr>
        <p:spPr>
          <a:xfrm>
            <a:off x="5829057" y="2851600"/>
            <a:ext cx="762600" cy="0"/>
          </a:xfrm>
          <a:prstGeom prst="straightConnector1">
            <a:avLst/>
          </a:prstGeom>
          <a:noFill/>
          <a:ln cap="flat" cmpd="sng" w="9525">
            <a:solidFill>
              <a:schemeClr val="lt1"/>
            </a:solidFill>
            <a:prstDash val="solid"/>
            <a:round/>
            <a:headEnd len="med" w="med" type="none"/>
            <a:tailEnd len="med" w="med" type="none"/>
          </a:ln>
        </p:spPr>
      </p:cxnSp>
      <p:sp>
        <p:nvSpPr>
          <p:cNvPr id="1213" name="Google Shape;1213;p40"/>
          <p:cNvSpPr txBox="1"/>
          <p:nvPr/>
        </p:nvSpPr>
        <p:spPr>
          <a:xfrm>
            <a:off x="961721" y="3557956"/>
            <a:ext cx="2305500" cy="425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400">
                <a:solidFill>
                  <a:schemeClr val="lt1"/>
                </a:solidFill>
                <a:latin typeface="Eczar"/>
                <a:ea typeface="Eczar"/>
                <a:cs typeface="Eczar"/>
                <a:sym typeface="Eczar"/>
              </a:rPr>
              <a:t>Venus</a:t>
            </a:r>
            <a:endParaRPr sz="2400">
              <a:solidFill>
                <a:schemeClr val="lt1"/>
              </a:solidFill>
              <a:latin typeface="Eczar"/>
              <a:ea typeface="Eczar"/>
              <a:cs typeface="Eczar"/>
              <a:sym typeface="Eczar"/>
            </a:endParaRPr>
          </a:p>
        </p:txBody>
      </p:sp>
      <p:sp>
        <p:nvSpPr>
          <p:cNvPr id="1214" name="Google Shape;1214;p40"/>
          <p:cNvSpPr txBox="1"/>
          <p:nvPr/>
        </p:nvSpPr>
        <p:spPr>
          <a:xfrm>
            <a:off x="961700" y="3816173"/>
            <a:ext cx="23055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lt1"/>
                </a:solidFill>
                <a:latin typeface="Figtree"/>
                <a:ea typeface="Figtree"/>
                <a:cs typeface="Figtree"/>
                <a:sym typeface="Figtree"/>
              </a:rPr>
              <a:t>Venus is the second planet from the Sun</a:t>
            </a:r>
            <a:endParaRPr>
              <a:solidFill>
                <a:schemeClr val="lt1"/>
              </a:solidFill>
              <a:latin typeface="Figtree"/>
              <a:ea typeface="Figtree"/>
              <a:cs typeface="Figtree"/>
              <a:sym typeface="Figtree"/>
            </a:endParaRPr>
          </a:p>
        </p:txBody>
      </p:sp>
      <p:sp>
        <p:nvSpPr>
          <p:cNvPr id="1215" name="Google Shape;1215;p40"/>
          <p:cNvSpPr txBox="1"/>
          <p:nvPr/>
        </p:nvSpPr>
        <p:spPr>
          <a:xfrm>
            <a:off x="2600071" y="1353626"/>
            <a:ext cx="2305500" cy="425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400">
                <a:solidFill>
                  <a:schemeClr val="lt1"/>
                </a:solidFill>
                <a:latin typeface="Eczar"/>
                <a:ea typeface="Eczar"/>
                <a:cs typeface="Eczar"/>
                <a:sym typeface="Eczar"/>
              </a:rPr>
              <a:t>Saturn</a:t>
            </a:r>
            <a:endParaRPr sz="2400">
              <a:solidFill>
                <a:schemeClr val="lt1"/>
              </a:solidFill>
              <a:latin typeface="Eczar"/>
              <a:ea typeface="Eczar"/>
              <a:cs typeface="Eczar"/>
              <a:sym typeface="Eczar"/>
            </a:endParaRPr>
          </a:p>
        </p:txBody>
      </p:sp>
      <p:sp>
        <p:nvSpPr>
          <p:cNvPr id="1216" name="Google Shape;1216;p40"/>
          <p:cNvSpPr txBox="1"/>
          <p:nvPr/>
        </p:nvSpPr>
        <p:spPr>
          <a:xfrm>
            <a:off x="2600071" y="1615226"/>
            <a:ext cx="23055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lt1"/>
                </a:solidFill>
                <a:latin typeface="Figtree"/>
                <a:ea typeface="Figtree"/>
                <a:cs typeface="Figtree"/>
                <a:sym typeface="Figtree"/>
              </a:rPr>
              <a:t>Saturn is composed of hydrogen and helium</a:t>
            </a:r>
            <a:endParaRPr>
              <a:solidFill>
                <a:schemeClr val="lt1"/>
              </a:solidFill>
              <a:latin typeface="Figtree"/>
              <a:ea typeface="Figtree"/>
              <a:cs typeface="Figtree"/>
              <a:sym typeface="Figtree"/>
            </a:endParaRPr>
          </a:p>
        </p:txBody>
      </p:sp>
      <p:sp>
        <p:nvSpPr>
          <p:cNvPr id="1217" name="Google Shape;1217;p40"/>
          <p:cNvSpPr txBox="1"/>
          <p:nvPr/>
        </p:nvSpPr>
        <p:spPr>
          <a:xfrm>
            <a:off x="4238424" y="3557956"/>
            <a:ext cx="2305500" cy="425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400">
                <a:solidFill>
                  <a:schemeClr val="lt1"/>
                </a:solidFill>
                <a:latin typeface="Eczar"/>
                <a:ea typeface="Eczar"/>
                <a:cs typeface="Eczar"/>
                <a:sym typeface="Eczar"/>
              </a:rPr>
              <a:t>Mars</a:t>
            </a:r>
            <a:endParaRPr sz="2400">
              <a:solidFill>
                <a:schemeClr val="lt1"/>
              </a:solidFill>
              <a:latin typeface="Eczar"/>
              <a:ea typeface="Eczar"/>
              <a:cs typeface="Eczar"/>
              <a:sym typeface="Eczar"/>
            </a:endParaRPr>
          </a:p>
        </p:txBody>
      </p:sp>
      <p:sp>
        <p:nvSpPr>
          <p:cNvPr id="1218" name="Google Shape;1218;p40"/>
          <p:cNvSpPr txBox="1"/>
          <p:nvPr/>
        </p:nvSpPr>
        <p:spPr>
          <a:xfrm>
            <a:off x="4238428" y="3816173"/>
            <a:ext cx="23055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lt1"/>
                </a:solidFill>
                <a:latin typeface="Figtree"/>
                <a:ea typeface="Figtree"/>
                <a:cs typeface="Figtree"/>
                <a:sym typeface="Figtree"/>
              </a:rPr>
              <a:t>Despite being red, Mars is actually a cold place</a:t>
            </a:r>
            <a:endParaRPr>
              <a:solidFill>
                <a:schemeClr val="lt1"/>
              </a:solidFill>
              <a:latin typeface="Figtree"/>
              <a:ea typeface="Figtree"/>
              <a:cs typeface="Figtree"/>
              <a:sym typeface="Figtree"/>
            </a:endParaRPr>
          </a:p>
        </p:txBody>
      </p:sp>
      <p:sp>
        <p:nvSpPr>
          <p:cNvPr id="1219" name="Google Shape;1219;p40"/>
          <p:cNvSpPr txBox="1"/>
          <p:nvPr/>
        </p:nvSpPr>
        <p:spPr>
          <a:xfrm>
            <a:off x="5876800" y="1353626"/>
            <a:ext cx="2305500" cy="425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400">
                <a:solidFill>
                  <a:schemeClr val="lt1"/>
                </a:solidFill>
                <a:latin typeface="Eczar"/>
                <a:ea typeface="Eczar"/>
                <a:cs typeface="Eczar"/>
                <a:sym typeface="Eczar"/>
              </a:rPr>
              <a:t>Neptune</a:t>
            </a:r>
            <a:endParaRPr sz="2400">
              <a:solidFill>
                <a:schemeClr val="lt1"/>
              </a:solidFill>
              <a:latin typeface="Eczar"/>
              <a:ea typeface="Eczar"/>
              <a:cs typeface="Eczar"/>
              <a:sym typeface="Eczar"/>
            </a:endParaRPr>
          </a:p>
        </p:txBody>
      </p:sp>
      <p:sp>
        <p:nvSpPr>
          <p:cNvPr id="1220" name="Google Shape;1220;p40"/>
          <p:cNvSpPr txBox="1"/>
          <p:nvPr/>
        </p:nvSpPr>
        <p:spPr>
          <a:xfrm>
            <a:off x="5876798" y="1615226"/>
            <a:ext cx="23055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lt1"/>
                </a:solidFill>
                <a:latin typeface="Figtree"/>
                <a:ea typeface="Figtree"/>
                <a:cs typeface="Figtree"/>
                <a:sym typeface="Figtree"/>
              </a:rPr>
              <a:t>Neptune is the farthest planet from the Sun</a:t>
            </a:r>
            <a:endParaRPr>
              <a:solidFill>
                <a:schemeClr val="lt1"/>
              </a:solidFill>
              <a:latin typeface="Figtree"/>
              <a:ea typeface="Figtree"/>
              <a:cs typeface="Figtree"/>
              <a:sym typeface="Figtree"/>
            </a:endParaRPr>
          </a:p>
        </p:txBody>
      </p:sp>
      <p:cxnSp>
        <p:nvCxnSpPr>
          <p:cNvPr id="1221" name="Google Shape;1221;p40"/>
          <p:cNvCxnSpPr>
            <a:stCxn id="1206" idx="2"/>
            <a:endCxn id="1213" idx="0"/>
          </p:cNvCxnSpPr>
          <p:nvPr/>
        </p:nvCxnSpPr>
        <p:spPr>
          <a:xfrm>
            <a:off x="2114475" y="3281800"/>
            <a:ext cx="0" cy="276300"/>
          </a:xfrm>
          <a:prstGeom prst="straightConnector1">
            <a:avLst/>
          </a:prstGeom>
          <a:noFill/>
          <a:ln cap="flat" cmpd="sng" w="9525">
            <a:solidFill>
              <a:schemeClr val="lt1"/>
            </a:solidFill>
            <a:prstDash val="solid"/>
            <a:round/>
            <a:headEnd len="med" w="med" type="none"/>
            <a:tailEnd len="med" w="med" type="none"/>
          </a:ln>
        </p:spPr>
      </p:cxnSp>
      <p:cxnSp>
        <p:nvCxnSpPr>
          <p:cNvPr id="1222" name="Google Shape;1222;p40"/>
          <p:cNvCxnSpPr>
            <a:stCxn id="1207" idx="0"/>
            <a:endCxn id="1216" idx="2"/>
          </p:cNvCxnSpPr>
          <p:nvPr/>
        </p:nvCxnSpPr>
        <p:spPr>
          <a:xfrm rot="10800000">
            <a:off x="3752841" y="2188000"/>
            <a:ext cx="0" cy="233400"/>
          </a:xfrm>
          <a:prstGeom prst="straightConnector1">
            <a:avLst/>
          </a:prstGeom>
          <a:noFill/>
          <a:ln cap="flat" cmpd="sng" w="9525">
            <a:solidFill>
              <a:schemeClr val="lt1"/>
            </a:solidFill>
            <a:prstDash val="solid"/>
            <a:round/>
            <a:headEnd len="med" w="med" type="none"/>
            <a:tailEnd len="med" w="med" type="none"/>
          </a:ln>
        </p:spPr>
      </p:cxnSp>
      <p:cxnSp>
        <p:nvCxnSpPr>
          <p:cNvPr id="1223" name="Google Shape;1223;p40"/>
          <p:cNvCxnSpPr>
            <a:stCxn id="1208" idx="2"/>
            <a:endCxn id="1217" idx="0"/>
          </p:cNvCxnSpPr>
          <p:nvPr/>
        </p:nvCxnSpPr>
        <p:spPr>
          <a:xfrm>
            <a:off x="5391207" y="3281800"/>
            <a:ext cx="0" cy="276300"/>
          </a:xfrm>
          <a:prstGeom prst="straightConnector1">
            <a:avLst/>
          </a:prstGeom>
          <a:noFill/>
          <a:ln cap="flat" cmpd="sng" w="9525">
            <a:solidFill>
              <a:schemeClr val="lt1"/>
            </a:solidFill>
            <a:prstDash val="solid"/>
            <a:round/>
            <a:headEnd len="med" w="med" type="none"/>
            <a:tailEnd len="med" w="med" type="none"/>
          </a:ln>
        </p:spPr>
      </p:cxnSp>
      <p:cxnSp>
        <p:nvCxnSpPr>
          <p:cNvPr id="1224" name="Google Shape;1224;p40"/>
          <p:cNvCxnSpPr>
            <a:stCxn id="1209" idx="0"/>
            <a:endCxn id="1220" idx="2"/>
          </p:cNvCxnSpPr>
          <p:nvPr/>
        </p:nvCxnSpPr>
        <p:spPr>
          <a:xfrm rot="10800000">
            <a:off x="7029573" y="2188000"/>
            <a:ext cx="0" cy="233400"/>
          </a:xfrm>
          <a:prstGeom prst="straightConnector1">
            <a:avLst/>
          </a:prstGeom>
          <a:noFill/>
          <a:ln cap="flat" cmpd="sng" w="9525">
            <a:solidFill>
              <a:schemeClr val="lt1"/>
            </a:solidFill>
            <a:prstDash val="solid"/>
            <a:round/>
            <a:headEnd len="med" w="med" type="none"/>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8" name="Shape 1228"/>
        <p:cNvGrpSpPr/>
        <p:nvPr/>
      </p:nvGrpSpPr>
      <p:grpSpPr>
        <a:xfrm>
          <a:off x="0" y="0"/>
          <a:ext cx="0" cy="0"/>
          <a:chOff x="0" y="0"/>
          <a:chExt cx="0" cy="0"/>
        </a:xfrm>
      </p:grpSpPr>
      <p:sp>
        <p:nvSpPr>
          <p:cNvPr id="1229" name="Google Shape;1229;p41"/>
          <p:cNvSpPr/>
          <p:nvPr/>
        </p:nvSpPr>
        <p:spPr>
          <a:xfrm>
            <a:off x="3793783" y="3058296"/>
            <a:ext cx="681300" cy="6813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1"/>
          <p:cNvSpPr/>
          <p:nvPr/>
        </p:nvSpPr>
        <p:spPr>
          <a:xfrm>
            <a:off x="3793783" y="2193957"/>
            <a:ext cx="681300" cy="6813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1"/>
          <p:cNvSpPr/>
          <p:nvPr/>
        </p:nvSpPr>
        <p:spPr>
          <a:xfrm>
            <a:off x="3793783" y="3922620"/>
            <a:ext cx="681300" cy="6813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1"/>
          <p:cNvSpPr/>
          <p:nvPr/>
        </p:nvSpPr>
        <p:spPr>
          <a:xfrm>
            <a:off x="3793783" y="1329624"/>
            <a:ext cx="681300" cy="6813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1"/>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You can use an infographic</a:t>
            </a:r>
            <a:endParaRPr/>
          </a:p>
        </p:txBody>
      </p:sp>
      <p:sp>
        <p:nvSpPr>
          <p:cNvPr id="1234" name="Google Shape;1234;p41"/>
          <p:cNvSpPr txBox="1"/>
          <p:nvPr>
            <p:ph idx="4294967295" type="subTitle"/>
          </p:nvPr>
        </p:nvSpPr>
        <p:spPr>
          <a:xfrm>
            <a:off x="4641625" y="2371439"/>
            <a:ext cx="3796500" cy="4716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t>Jupiter is the biggest planet of them all</a:t>
            </a:r>
            <a:endParaRPr/>
          </a:p>
        </p:txBody>
      </p:sp>
      <p:sp>
        <p:nvSpPr>
          <p:cNvPr id="1235" name="Google Shape;1235;p41"/>
          <p:cNvSpPr txBox="1"/>
          <p:nvPr>
            <p:ph idx="4294967295" type="title"/>
          </p:nvPr>
        </p:nvSpPr>
        <p:spPr>
          <a:xfrm>
            <a:off x="4641625" y="1350013"/>
            <a:ext cx="3796500" cy="4092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400"/>
              <a:t>Venus</a:t>
            </a:r>
            <a:endParaRPr sz="2400"/>
          </a:p>
        </p:txBody>
      </p:sp>
      <p:sp>
        <p:nvSpPr>
          <p:cNvPr id="1236" name="Google Shape;1236;p41"/>
          <p:cNvSpPr txBox="1"/>
          <p:nvPr>
            <p:ph idx="4294967295" type="subTitle"/>
          </p:nvPr>
        </p:nvSpPr>
        <p:spPr>
          <a:xfrm>
            <a:off x="4641625" y="1567542"/>
            <a:ext cx="3796500" cy="4716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t>Venus is the second planet from the Sun</a:t>
            </a:r>
            <a:endParaRPr/>
          </a:p>
        </p:txBody>
      </p:sp>
      <p:sp>
        <p:nvSpPr>
          <p:cNvPr id="1237" name="Google Shape;1237;p41"/>
          <p:cNvSpPr txBox="1"/>
          <p:nvPr>
            <p:ph idx="4294967295" type="title"/>
          </p:nvPr>
        </p:nvSpPr>
        <p:spPr>
          <a:xfrm>
            <a:off x="4641625" y="2153909"/>
            <a:ext cx="3796500" cy="4092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400"/>
              <a:t>Jupiter</a:t>
            </a:r>
            <a:endParaRPr sz="2400"/>
          </a:p>
        </p:txBody>
      </p:sp>
      <p:sp>
        <p:nvSpPr>
          <p:cNvPr id="1238" name="Google Shape;1238;p41"/>
          <p:cNvSpPr txBox="1"/>
          <p:nvPr>
            <p:ph idx="4294967295" type="title"/>
          </p:nvPr>
        </p:nvSpPr>
        <p:spPr>
          <a:xfrm>
            <a:off x="4641575" y="3949915"/>
            <a:ext cx="3796500" cy="4092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400"/>
              <a:t>Saturn</a:t>
            </a:r>
            <a:endParaRPr sz="2400"/>
          </a:p>
        </p:txBody>
      </p:sp>
      <p:sp>
        <p:nvSpPr>
          <p:cNvPr id="1239" name="Google Shape;1239;p41"/>
          <p:cNvSpPr txBox="1"/>
          <p:nvPr>
            <p:ph idx="4294967295" type="subTitle"/>
          </p:nvPr>
        </p:nvSpPr>
        <p:spPr>
          <a:xfrm>
            <a:off x="4641575" y="4167444"/>
            <a:ext cx="3796500" cy="4092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t>Saturn is composed of hydrogen and helium</a:t>
            </a:r>
            <a:endParaRPr/>
          </a:p>
        </p:txBody>
      </p:sp>
      <p:sp>
        <p:nvSpPr>
          <p:cNvPr id="1240" name="Google Shape;1240;p41"/>
          <p:cNvSpPr txBox="1"/>
          <p:nvPr>
            <p:ph idx="4294967295" type="title"/>
          </p:nvPr>
        </p:nvSpPr>
        <p:spPr>
          <a:xfrm>
            <a:off x="4641575" y="3058293"/>
            <a:ext cx="3796500" cy="4092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400"/>
              <a:t>Mars</a:t>
            </a:r>
            <a:endParaRPr sz="2400"/>
          </a:p>
        </p:txBody>
      </p:sp>
      <p:sp>
        <p:nvSpPr>
          <p:cNvPr id="1241" name="Google Shape;1241;p41"/>
          <p:cNvSpPr txBox="1"/>
          <p:nvPr>
            <p:ph idx="4294967295" type="subTitle"/>
          </p:nvPr>
        </p:nvSpPr>
        <p:spPr>
          <a:xfrm>
            <a:off x="4641575" y="3275823"/>
            <a:ext cx="3796500" cy="4716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t>Mars is actually a cold place</a:t>
            </a:r>
            <a:endParaRPr/>
          </a:p>
        </p:txBody>
      </p:sp>
      <p:grpSp>
        <p:nvGrpSpPr>
          <p:cNvPr id="1242" name="Google Shape;1242;p41"/>
          <p:cNvGrpSpPr/>
          <p:nvPr/>
        </p:nvGrpSpPr>
        <p:grpSpPr>
          <a:xfrm flipH="1">
            <a:off x="722790" y="1216189"/>
            <a:ext cx="2895488" cy="3387668"/>
            <a:chOff x="7099550" y="2675638"/>
            <a:chExt cx="1511925" cy="1768925"/>
          </a:xfrm>
        </p:grpSpPr>
        <p:sp>
          <p:nvSpPr>
            <p:cNvPr id="1243" name="Google Shape;1243;p41"/>
            <p:cNvSpPr/>
            <p:nvPr/>
          </p:nvSpPr>
          <p:spPr>
            <a:xfrm>
              <a:off x="7099550" y="3637988"/>
              <a:ext cx="1481900" cy="784350"/>
            </a:xfrm>
            <a:custGeom>
              <a:rect b="b" l="l" r="r" t="t"/>
              <a:pathLst>
                <a:path extrusionOk="0" h="31374" w="59276">
                  <a:moveTo>
                    <a:pt x="27953" y="1"/>
                  </a:moveTo>
                  <a:cubicBezTo>
                    <a:pt x="27953" y="1"/>
                    <a:pt x="9707" y="2536"/>
                    <a:pt x="7372" y="4070"/>
                  </a:cubicBezTo>
                  <a:cubicBezTo>
                    <a:pt x="2502" y="7273"/>
                    <a:pt x="0" y="20115"/>
                    <a:pt x="0" y="20115"/>
                  </a:cubicBezTo>
                  <a:cubicBezTo>
                    <a:pt x="0" y="20115"/>
                    <a:pt x="9540" y="30789"/>
                    <a:pt x="27853" y="31356"/>
                  </a:cubicBezTo>
                  <a:cubicBezTo>
                    <a:pt x="28255" y="31368"/>
                    <a:pt x="28654" y="31374"/>
                    <a:pt x="29050" y="31374"/>
                  </a:cubicBezTo>
                  <a:cubicBezTo>
                    <a:pt x="46735" y="31374"/>
                    <a:pt x="59276" y="19982"/>
                    <a:pt x="59276" y="19982"/>
                  </a:cubicBezTo>
                  <a:cubicBezTo>
                    <a:pt x="59276" y="19982"/>
                    <a:pt x="56641" y="5338"/>
                    <a:pt x="53772" y="3670"/>
                  </a:cubicBezTo>
                  <a:cubicBezTo>
                    <a:pt x="49402" y="1135"/>
                    <a:pt x="27953" y="1"/>
                    <a:pt x="27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1"/>
            <p:cNvSpPr/>
            <p:nvPr/>
          </p:nvSpPr>
          <p:spPr>
            <a:xfrm>
              <a:off x="7764350" y="3748063"/>
              <a:ext cx="99100" cy="81250"/>
            </a:xfrm>
            <a:custGeom>
              <a:rect b="b" l="l" r="r" t="t"/>
              <a:pathLst>
                <a:path extrusionOk="0" h="3250" w="3964">
                  <a:moveTo>
                    <a:pt x="3672" y="1"/>
                  </a:moveTo>
                  <a:cubicBezTo>
                    <a:pt x="3578" y="1"/>
                    <a:pt x="3474" y="45"/>
                    <a:pt x="3430" y="134"/>
                  </a:cubicBezTo>
                  <a:cubicBezTo>
                    <a:pt x="3196" y="635"/>
                    <a:pt x="2963" y="1135"/>
                    <a:pt x="2729" y="1635"/>
                  </a:cubicBezTo>
                  <a:cubicBezTo>
                    <a:pt x="2629" y="1869"/>
                    <a:pt x="2529" y="2102"/>
                    <a:pt x="2396" y="2302"/>
                  </a:cubicBezTo>
                  <a:cubicBezTo>
                    <a:pt x="2329" y="2436"/>
                    <a:pt x="2229" y="2603"/>
                    <a:pt x="2062" y="2669"/>
                  </a:cubicBezTo>
                  <a:cubicBezTo>
                    <a:pt x="2001" y="2691"/>
                    <a:pt x="1943" y="2701"/>
                    <a:pt x="1888" y="2701"/>
                  </a:cubicBezTo>
                  <a:cubicBezTo>
                    <a:pt x="1519" y="2701"/>
                    <a:pt x="1273" y="2259"/>
                    <a:pt x="1128" y="1969"/>
                  </a:cubicBezTo>
                  <a:cubicBezTo>
                    <a:pt x="894" y="1502"/>
                    <a:pt x="728" y="1002"/>
                    <a:pt x="594" y="501"/>
                  </a:cubicBezTo>
                  <a:cubicBezTo>
                    <a:pt x="554" y="355"/>
                    <a:pt x="446" y="294"/>
                    <a:pt x="336" y="294"/>
                  </a:cubicBezTo>
                  <a:cubicBezTo>
                    <a:pt x="170" y="294"/>
                    <a:pt x="0" y="434"/>
                    <a:pt x="61" y="635"/>
                  </a:cubicBezTo>
                  <a:cubicBezTo>
                    <a:pt x="227" y="1235"/>
                    <a:pt x="427" y="1802"/>
                    <a:pt x="728" y="2369"/>
                  </a:cubicBezTo>
                  <a:cubicBezTo>
                    <a:pt x="971" y="2795"/>
                    <a:pt x="1354" y="3249"/>
                    <a:pt x="1875" y="3249"/>
                  </a:cubicBezTo>
                  <a:cubicBezTo>
                    <a:pt x="1925" y="3249"/>
                    <a:pt x="1976" y="3245"/>
                    <a:pt x="2029" y="3236"/>
                  </a:cubicBezTo>
                  <a:cubicBezTo>
                    <a:pt x="2596" y="3170"/>
                    <a:pt x="2863" y="2636"/>
                    <a:pt x="3063" y="2202"/>
                  </a:cubicBezTo>
                  <a:cubicBezTo>
                    <a:pt x="3330" y="1602"/>
                    <a:pt x="3630" y="1002"/>
                    <a:pt x="3897" y="401"/>
                  </a:cubicBezTo>
                  <a:cubicBezTo>
                    <a:pt x="3963" y="268"/>
                    <a:pt x="3930" y="101"/>
                    <a:pt x="3797" y="34"/>
                  </a:cubicBezTo>
                  <a:cubicBezTo>
                    <a:pt x="3763" y="12"/>
                    <a:pt x="3719" y="1"/>
                    <a:pt x="3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1"/>
            <p:cNvSpPr/>
            <p:nvPr/>
          </p:nvSpPr>
          <p:spPr>
            <a:xfrm>
              <a:off x="7562250" y="3771388"/>
              <a:ext cx="187775" cy="45400"/>
            </a:xfrm>
            <a:custGeom>
              <a:rect b="b" l="l" r="r" t="t"/>
              <a:pathLst>
                <a:path extrusionOk="0" h="1816" w="7511">
                  <a:moveTo>
                    <a:pt x="7205" y="0"/>
                  </a:moveTo>
                  <a:cubicBezTo>
                    <a:pt x="7196" y="0"/>
                    <a:pt x="7187" y="1"/>
                    <a:pt x="7177" y="2"/>
                  </a:cubicBezTo>
                  <a:cubicBezTo>
                    <a:pt x="4842" y="235"/>
                    <a:pt x="2541" y="636"/>
                    <a:pt x="306" y="1303"/>
                  </a:cubicBezTo>
                  <a:cubicBezTo>
                    <a:pt x="0" y="1364"/>
                    <a:pt x="86" y="1816"/>
                    <a:pt x="358" y="1816"/>
                  </a:cubicBezTo>
                  <a:cubicBezTo>
                    <a:pt x="384" y="1816"/>
                    <a:pt x="411" y="1812"/>
                    <a:pt x="439" y="1803"/>
                  </a:cubicBezTo>
                  <a:cubicBezTo>
                    <a:pt x="2641" y="1169"/>
                    <a:pt x="4909" y="769"/>
                    <a:pt x="7177" y="569"/>
                  </a:cubicBezTo>
                  <a:cubicBezTo>
                    <a:pt x="7501" y="537"/>
                    <a:pt x="7511" y="0"/>
                    <a:pt x="7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1"/>
            <p:cNvSpPr/>
            <p:nvPr/>
          </p:nvSpPr>
          <p:spPr>
            <a:xfrm>
              <a:off x="7876775" y="3768213"/>
              <a:ext cx="177150" cy="25900"/>
            </a:xfrm>
            <a:custGeom>
              <a:rect b="b" l="l" r="r" t="t"/>
              <a:pathLst>
                <a:path extrusionOk="0" h="1036" w="7086">
                  <a:moveTo>
                    <a:pt x="1585" y="0"/>
                  </a:moveTo>
                  <a:cubicBezTo>
                    <a:pt x="1178" y="0"/>
                    <a:pt x="772" y="10"/>
                    <a:pt x="367" y="29"/>
                  </a:cubicBezTo>
                  <a:cubicBezTo>
                    <a:pt x="0" y="29"/>
                    <a:pt x="0" y="562"/>
                    <a:pt x="367" y="562"/>
                  </a:cubicBezTo>
                  <a:cubicBezTo>
                    <a:pt x="708" y="552"/>
                    <a:pt x="1049" y="546"/>
                    <a:pt x="1390" y="546"/>
                  </a:cubicBezTo>
                  <a:cubicBezTo>
                    <a:pt x="3150" y="546"/>
                    <a:pt x="4906" y="694"/>
                    <a:pt x="6638" y="1029"/>
                  </a:cubicBezTo>
                  <a:cubicBezTo>
                    <a:pt x="6658" y="1033"/>
                    <a:pt x="6677" y="1035"/>
                    <a:pt x="6695" y="1035"/>
                  </a:cubicBezTo>
                  <a:cubicBezTo>
                    <a:pt x="6986" y="1035"/>
                    <a:pt x="7086" y="559"/>
                    <a:pt x="6772" y="496"/>
                  </a:cubicBezTo>
                  <a:cubicBezTo>
                    <a:pt x="5069" y="171"/>
                    <a:pt x="3322" y="0"/>
                    <a:pt x="1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1"/>
            <p:cNvSpPr/>
            <p:nvPr/>
          </p:nvSpPr>
          <p:spPr>
            <a:xfrm>
              <a:off x="7853425" y="3224063"/>
              <a:ext cx="381125" cy="382100"/>
            </a:xfrm>
            <a:custGeom>
              <a:rect b="b" l="l" r="r" t="t"/>
              <a:pathLst>
                <a:path extrusionOk="0" h="15284" w="15245">
                  <a:moveTo>
                    <a:pt x="10459" y="0"/>
                  </a:moveTo>
                  <a:cubicBezTo>
                    <a:pt x="9749" y="0"/>
                    <a:pt x="9220" y="414"/>
                    <a:pt x="8573" y="780"/>
                  </a:cubicBezTo>
                  <a:cubicBezTo>
                    <a:pt x="7405" y="1480"/>
                    <a:pt x="6104" y="1814"/>
                    <a:pt x="4937" y="2414"/>
                  </a:cubicBezTo>
                  <a:cubicBezTo>
                    <a:pt x="3536" y="3115"/>
                    <a:pt x="2235" y="4082"/>
                    <a:pt x="1334" y="5383"/>
                  </a:cubicBezTo>
                  <a:cubicBezTo>
                    <a:pt x="434" y="6684"/>
                    <a:pt x="0" y="8318"/>
                    <a:pt x="334" y="9853"/>
                  </a:cubicBezTo>
                  <a:cubicBezTo>
                    <a:pt x="667" y="11387"/>
                    <a:pt x="1868" y="12755"/>
                    <a:pt x="3436" y="13055"/>
                  </a:cubicBezTo>
                  <a:cubicBezTo>
                    <a:pt x="3629" y="13093"/>
                    <a:pt x="3825" y="13111"/>
                    <a:pt x="4022" y="13111"/>
                  </a:cubicBezTo>
                  <a:cubicBezTo>
                    <a:pt x="5386" y="13111"/>
                    <a:pt x="6759" y="12232"/>
                    <a:pt x="7138" y="10920"/>
                  </a:cubicBezTo>
                  <a:lnTo>
                    <a:pt x="7138" y="10920"/>
                  </a:lnTo>
                  <a:cubicBezTo>
                    <a:pt x="7005" y="12188"/>
                    <a:pt x="7472" y="13489"/>
                    <a:pt x="8406" y="14323"/>
                  </a:cubicBezTo>
                  <a:cubicBezTo>
                    <a:pt x="9069" y="14928"/>
                    <a:pt x="9930" y="15284"/>
                    <a:pt x="10819" y="15284"/>
                  </a:cubicBezTo>
                  <a:cubicBezTo>
                    <a:pt x="10959" y="15284"/>
                    <a:pt x="11100" y="15275"/>
                    <a:pt x="11241" y="15257"/>
                  </a:cubicBezTo>
                  <a:cubicBezTo>
                    <a:pt x="12242" y="15123"/>
                    <a:pt x="13176" y="14423"/>
                    <a:pt x="13543" y="13489"/>
                  </a:cubicBezTo>
                  <a:cubicBezTo>
                    <a:pt x="13877" y="12521"/>
                    <a:pt x="13610" y="11354"/>
                    <a:pt x="12843" y="10720"/>
                  </a:cubicBezTo>
                  <a:lnTo>
                    <a:pt x="12843" y="10720"/>
                  </a:lnTo>
                  <a:cubicBezTo>
                    <a:pt x="12971" y="10756"/>
                    <a:pt x="13102" y="10773"/>
                    <a:pt x="13234" y="10773"/>
                  </a:cubicBezTo>
                  <a:cubicBezTo>
                    <a:pt x="13958" y="10773"/>
                    <a:pt x="14690" y="10258"/>
                    <a:pt x="14944" y="9553"/>
                  </a:cubicBezTo>
                  <a:cubicBezTo>
                    <a:pt x="15244" y="8752"/>
                    <a:pt x="15011" y="7785"/>
                    <a:pt x="14510" y="7051"/>
                  </a:cubicBezTo>
                  <a:cubicBezTo>
                    <a:pt x="14010" y="6350"/>
                    <a:pt x="13276" y="5850"/>
                    <a:pt x="12509" y="5416"/>
                  </a:cubicBezTo>
                  <a:cubicBezTo>
                    <a:pt x="14277" y="3682"/>
                    <a:pt x="13310" y="546"/>
                    <a:pt x="10874" y="46"/>
                  </a:cubicBezTo>
                  <a:cubicBezTo>
                    <a:pt x="10729" y="15"/>
                    <a:pt x="10591" y="0"/>
                    <a:pt x="104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1"/>
            <p:cNvSpPr/>
            <p:nvPr/>
          </p:nvSpPr>
          <p:spPr>
            <a:xfrm>
              <a:off x="7109550" y="3657113"/>
              <a:ext cx="1501925" cy="787450"/>
            </a:xfrm>
            <a:custGeom>
              <a:rect b="b" l="l" r="r" t="t"/>
              <a:pathLst>
                <a:path extrusionOk="0" h="31498" w="60077">
                  <a:moveTo>
                    <a:pt x="9519" y="1"/>
                  </a:moveTo>
                  <a:cubicBezTo>
                    <a:pt x="9392" y="1"/>
                    <a:pt x="9265" y="12"/>
                    <a:pt x="9140" y="36"/>
                  </a:cubicBezTo>
                  <a:cubicBezTo>
                    <a:pt x="8140" y="270"/>
                    <a:pt x="7339" y="1270"/>
                    <a:pt x="7372" y="2305"/>
                  </a:cubicBezTo>
                  <a:cubicBezTo>
                    <a:pt x="5705" y="2571"/>
                    <a:pt x="4170" y="3539"/>
                    <a:pt x="3203" y="4940"/>
                  </a:cubicBezTo>
                  <a:cubicBezTo>
                    <a:pt x="2235" y="6307"/>
                    <a:pt x="1868" y="8109"/>
                    <a:pt x="2202" y="9777"/>
                  </a:cubicBezTo>
                  <a:cubicBezTo>
                    <a:pt x="1335" y="9943"/>
                    <a:pt x="568" y="10610"/>
                    <a:pt x="267" y="11444"/>
                  </a:cubicBezTo>
                  <a:cubicBezTo>
                    <a:pt x="0" y="12278"/>
                    <a:pt x="501" y="13146"/>
                    <a:pt x="668" y="14013"/>
                  </a:cubicBezTo>
                  <a:cubicBezTo>
                    <a:pt x="1535" y="18683"/>
                    <a:pt x="4537" y="22786"/>
                    <a:pt x="8406" y="25555"/>
                  </a:cubicBezTo>
                  <a:cubicBezTo>
                    <a:pt x="12243" y="28323"/>
                    <a:pt x="16879" y="29858"/>
                    <a:pt x="21583" y="30591"/>
                  </a:cubicBezTo>
                  <a:cubicBezTo>
                    <a:pt x="25065" y="31140"/>
                    <a:pt x="28998" y="31498"/>
                    <a:pt x="32984" y="31498"/>
                  </a:cubicBezTo>
                  <a:cubicBezTo>
                    <a:pt x="44269" y="31498"/>
                    <a:pt x="55979" y="28631"/>
                    <a:pt x="59109" y="19117"/>
                  </a:cubicBezTo>
                  <a:cubicBezTo>
                    <a:pt x="60077" y="16181"/>
                    <a:pt x="59410" y="12679"/>
                    <a:pt x="57408" y="10310"/>
                  </a:cubicBezTo>
                  <a:cubicBezTo>
                    <a:pt x="58142" y="9043"/>
                    <a:pt x="58275" y="7442"/>
                    <a:pt x="57742" y="6107"/>
                  </a:cubicBezTo>
                  <a:cubicBezTo>
                    <a:pt x="57208" y="4740"/>
                    <a:pt x="56041" y="3672"/>
                    <a:pt x="54639" y="3272"/>
                  </a:cubicBezTo>
                  <a:cubicBezTo>
                    <a:pt x="54357" y="2552"/>
                    <a:pt x="53539" y="2070"/>
                    <a:pt x="52767" y="2070"/>
                  </a:cubicBezTo>
                  <a:cubicBezTo>
                    <a:pt x="52537" y="2070"/>
                    <a:pt x="52311" y="2113"/>
                    <a:pt x="52104" y="2204"/>
                  </a:cubicBezTo>
                  <a:cubicBezTo>
                    <a:pt x="49703" y="7341"/>
                    <a:pt x="45266" y="11444"/>
                    <a:pt x="39996" y="13479"/>
                  </a:cubicBezTo>
                  <a:cubicBezTo>
                    <a:pt x="37480" y="14429"/>
                    <a:pt x="34798" y="14905"/>
                    <a:pt x="32119" y="14905"/>
                  </a:cubicBezTo>
                  <a:cubicBezTo>
                    <a:pt x="29151" y="14905"/>
                    <a:pt x="26186" y="14320"/>
                    <a:pt x="23451" y="13146"/>
                  </a:cubicBezTo>
                  <a:cubicBezTo>
                    <a:pt x="18247" y="10944"/>
                    <a:pt x="13977" y="6641"/>
                    <a:pt x="11776" y="1437"/>
                  </a:cubicBezTo>
                  <a:cubicBezTo>
                    <a:pt x="11423" y="616"/>
                    <a:pt x="10452" y="1"/>
                    <a:pt x="9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1"/>
            <p:cNvSpPr/>
            <p:nvPr/>
          </p:nvSpPr>
          <p:spPr>
            <a:xfrm>
              <a:off x="7302700" y="3757413"/>
              <a:ext cx="596600" cy="432700"/>
            </a:xfrm>
            <a:custGeom>
              <a:rect b="b" l="l" r="r" t="t"/>
              <a:pathLst>
                <a:path extrusionOk="0" h="17308" w="23864">
                  <a:moveTo>
                    <a:pt x="327" y="1"/>
                  </a:moveTo>
                  <a:cubicBezTo>
                    <a:pt x="158" y="1"/>
                    <a:pt x="0" y="128"/>
                    <a:pt x="80" y="327"/>
                  </a:cubicBezTo>
                  <a:cubicBezTo>
                    <a:pt x="1414" y="3997"/>
                    <a:pt x="3549" y="7332"/>
                    <a:pt x="6318" y="10034"/>
                  </a:cubicBezTo>
                  <a:cubicBezTo>
                    <a:pt x="9187" y="12870"/>
                    <a:pt x="12756" y="14971"/>
                    <a:pt x="16625" y="16172"/>
                  </a:cubicBezTo>
                  <a:cubicBezTo>
                    <a:pt x="18860" y="16873"/>
                    <a:pt x="21162" y="17239"/>
                    <a:pt x="23530" y="17306"/>
                  </a:cubicBezTo>
                  <a:cubicBezTo>
                    <a:pt x="23540" y="17307"/>
                    <a:pt x="23549" y="17308"/>
                    <a:pt x="23558" y="17308"/>
                  </a:cubicBezTo>
                  <a:cubicBezTo>
                    <a:pt x="23863" y="17308"/>
                    <a:pt x="23854" y="16772"/>
                    <a:pt x="23530" y="16772"/>
                  </a:cubicBezTo>
                  <a:cubicBezTo>
                    <a:pt x="19461" y="16639"/>
                    <a:pt x="15458" y="15538"/>
                    <a:pt x="11955" y="13570"/>
                  </a:cubicBezTo>
                  <a:cubicBezTo>
                    <a:pt x="8586" y="11702"/>
                    <a:pt x="5684" y="9034"/>
                    <a:pt x="3516" y="5865"/>
                  </a:cubicBezTo>
                  <a:cubicBezTo>
                    <a:pt x="2315" y="4097"/>
                    <a:pt x="1314" y="2195"/>
                    <a:pt x="614" y="194"/>
                  </a:cubicBezTo>
                  <a:cubicBezTo>
                    <a:pt x="560" y="59"/>
                    <a:pt x="441" y="1"/>
                    <a:pt x="3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1"/>
            <p:cNvSpPr/>
            <p:nvPr/>
          </p:nvSpPr>
          <p:spPr>
            <a:xfrm>
              <a:off x="7295725" y="3881538"/>
              <a:ext cx="767850" cy="436400"/>
            </a:xfrm>
            <a:custGeom>
              <a:rect b="b" l="l" r="r" t="t"/>
              <a:pathLst>
                <a:path extrusionOk="0" h="17456" w="30714">
                  <a:moveTo>
                    <a:pt x="367" y="1"/>
                  </a:moveTo>
                  <a:cubicBezTo>
                    <a:pt x="194" y="1"/>
                    <a:pt x="0" y="192"/>
                    <a:pt x="92" y="399"/>
                  </a:cubicBezTo>
                  <a:cubicBezTo>
                    <a:pt x="2094" y="4536"/>
                    <a:pt x="5029" y="8172"/>
                    <a:pt x="8632" y="11007"/>
                  </a:cubicBezTo>
                  <a:cubicBezTo>
                    <a:pt x="12468" y="14042"/>
                    <a:pt x="17038" y="16111"/>
                    <a:pt x="21874" y="16978"/>
                  </a:cubicBezTo>
                  <a:cubicBezTo>
                    <a:pt x="23674" y="17299"/>
                    <a:pt x="25487" y="17455"/>
                    <a:pt x="27305" y="17455"/>
                  </a:cubicBezTo>
                  <a:cubicBezTo>
                    <a:pt x="28318" y="17455"/>
                    <a:pt x="29333" y="17407"/>
                    <a:pt x="30347" y="17311"/>
                  </a:cubicBezTo>
                  <a:cubicBezTo>
                    <a:pt x="30704" y="17279"/>
                    <a:pt x="30714" y="16743"/>
                    <a:pt x="30378" y="16743"/>
                  </a:cubicBezTo>
                  <a:cubicBezTo>
                    <a:pt x="30368" y="16743"/>
                    <a:pt x="30358" y="16743"/>
                    <a:pt x="30347" y="16744"/>
                  </a:cubicBezTo>
                  <a:cubicBezTo>
                    <a:pt x="29321" y="16855"/>
                    <a:pt x="28290" y="16910"/>
                    <a:pt x="27260" y="16910"/>
                  </a:cubicBezTo>
                  <a:cubicBezTo>
                    <a:pt x="23335" y="16910"/>
                    <a:pt x="19416" y="16116"/>
                    <a:pt x="15770" y="14609"/>
                  </a:cubicBezTo>
                  <a:cubicBezTo>
                    <a:pt x="11534" y="12842"/>
                    <a:pt x="7731" y="10006"/>
                    <a:pt x="4729" y="6504"/>
                  </a:cubicBezTo>
                  <a:cubicBezTo>
                    <a:pt x="3061" y="4569"/>
                    <a:pt x="1660" y="2434"/>
                    <a:pt x="559" y="132"/>
                  </a:cubicBezTo>
                  <a:cubicBezTo>
                    <a:pt x="518" y="39"/>
                    <a:pt x="444" y="1"/>
                    <a:pt x="3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1"/>
            <p:cNvSpPr/>
            <p:nvPr/>
          </p:nvSpPr>
          <p:spPr>
            <a:xfrm>
              <a:off x="7685800" y="3382813"/>
              <a:ext cx="303575" cy="367300"/>
            </a:xfrm>
            <a:custGeom>
              <a:rect b="b" l="l" r="r" t="t"/>
              <a:pathLst>
                <a:path extrusionOk="0" h="14692" w="12143">
                  <a:moveTo>
                    <a:pt x="11242" y="0"/>
                  </a:moveTo>
                  <a:lnTo>
                    <a:pt x="167" y="3903"/>
                  </a:lnTo>
                  <a:lnTo>
                    <a:pt x="0" y="13610"/>
                  </a:lnTo>
                  <a:cubicBezTo>
                    <a:pt x="1357" y="14406"/>
                    <a:pt x="2908" y="14692"/>
                    <a:pt x="4438" y="14692"/>
                  </a:cubicBezTo>
                  <a:cubicBezTo>
                    <a:pt x="8361" y="14692"/>
                    <a:pt x="12142" y="12810"/>
                    <a:pt x="12142" y="12810"/>
                  </a:cubicBezTo>
                  <a:lnTo>
                    <a:pt x="112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1"/>
            <p:cNvSpPr/>
            <p:nvPr/>
          </p:nvSpPr>
          <p:spPr>
            <a:xfrm>
              <a:off x="7687450" y="3537088"/>
              <a:ext cx="216850" cy="101775"/>
            </a:xfrm>
            <a:custGeom>
              <a:rect b="b" l="l" r="r" t="t"/>
              <a:pathLst>
                <a:path extrusionOk="0" h="4071" w="8674">
                  <a:moveTo>
                    <a:pt x="8674" y="0"/>
                  </a:moveTo>
                  <a:lnTo>
                    <a:pt x="34" y="601"/>
                  </a:lnTo>
                  <a:lnTo>
                    <a:pt x="1" y="4070"/>
                  </a:lnTo>
                  <a:cubicBezTo>
                    <a:pt x="6405" y="3503"/>
                    <a:pt x="8674" y="1"/>
                    <a:pt x="86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1"/>
            <p:cNvSpPr/>
            <p:nvPr/>
          </p:nvSpPr>
          <p:spPr>
            <a:xfrm>
              <a:off x="7209625" y="3000863"/>
              <a:ext cx="452850" cy="768050"/>
            </a:xfrm>
            <a:custGeom>
              <a:rect b="b" l="l" r="r" t="t"/>
              <a:pathLst>
                <a:path extrusionOk="0" h="30722" w="18114">
                  <a:moveTo>
                    <a:pt x="10374" y="1"/>
                  </a:moveTo>
                  <a:cubicBezTo>
                    <a:pt x="10575" y="4804"/>
                    <a:pt x="10808" y="9641"/>
                    <a:pt x="11008" y="14478"/>
                  </a:cubicBezTo>
                  <a:cubicBezTo>
                    <a:pt x="11108" y="16713"/>
                    <a:pt x="11208" y="18981"/>
                    <a:pt x="10675" y="21183"/>
                  </a:cubicBezTo>
                  <a:cubicBezTo>
                    <a:pt x="10408" y="22283"/>
                    <a:pt x="9907" y="23451"/>
                    <a:pt x="8840" y="23818"/>
                  </a:cubicBezTo>
                  <a:cubicBezTo>
                    <a:pt x="8582" y="23904"/>
                    <a:pt x="8315" y="23932"/>
                    <a:pt x="8045" y="23932"/>
                  </a:cubicBezTo>
                  <a:cubicBezTo>
                    <a:pt x="7514" y="23932"/>
                    <a:pt x="6967" y="23823"/>
                    <a:pt x="6433" y="23823"/>
                  </a:cubicBezTo>
                  <a:cubicBezTo>
                    <a:pt x="6289" y="23823"/>
                    <a:pt x="6146" y="23831"/>
                    <a:pt x="6005" y="23851"/>
                  </a:cubicBezTo>
                  <a:cubicBezTo>
                    <a:pt x="4804" y="24018"/>
                    <a:pt x="3803" y="25185"/>
                    <a:pt x="3836" y="26386"/>
                  </a:cubicBezTo>
                  <a:cubicBezTo>
                    <a:pt x="3569" y="26284"/>
                    <a:pt x="3283" y="26235"/>
                    <a:pt x="2994" y="26235"/>
                  </a:cubicBezTo>
                  <a:cubicBezTo>
                    <a:pt x="2346" y="26235"/>
                    <a:pt x="1686" y="26482"/>
                    <a:pt x="1201" y="26920"/>
                  </a:cubicBezTo>
                  <a:cubicBezTo>
                    <a:pt x="534" y="27554"/>
                    <a:pt x="0" y="28921"/>
                    <a:pt x="868" y="29589"/>
                  </a:cubicBezTo>
                  <a:cubicBezTo>
                    <a:pt x="1767" y="30256"/>
                    <a:pt x="2843" y="30722"/>
                    <a:pt x="3965" y="30722"/>
                  </a:cubicBezTo>
                  <a:cubicBezTo>
                    <a:pt x="4132" y="30722"/>
                    <a:pt x="4301" y="30711"/>
                    <a:pt x="4470" y="30689"/>
                  </a:cubicBezTo>
                  <a:cubicBezTo>
                    <a:pt x="5838" y="30556"/>
                    <a:pt x="7072" y="29722"/>
                    <a:pt x="7739" y="28521"/>
                  </a:cubicBezTo>
                  <a:cubicBezTo>
                    <a:pt x="8842" y="29746"/>
                    <a:pt x="10484" y="30431"/>
                    <a:pt x="12124" y="30431"/>
                  </a:cubicBezTo>
                  <a:cubicBezTo>
                    <a:pt x="12717" y="30431"/>
                    <a:pt x="13310" y="30342"/>
                    <a:pt x="13877" y="30156"/>
                  </a:cubicBezTo>
                  <a:cubicBezTo>
                    <a:pt x="16012" y="29455"/>
                    <a:pt x="17646" y="27454"/>
                    <a:pt x="17880" y="25219"/>
                  </a:cubicBezTo>
                  <a:cubicBezTo>
                    <a:pt x="18113" y="22884"/>
                    <a:pt x="16946" y="20649"/>
                    <a:pt x="16078" y="18447"/>
                  </a:cubicBezTo>
                  <a:cubicBezTo>
                    <a:pt x="14010" y="13210"/>
                    <a:pt x="13543" y="7373"/>
                    <a:pt x="14744" y="1902"/>
                  </a:cubicBezTo>
                  <a:cubicBezTo>
                    <a:pt x="13276" y="1268"/>
                    <a:pt x="11842" y="635"/>
                    <a:pt x="103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1"/>
            <p:cNvSpPr/>
            <p:nvPr/>
          </p:nvSpPr>
          <p:spPr>
            <a:xfrm>
              <a:off x="7447300" y="3390113"/>
              <a:ext cx="110925" cy="255425"/>
            </a:xfrm>
            <a:custGeom>
              <a:rect b="b" l="l" r="r" t="t"/>
              <a:pathLst>
                <a:path extrusionOk="0" h="10217" w="4437">
                  <a:moveTo>
                    <a:pt x="3932" y="0"/>
                  </a:moveTo>
                  <a:cubicBezTo>
                    <a:pt x="3795" y="0"/>
                    <a:pt x="3669" y="92"/>
                    <a:pt x="3703" y="275"/>
                  </a:cubicBezTo>
                  <a:cubicBezTo>
                    <a:pt x="3803" y="1276"/>
                    <a:pt x="3870" y="2277"/>
                    <a:pt x="3870" y="3311"/>
                  </a:cubicBezTo>
                  <a:cubicBezTo>
                    <a:pt x="3870" y="4278"/>
                    <a:pt x="3836" y="5279"/>
                    <a:pt x="3636" y="6246"/>
                  </a:cubicBezTo>
                  <a:cubicBezTo>
                    <a:pt x="3302" y="7881"/>
                    <a:pt x="2235" y="9682"/>
                    <a:pt x="367" y="9682"/>
                  </a:cubicBezTo>
                  <a:cubicBezTo>
                    <a:pt x="0" y="9682"/>
                    <a:pt x="0" y="10216"/>
                    <a:pt x="367" y="10216"/>
                  </a:cubicBezTo>
                  <a:cubicBezTo>
                    <a:pt x="386" y="10216"/>
                    <a:pt x="404" y="10216"/>
                    <a:pt x="423" y="10216"/>
                  </a:cubicBezTo>
                  <a:cubicBezTo>
                    <a:pt x="2295" y="10216"/>
                    <a:pt x="3607" y="8564"/>
                    <a:pt x="4070" y="6847"/>
                  </a:cubicBezTo>
                  <a:cubicBezTo>
                    <a:pt x="4337" y="5846"/>
                    <a:pt x="4370" y="4812"/>
                    <a:pt x="4403" y="3745"/>
                  </a:cubicBezTo>
                  <a:cubicBezTo>
                    <a:pt x="4437" y="2577"/>
                    <a:pt x="4370" y="1443"/>
                    <a:pt x="4236" y="275"/>
                  </a:cubicBezTo>
                  <a:cubicBezTo>
                    <a:pt x="4220" y="92"/>
                    <a:pt x="4070" y="0"/>
                    <a:pt x="3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1"/>
            <p:cNvSpPr/>
            <p:nvPr/>
          </p:nvSpPr>
          <p:spPr>
            <a:xfrm>
              <a:off x="7480550" y="3492294"/>
              <a:ext cx="85050" cy="190750"/>
            </a:xfrm>
            <a:custGeom>
              <a:rect b="b" l="l" r="r" t="t"/>
              <a:pathLst>
                <a:path extrusionOk="0" h="7630" w="3402">
                  <a:moveTo>
                    <a:pt x="3131" y="0"/>
                  </a:moveTo>
                  <a:cubicBezTo>
                    <a:pt x="2993" y="0"/>
                    <a:pt x="2851" y="92"/>
                    <a:pt x="2851" y="276"/>
                  </a:cubicBezTo>
                  <a:cubicBezTo>
                    <a:pt x="2751" y="2711"/>
                    <a:pt x="2584" y="5713"/>
                    <a:pt x="249" y="7114"/>
                  </a:cubicBezTo>
                  <a:cubicBezTo>
                    <a:pt x="0" y="7280"/>
                    <a:pt x="142" y="7630"/>
                    <a:pt x="368" y="7630"/>
                  </a:cubicBezTo>
                  <a:cubicBezTo>
                    <a:pt x="415" y="7630"/>
                    <a:pt x="465" y="7615"/>
                    <a:pt x="516" y="7581"/>
                  </a:cubicBezTo>
                  <a:cubicBezTo>
                    <a:pt x="3051" y="6080"/>
                    <a:pt x="3318" y="2911"/>
                    <a:pt x="3385" y="276"/>
                  </a:cubicBezTo>
                  <a:cubicBezTo>
                    <a:pt x="3402" y="92"/>
                    <a:pt x="3268" y="0"/>
                    <a:pt x="3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1"/>
            <p:cNvSpPr/>
            <p:nvPr/>
          </p:nvSpPr>
          <p:spPr>
            <a:xfrm>
              <a:off x="7400600" y="2675638"/>
              <a:ext cx="825600" cy="713025"/>
            </a:xfrm>
            <a:custGeom>
              <a:rect b="b" l="l" r="r" t="t"/>
              <a:pathLst>
                <a:path extrusionOk="0" h="28521" w="33024">
                  <a:moveTo>
                    <a:pt x="12580" y="0"/>
                  </a:moveTo>
                  <a:cubicBezTo>
                    <a:pt x="11817" y="0"/>
                    <a:pt x="11058" y="134"/>
                    <a:pt x="10341" y="434"/>
                  </a:cubicBezTo>
                  <a:cubicBezTo>
                    <a:pt x="8906" y="1001"/>
                    <a:pt x="7739" y="2302"/>
                    <a:pt x="7539" y="3837"/>
                  </a:cubicBezTo>
                  <a:cubicBezTo>
                    <a:pt x="6962" y="3601"/>
                    <a:pt x="6341" y="3488"/>
                    <a:pt x="5717" y="3488"/>
                  </a:cubicBezTo>
                  <a:cubicBezTo>
                    <a:pt x="3959" y="3488"/>
                    <a:pt x="2170" y="4379"/>
                    <a:pt x="1234" y="5905"/>
                  </a:cubicBezTo>
                  <a:cubicBezTo>
                    <a:pt x="0" y="7939"/>
                    <a:pt x="434" y="10875"/>
                    <a:pt x="2235" y="12443"/>
                  </a:cubicBezTo>
                  <a:cubicBezTo>
                    <a:pt x="1368" y="14244"/>
                    <a:pt x="1001" y="16612"/>
                    <a:pt x="1334" y="18580"/>
                  </a:cubicBezTo>
                  <a:cubicBezTo>
                    <a:pt x="1668" y="20582"/>
                    <a:pt x="2635" y="22450"/>
                    <a:pt x="4070" y="23851"/>
                  </a:cubicBezTo>
                  <a:lnTo>
                    <a:pt x="24484" y="28521"/>
                  </a:lnTo>
                  <a:cubicBezTo>
                    <a:pt x="26519" y="28254"/>
                    <a:pt x="28420" y="27087"/>
                    <a:pt x="29555" y="25352"/>
                  </a:cubicBezTo>
                  <a:cubicBezTo>
                    <a:pt x="30689" y="23651"/>
                    <a:pt x="30989" y="21416"/>
                    <a:pt x="30422" y="19448"/>
                  </a:cubicBezTo>
                  <a:lnTo>
                    <a:pt x="30422" y="19448"/>
                  </a:lnTo>
                  <a:cubicBezTo>
                    <a:pt x="30532" y="19471"/>
                    <a:pt x="30643" y="19482"/>
                    <a:pt x="30753" y="19482"/>
                  </a:cubicBezTo>
                  <a:cubicBezTo>
                    <a:pt x="31444" y="19482"/>
                    <a:pt x="32116" y="19051"/>
                    <a:pt x="32490" y="18447"/>
                  </a:cubicBezTo>
                  <a:cubicBezTo>
                    <a:pt x="32924" y="17747"/>
                    <a:pt x="33024" y="16913"/>
                    <a:pt x="32957" y="16079"/>
                  </a:cubicBezTo>
                  <a:cubicBezTo>
                    <a:pt x="32824" y="13910"/>
                    <a:pt x="31589" y="11809"/>
                    <a:pt x="29755" y="10608"/>
                  </a:cubicBezTo>
                  <a:cubicBezTo>
                    <a:pt x="29188" y="7673"/>
                    <a:pt x="27520" y="4937"/>
                    <a:pt x="25318" y="2969"/>
                  </a:cubicBezTo>
                  <a:cubicBezTo>
                    <a:pt x="24418" y="2135"/>
                    <a:pt x="23317" y="1401"/>
                    <a:pt x="22116" y="1201"/>
                  </a:cubicBezTo>
                  <a:cubicBezTo>
                    <a:pt x="21930" y="1171"/>
                    <a:pt x="21740" y="1156"/>
                    <a:pt x="21550" y="1156"/>
                  </a:cubicBezTo>
                  <a:cubicBezTo>
                    <a:pt x="20478" y="1156"/>
                    <a:pt x="19390" y="1634"/>
                    <a:pt x="18880" y="2569"/>
                  </a:cubicBezTo>
                  <a:cubicBezTo>
                    <a:pt x="17646" y="1635"/>
                    <a:pt x="16312" y="834"/>
                    <a:pt x="14844" y="367"/>
                  </a:cubicBezTo>
                  <a:cubicBezTo>
                    <a:pt x="14110" y="134"/>
                    <a:pt x="13343" y="0"/>
                    <a:pt x="125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1"/>
            <p:cNvSpPr/>
            <p:nvPr/>
          </p:nvSpPr>
          <p:spPr>
            <a:xfrm>
              <a:off x="7484825" y="2835213"/>
              <a:ext cx="630425" cy="752475"/>
            </a:xfrm>
            <a:custGeom>
              <a:rect b="b" l="l" r="r" t="t"/>
              <a:pathLst>
                <a:path extrusionOk="0" h="30099" w="25217">
                  <a:moveTo>
                    <a:pt x="9582" y="1"/>
                  </a:moveTo>
                  <a:cubicBezTo>
                    <a:pt x="8849" y="1"/>
                    <a:pt x="8090" y="30"/>
                    <a:pt x="7305" y="89"/>
                  </a:cubicBezTo>
                  <a:cubicBezTo>
                    <a:pt x="167" y="622"/>
                    <a:pt x="534" y="7261"/>
                    <a:pt x="234" y="16734"/>
                  </a:cubicBezTo>
                  <a:cubicBezTo>
                    <a:pt x="0" y="23339"/>
                    <a:pt x="934" y="29743"/>
                    <a:pt x="8673" y="30077"/>
                  </a:cubicBezTo>
                  <a:cubicBezTo>
                    <a:pt x="8972" y="30091"/>
                    <a:pt x="9267" y="30098"/>
                    <a:pt x="9558" y="30098"/>
                  </a:cubicBezTo>
                  <a:cubicBezTo>
                    <a:pt x="17460" y="30098"/>
                    <a:pt x="22560" y="24893"/>
                    <a:pt x="23750" y="16367"/>
                  </a:cubicBezTo>
                  <a:cubicBezTo>
                    <a:pt x="25216" y="5983"/>
                    <a:pt x="20094" y="1"/>
                    <a:pt x="95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1"/>
            <p:cNvSpPr/>
            <p:nvPr/>
          </p:nvSpPr>
          <p:spPr>
            <a:xfrm>
              <a:off x="7462300" y="2821888"/>
              <a:ext cx="646325" cy="437625"/>
            </a:xfrm>
            <a:custGeom>
              <a:rect b="b" l="l" r="r" t="t"/>
              <a:pathLst>
                <a:path extrusionOk="0" h="17505" w="25853">
                  <a:moveTo>
                    <a:pt x="9205" y="0"/>
                  </a:moveTo>
                  <a:cubicBezTo>
                    <a:pt x="8480" y="0"/>
                    <a:pt x="7756" y="43"/>
                    <a:pt x="7039" y="155"/>
                  </a:cubicBezTo>
                  <a:cubicBezTo>
                    <a:pt x="5538" y="388"/>
                    <a:pt x="4070" y="922"/>
                    <a:pt x="2903" y="1923"/>
                  </a:cubicBezTo>
                  <a:cubicBezTo>
                    <a:pt x="1468" y="3124"/>
                    <a:pt x="668" y="4958"/>
                    <a:pt x="334" y="6793"/>
                  </a:cubicBezTo>
                  <a:cubicBezTo>
                    <a:pt x="1" y="8661"/>
                    <a:pt x="301" y="10462"/>
                    <a:pt x="434" y="12364"/>
                  </a:cubicBezTo>
                  <a:cubicBezTo>
                    <a:pt x="2102" y="11129"/>
                    <a:pt x="3169" y="9161"/>
                    <a:pt x="3370" y="7126"/>
                  </a:cubicBezTo>
                  <a:cubicBezTo>
                    <a:pt x="5705" y="7126"/>
                    <a:pt x="7973" y="5625"/>
                    <a:pt x="8907" y="3490"/>
                  </a:cubicBezTo>
                  <a:cubicBezTo>
                    <a:pt x="9574" y="5725"/>
                    <a:pt x="11809" y="7427"/>
                    <a:pt x="14144" y="7460"/>
                  </a:cubicBezTo>
                  <a:cubicBezTo>
                    <a:pt x="14077" y="8627"/>
                    <a:pt x="14578" y="9828"/>
                    <a:pt x="15412" y="10629"/>
                  </a:cubicBezTo>
                  <a:cubicBezTo>
                    <a:pt x="16122" y="11257"/>
                    <a:pt x="17078" y="11617"/>
                    <a:pt x="18042" y="11617"/>
                  </a:cubicBezTo>
                  <a:cubicBezTo>
                    <a:pt x="18255" y="11617"/>
                    <a:pt x="18469" y="11599"/>
                    <a:pt x="18681" y="11563"/>
                  </a:cubicBezTo>
                  <a:cubicBezTo>
                    <a:pt x="18747" y="13331"/>
                    <a:pt x="19615" y="14999"/>
                    <a:pt x="20949" y="16100"/>
                  </a:cubicBezTo>
                  <a:cubicBezTo>
                    <a:pt x="22074" y="17005"/>
                    <a:pt x="23493" y="17504"/>
                    <a:pt x="24926" y="17504"/>
                  </a:cubicBezTo>
                  <a:cubicBezTo>
                    <a:pt x="25235" y="17504"/>
                    <a:pt x="25545" y="17481"/>
                    <a:pt x="25852" y="17434"/>
                  </a:cubicBezTo>
                  <a:cubicBezTo>
                    <a:pt x="25852" y="14832"/>
                    <a:pt x="25786" y="12130"/>
                    <a:pt x="25052" y="9595"/>
                  </a:cubicBezTo>
                  <a:cubicBezTo>
                    <a:pt x="24285" y="7060"/>
                    <a:pt x="22917" y="4658"/>
                    <a:pt x="20849" y="3057"/>
                  </a:cubicBezTo>
                  <a:cubicBezTo>
                    <a:pt x="18280" y="1022"/>
                    <a:pt x="14878" y="388"/>
                    <a:pt x="11575" y="121"/>
                  </a:cubicBezTo>
                  <a:cubicBezTo>
                    <a:pt x="10791" y="52"/>
                    <a:pt x="9998" y="0"/>
                    <a:pt x="92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1"/>
            <p:cNvSpPr/>
            <p:nvPr/>
          </p:nvSpPr>
          <p:spPr>
            <a:xfrm>
              <a:off x="7733325" y="2708163"/>
              <a:ext cx="443675" cy="402600"/>
            </a:xfrm>
            <a:custGeom>
              <a:rect b="b" l="l" r="r" t="t"/>
              <a:pathLst>
                <a:path extrusionOk="0" h="16104" w="17747">
                  <a:moveTo>
                    <a:pt x="2869" y="0"/>
                  </a:moveTo>
                  <a:cubicBezTo>
                    <a:pt x="2302" y="601"/>
                    <a:pt x="2002" y="1468"/>
                    <a:pt x="2135" y="2269"/>
                  </a:cubicBezTo>
                  <a:cubicBezTo>
                    <a:pt x="2169" y="2536"/>
                    <a:pt x="2236" y="2769"/>
                    <a:pt x="2336" y="3003"/>
                  </a:cubicBezTo>
                  <a:cubicBezTo>
                    <a:pt x="2169" y="2836"/>
                    <a:pt x="1969" y="2669"/>
                    <a:pt x="1769" y="2502"/>
                  </a:cubicBezTo>
                  <a:cubicBezTo>
                    <a:pt x="1268" y="2202"/>
                    <a:pt x="668" y="2035"/>
                    <a:pt x="67" y="1968"/>
                  </a:cubicBezTo>
                  <a:cubicBezTo>
                    <a:pt x="1" y="2169"/>
                    <a:pt x="1" y="2402"/>
                    <a:pt x="67" y="2636"/>
                  </a:cubicBezTo>
                  <a:cubicBezTo>
                    <a:pt x="134" y="2836"/>
                    <a:pt x="234" y="3036"/>
                    <a:pt x="334" y="3203"/>
                  </a:cubicBezTo>
                  <a:cubicBezTo>
                    <a:pt x="601" y="3636"/>
                    <a:pt x="1001" y="4037"/>
                    <a:pt x="1435" y="4237"/>
                  </a:cubicBezTo>
                  <a:cubicBezTo>
                    <a:pt x="1686" y="4351"/>
                    <a:pt x="1952" y="4402"/>
                    <a:pt x="2223" y="4402"/>
                  </a:cubicBezTo>
                  <a:cubicBezTo>
                    <a:pt x="2349" y="4402"/>
                    <a:pt x="2476" y="4391"/>
                    <a:pt x="2602" y="4370"/>
                  </a:cubicBezTo>
                  <a:cubicBezTo>
                    <a:pt x="2903" y="5237"/>
                    <a:pt x="3336" y="6105"/>
                    <a:pt x="3803" y="6939"/>
                  </a:cubicBezTo>
                  <a:cubicBezTo>
                    <a:pt x="3503" y="6672"/>
                    <a:pt x="3170" y="6472"/>
                    <a:pt x="2803" y="6338"/>
                  </a:cubicBezTo>
                  <a:cubicBezTo>
                    <a:pt x="2443" y="6211"/>
                    <a:pt x="2070" y="6165"/>
                    <a:pt x="1692" y="6165"/>
                  </a:cubicBezTo>
                  <a:cubicBezTo>
                    <a:pt x="1474" y="6165"/>
                    <a:pt x="1254" y="6180"/>
                    <a:pt x="1035" y="6205"/>
                  </a:cubicBezTo>
                  <a:cubicBezTo>
                    <a:pt x="1035" y="6438"/>
                    <a:pt x="1101" y="6672"/>
                    <a:pt x="1201" y="6872"/>
                  </a:cubicBezTo>
                  <a:cubicBezTo>
                    <a:pt x="1302" y="7072"/>
                    <a:pt x="1468" y="7206"/>
                    <a:pt x="1635" y="7372"/>
                  </a:cubicBezTo>
                  <a:cubicBezTo>
                    <a:pt x="2002" y="7706"/>
                    <a:pt x="2436" y="8006"/>
                    <a:pt x="2936" y="8073"/>
                  </a:cubicBezTo>
                  <a:cubicBezTo>
                    <a:pt x="3061" y="8098"/>
                    <a:pt x="3186" y="8110"/>
                    <a:pt x="3309" y="8110"/>
                  </a:cubicBezTo>
                  <a:cubicBezTo>
                    <a:pt x="3678" y="8110"/>
                    <a:pt x="4029" y="7998"/>
                    <a:pt x="4304" y="7773"/>
                  </a:cubicBezTo>
                  <a:cubicBezTo>
                    <a:pt x="4837" y="8573"/>
                    <a:pt x="5438" y="9340"/>
                    <a:pt x="6105" y="10041"/>
                  </a:cubicBezTo>
                  <a:cubicBezTo>
                    <a:pt x="5825" y="9939"/>
                    <a:pt x="5525" y="9895"/>
                    <a:pt x="5221" y="9895"/>
                  </a:cubicBezTo>
                  <a:cubicBezTo>
                    <a:pt x="5126" y="9895"/>
                    <a:pt x="5032" y="9900"/>
                    <a:pt x="4937" y="9907"/>
                  </a:cubicBezTo>
                  <a:cubicBezTo>
                    <a:pt x="4337" y="9974"/>
                    <a:pt x="3803" y="10241"/>
                    <a:pt x="3270" y="10575"/>
                  </a:cubicBezTo>
                  <a:cubicBezTo>
                    <a:pt x="3370" y="10775"/>
                    <a:pt x="3536" y="10975"/>
                    <a:pt x="3703" y="11075"/>
                  </a:cubicBezTo>
                  <a:cubicBezTo>
                    <a:pt x="3903" y="11208"/>
                    <a:pt x="4104" y="11308"/>
                    <a:pt x="4304" y="11375"/>
                  </a:cubicBezTo>
                  <a:cubicBezTo>
                    <a:pt x="4613" y="11458"/>
                    <a:pt x="4935" y="11515"/>
                    <a:pt x="5254" y="11515"/>
                  </a:cubicBezTo>
                  <a:cubicBezTo>
                    <a:pt x="5451" y="11515"/>
                    <a:pt x="5647" y="11493"/>
                    <a:pt x="5838" y="11442"/>
                  </a:cubicBezTo>
                  <a:cubicBezTo>
                    <a:pt x="6205" y="11308"/>
                    <a:pt x="6572" y="11075"/>
                    <a:pt x="6805" y="10741"/>
                  </a:cubicBezTo>
                  <a:cubicBezTo>
                    <a:pt x="7506" y="11375"/>
                    <a:pt x="8240" y="11942"/>
                    <a:pt x="9007" y="12443"/>
                  </a:cubicBezTo>
                  <a:cubicBezTo>
                    <a:pt x="8840" y="12443"/>
                    <a:pt x="8640" y="12443"/>
                    <a:pt x="8473" y="12476"/>
                  </a:cubicBezTo>
                  <a:cubicBezTo>
                    <a:pt x="7873" y="12543"/>
                    <a:pt x="7306" y="12810"/>
                    <a:pt x="6805" y="13110"/>
                  </a:cubicBezTo>
                  <a:cubicBezTo>
                    <a:pt x="6906" y="13310"/>
                    <a:pt x="7072" y="13510"/>
                    <a:pt x="7239" y="13643"/>
                  </a:cubicBezTo>
                  <a:cubicBezTo>
                    <a:pt x="7406" y="13777"/>
                    <a:pt x="7639" y="13844"/>
                    <a:pt x="7840" y="13910"/>
                  </a:cubicBezTo>
                  <a:cubicBezTo>
                    <a:pt x="8131" y="14008"/>
                    <a:pt x="8423" y="14059"/>
                    <a:pt x="8714" y="14059"/>
                  </a:cubicBezTo>
                  <a:cubicBezTo>
                    <a:pt x="8923" y="14059"/>
                    <a:pt x="9132" y="14033"/>
                    <a:pt x="9341" y="13977"/>
                  </a:cubicBezTo>
                  <a:cubicBezTo>
                    <a:pt x="9741" y="13877"/>
                    <a:pt x="10141" y="13610"/>
                    <a:pt x="10341" y="13243"/>
                  </a:cubicBezTo>
                  <a:cubicBezTo>
                    <a:pt x="10975" y="13577"/>
                    <a:pt x="11576" y="13844"/>
                    <a:pt x="12243" y="14077"/>
                  </a:cubicBezTo>
                  <a:cubicBezTo>
                    <a:pt x="11776" y="14111"/>
                    <a:pt x="11342" y="14244"/>
                    <a:pt x="10942" y="14511"/>
                  </a:cubicBezTo>
                  <a:cubicBezTo>
                    <a:pt x="10441" y="14811"/>
                    <a:pt x="10074" y="15311"/>
                    <a:pt x="9741" y="15812"/>
                  </a:cubicBezTo>
                  <a:cubicBezTo>
                    <a:pt x="9908" y="15945"/>
                    <a:pt x="10141" y="16045"/>
                    <a:pt x="10341" y="16079"/>
                  </a:cubicBezTo>
                  <a:cubicBezTo>
                    <a:pt x="10458" y="16095"/>
                    <a:pt x="10575" y="16104"/>
                    <a:pt x="10687" y="16104"/>
                  </a:cubicBezTo>
                  <a:cubicBezTo>
                    <a:pt x="10800" y="16104"/>
                    <a:pt x="10908" y="16095"/>
                    <a:pt x="11008" y="16079"/>
                  </a:cubicBezTo>
                  <a:cubicBezTo>
                    <a:pt x="11509" y="16012"/>
                    <a:pt x="12009" y="15845"/>
                    <a:pt x="12409" y="15512"/>
                  </a:cubicBezTo>
                  <a:cubicBezTo>
                    <a:pt x="12743" y="15211"/>
                    <a:pt x="12977" y="14778"/>
                    <a:pt x="13010" y="14344"/>
                  </a:cubicBezTo>
                  <a:cubicBezTo>
                    <a:pt x="14411" y="14811"/>
                    <a:pt x="15879" y="15045"/>
                    <a:pt x="17346" y="15111"/>
                  </a:cubicBezTo>
                  <a:cubicBezTo>
                    <a:pt x="17647" y="15111"/>
                    <a:pt x="17747" y="14644"/>
                    <a:pt x="17446" y="14644"/>
                  </a:cubicBezTo>
                  <a:cubicBezTo>
                    <a:pt x="15512" y="14578"/>
                    <a:pt x="13610" y="14144"/>
                    <a:pt x="11842" y="13410"/>
                  </a:cubicBezTo>
                  <a:cubicBezTo>
                    <a:pt x="12109" y="12810"/>
                    <a:pt x="12143" y="12142"/>
                    <a:pt x="11976" y="11509"/>
                  </a:cubicBezTo>
                  <a:cubicBezTo>
                    <a:pt x="11876" y="11142"/>
                    <a:pt x="11709" y="10808"/>
                    <a:pt x="11475" y="10541"/>
                  </a:cubicBezTo>
                  <a:cubicBezTo>
                    <a:pt x="11209" y="10274"/>
                    <a:pt x="10842" y="10074"/>
                    <a:pt x="10475" y="10041"/>
                  </a:cubicBezTo>
                  <a:lnTo>
                    <a:pt x="10475" y="10041"/>
                  </a:lnTo>
                  <a:cubicBezTo>
                    <a:pt x="10141" y="10808"/>
                    <a:pt x="10208" y="11709"/>
                    <a:pt x="10608" y="12443"/>
                  </a:cubicBezTo>
                  <a:cubicBezTo>
                    <a:pt x="10775" y="12676"/>
                    <a:pt x="10942" y="12910"/>
                    <a:pt x="11142" y="13110"/>
                  </a:cubicBezTo>
                  <a:cubicBezTo>
                    <a:pt x="10341" y="12709"/>
                    <a:pt x="9541" y="12276"/>
                    <a:pt x="8807" y="11742"/>
                  </a:cubicBezTo>
                  <a:lnTo>
                    <a:pt x="8840" y="11742"/>
                  </a:lnTo>
                  <a:cubicBezTo>
                    <a:pt x="9140" y="11108"/>
                    <a:pt x="9207" y="10374"/>
                    <a:pt x="9040" y="9674"/>
                  </a:cubicBezTo>
                  <a:cubicBezTo>
                    <a:pt x="8940" y="9340"/>
                    <a:pt x="8774" y="8973"/>
                    <a:pt x="8507" y="8707"/>
                  </a:cubicBezTo>
                  <a:cubicBezTo>
                    <a:pt x="8273" y="8440"/>
                    <a:pt x="7906" y="8240"/>
                    <a:pt x="7539" y="8240"/>
                  </a:cubicBezTo>
                  <a:cubicBezTo>
                    <a:pt x="7206" y="9007"/>
                    <a:pt x="7272" y="9907"/>
                    <a:pt x="7673" y="10641"/>
                  </a:cubicBezTo>
                  <a:cubicBezTo>
                    <a:pt x="7806" y="10875"/>
                    <a:pt x="7973" y="11075"/>
                    <a:pt x="8173" y="11275"/>
                  </a:cubicBezTo>
                  <a:cubicBezTo>
                    <a:pt x="7272" y="10575"/>
                    <a:pt x="6439" y="9774"/>
                    <a:pt x="5705" y="8907"/>
                  </a:cubicBezTo>
                  <a:cubicBezTo>
                    <a:pt x="6105" y="8406"/>
                    <a:pt x="6338" y="7773"/>
                    <a:pt x="6338" y="7105"/>
                  </a:cubicBezTo>
                  <a:cubicBezTo>
                    <a:pt x="6372" y="6739"/>
                    <a:pt x="6305" y="6372"/>
                    <a:pt x="6138" y="6038"/>
                  </a:cubicBezTo>
                  <a:cubicBezTo>
                    <a:pt x="5972" y="5704"/>
                    <a:pt x="5671" y="5438"/>
                    <a:pt x="5304" y="5304"/>
                  </a:cubicBezTo>
                  <a:cubicBezTo>
                    <a:pt x="4804" y="5938"/>
                    <a:pt x="4604" y="6839"/>
                    <a:pt x="4771" y="7639"/>
                  </a:cubicBezTo>
                  <a:cubicBezTo>
                    <a:pt x="4804" y="7673"/>
                    <a:pt x="4804" y="7673"/>
                    <a:pt x="4804" y="7706"/>
                  </a:cubicBezTo>
                  <a:cubicBezTo>
                    <a:pt x="4704" y="7539"/>
                    <a:pt x="4637" y="7406"/>
                    <a:pt x="4537" y="7272"/>
                  </a:cubicBezTo>
                  <a:cubicBezTo>
                    <a:pt x="4204" y="6772"/>
                    <a:pt x="3903" y="6205"/>
                    <a:pt x="3637" y="5671"/>
                  </a:cubicBezTo>
                  <a:cubicBezTo>
                    <a:pt x="4237" y="5404"/>
                    <a:pt x="4737" y="4904"/>
                    <a:pt x="5071" y="4337"/>
                  </a:cubicBezTo>
                  <a:cubicBezTo>
                    <a:pt x="5238" y="4003"/>
                    <a:pt x="5338" y="3636"/>
                    <a:pt x="5338" y="3269"/>
                  </a:cubicBezTo>
                  <a:cubicBezTo>
                    <a:pt x="5338" y="2902"/>
                    <a:pt x="5171" y="2502"/>
                    <a:pt x="4937" y="2235"/>
                  </a:cubicBezTo>
                  <a:cubicBezTo>
                    <a:pt x="4170" y="2602"/>
                    <a:pt x="3603" y="3303"/>
                    <a:pt x="3436" y="4103"/>
                  </a:cubicBezTo>
                  <a:cubicBezTo>
                    <a:pt x="3370" y="4404"/>
                    <a:pt x="3336" y="4704"/>
                    <a:pt x="3336" y="5004"/>
                  </a:cubicBezTo>
                  <a:cubicBezTo>
                    <a:pt x="3170" y="4570"/>
                    <a:pt x="3003" y="4137"/>
                    <a:pt x="2869" y="3703"/>
                  </a:cubicBezTo>
                  <a:cubicBezTo>
                    <a:pt x="3336" y="3203"/>
                    <a:pt x="3670" y="2569"/>
                    <a:pt x="3737" y="1902"/>
                  </a:cubicBezTo>
                  <a:cubicBezTo>
                    <a:pt x="3770" y="1535"/>
                    <a:pt x="3737" y="1168"/>
                    <a:pt x="3603" y="834"/>
                  </a:cubicBezTo>
                  <a:cubicBezTo>
                    <a:pt x="3470" y="467"/>
                    <a:pt x="3203" y="167"/>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1"/>
            <p:cNvSpPr/>
            <p:nvPr/>
          </p:nvSpPr>
          <p:spPr>
            <a:xfrm>
              <a:off x="7504000" y="3118738"/>
              <a:ext cx="120950" cy="22250"/>
            </a:xfrm>
            <a:custGeom>
              <a:rect b="b" l="l" r="r" t="t"/>
              <a:pathLst>
                <a:path extrusionOk="0" h="890" w="4838">
                  <a:moveTo>
                    <a:pt x="2814" y="0"/>
                  </a:moveTo>
                  <a:cubicBezTo>
                    <a:pt x="1785" y="0"/>
                    <a:pt x="664" y="377"/>
                    <a:pt x="0" y="856"/>
                  </a:cubicBezTo>
                  <a:cubicBezTo>
                    <a:pt x="0" y="856"/>
                    <a:pt x="1257" y="703"/>
                    <a:pt x="2642" y="703"/>
                  </a:cubicBezTo>
                  <a:cubicBezTo>
                    <a:pt x="3397" y="703"/>
                    <a:pt x="4190" y="749"/>
                    <a:pt x="4837" y="890"/>
                  </a:cubicBezTo>
                  <a:cubicBezTo>
                    <a:pt x="4419" y="248"/>
                    <a:pt x="3647" y="0"/>
                    <a:pt x="28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1"/>
            <p:cNvSpPr/>
            <p:nvPr/>
          </p:nvSpPr>
          <p:spPr>
            <a:xfrm>
              <a:off x="7745000" y="3129388"/>
              <a:ext cx="120950" cy="28275"/>
            </a:xfrm>
            <a:custGeom>
              <a:rect b="b" l="l" r="r" t="t"/>
              <a:pathLst>
                <a:path extrusionOk="0" h="1131" w="4838">
                  <a:moveTo>
                    <a:pt x="1745" y="1"/>
                  </a:moveTo>
                  <a:cubicBezTo>
                    <a:pt x="1049" y="1"/>
                    <a:pt x="410" y="207"/>
                    <a:pt x="1" y="731"/>
                  </a:cubicBezTo>
                  <a:cubicBezTo>
                    <a:pt x="312" y="686"/>
                    <a:pt x="654" y="668"/>
                    <a:pt x="1008" y="668"/>
                  </a:cubicBezTo>
                  <a:cubicBezTo>
                    <a:pt x="2776" y="668"/>
                    <a:pt x="4837" y="1131"/>
                    <a:pt x="4837" y="1131"/>
                  </a:cubicBezTo>
                  <a:cubicBezTo>
                    <a:pt x="4138" y="534"/>
                    <a:pt x="2867" y="1"/>
                    <a:pt x="17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1"/>
            <p:cNvSpPr/>
            <p:nvPr/>
          </p:nvSpPr>
          <p:spPr>
            <a:xfrm>
              <a:off x="7551525" y="3226813"/>
              <a:ext cx="45075" cy="53500"/>
            </a:xfrm>
            <a:custGeom>
              <a:rect b="b" l="l" r="r" t="t"/>
              <a:pathLst>
                <a:path extrusionOk="0" h="2140" w="1803">
                  <a:moveTo>
                    <a:pt x="888" y="1"/>
                  </a:moveTo>
                  <a:cubicBezTo>
                    <a:pt x="439" y="1"/>
                    <a:pt x="34" y="456"/>
                    <a:pt x="34" y="1037"/>
                  </a:cubicBezTo>
                  <a:cubicBezTo>
                    <a:pt x="1" y="1604"/>
                    <a:pt x="368" y="2104"/>
                    <a:pt x="835" y="2137"/>
                  </a:cubicBezTo>
                  <a:cubicBezTo>
                    <a:pt x="852" y="2139"/>
                    <a:pt x="868" y="2139"/>
                    <a:pt x="885" y="2139"/>
                  </a:cubicBezTo>
                  <a:cubicBezTo>
                    <a:pt x="1362" y="2139"/>
                    <a:pt x="1736" y="1684"/>
                    <a:pt x="1769" y="1103"/>
                  </a:cubicBezTo>
                  <a:cubicBezTo>
                    <a:pt x="1802" y="536"/>
                    <a:pt x="1435" y="36"/>
                    <a:pt x="935" y="3"/>
                  </a:cubicBezTo>
                  <a:cubicBezTo>
                    <a:pt x="919" y="1"/>
                    <a:pt x="903" y="1"/>
                    <a:pt x="8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1"/>
            <p:cNvSpPr/>
            <p:nvPr/>
          </p:nvSpPr>
          <p:spPr>
            <a:xfrm>
              <a:off x="7560700" y="3235088"/>
              <a:ext cx="14200" cy="16825"/>
            </a:xfrm>
            <a:custGeom>
              <a:rect b="b" l="l" r="r" t="t"/>
              <a:pathLst>
                <a:path extrusionOk="0" h="673" w="568">
                  <a:moveTo>
                    <a:pt x="258" y="1"/>
                  </a:moveTo>
                  <a:cubicBezTo>
                    <a:pt x="112" y="1"/>
                    <a:pt x="1" y="156"/>
                    <a:pt x="1" y="339"/>
                  </a:cubicBezTo>
                  <a:cubicBezTo>
                    <a:pt x="1" y="506"/>
                    <a:pt x="101" y="672"/>
                    <a:pt x="268" y="672"/>
                  </a:cubicBezTo>
                  <a:cubicBezTo>
                    <a:pt x="401" y="672"/>
                    <a:pt x="534" y="539"/>
                    <a:pt x="534" y="339"/>
                  </a:cubicBezTo>
                  <a:cubicBezTo>
                    <a:pt x="568" y="172"/>
                    <a:pt x="434" y="5"/>
                    <a:pt x="301" y="5"/>
                  </a:cubicBezTo>
                  <a:cubicBezTo>
                    <a:pt x="286" y="2"/>
                    <a:pt x="272" y="1"/>
                    <a:pt x="2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1"/>
            <p:cNvSpPr/>
            <p:nvPr/>
          </p:nvSpPr>
          <p:spPr>
            <a:xfrm>
              <a:off x="7761675" y="3236863"/>
              <a:ext cx="45075" cy="54250"/>
            </a:xfrm>
            <a:custGeom>
              <a:rect b="b" l="l" r="r" t="t"/>
              <a:pathLst>
                <a:path extrusionOk="0" h="2170" w="1803">
                  <a:moveTo>
                    <a:pt x="968" y="1"/>
                  </a:moveTo>
                  <a:cubicBezTo>
                    <a:pt x="468" y="1"/>
                    <a:pt x="67" y="435"/>
                    <a:pt x="34" y="1035"/>
                  </a:cubicBezTo>
                  <a:cubicBezTo>
                    <a:pt x="1" y="1635"/>
                    <a:pt x="368" y="2136"/>
                    <a:pt x="868" y="2169"/>
                  </a:cubicBezTo>
                  <a:cubicBezTo>
                    <a:pt x="1335" y="2169"/>
                    <a:pt x="1735" y="1735"/>
                    <a:pt x="1769" y="1135"/>
                  </a:cubicBezTo>
                  <a:cubicBezTo>
                    <a:pt x="1802" y="535"/>
                    <a:pt x="1435" y="34"/>
                    <a:pt x="9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1"/>
            <p:cNvSpPr/>
            <p:nvPr/>
          </p:nvSpPr>
          <p:spPr>
            <a:xfrm>
              <a:off x="7770850" y="3245213"/>
              <a:ext cx="14200" cy="17525"/>
            </a:xfrm>
            <a:custGeom>
              <a:rect b="b" l="l" r="r" t="t"/>
              <a:pathLst>
                <a:path extrusionOk="0" h="701" w="568">
                  <a:moveTo>
                    <a:pt x="301" y="0"/>
                  </a:moveTo>
                  <a:cubicBezTo>
                    <a:pt x="167" y="0"/>
                    <a:pt x="34" y="134"/>
                    <a:pt x="1" y="334"/>
                  </a:cubicBezTo>
                  <a:cubicBezTo>
                    <a:pt x="1" y="534"/>
                    <a:pt x="134" y="701"/>
                    <a:pt x="268" y="701"/>
                  </a:cubicBezTo>
                  <a:cubicBezTo>
                    <a:pt x="434" y="701"/>
                    <a:pt x="568" y="568"/>
                    <a:pt x="568" y="367"/>
                  </a:cubicBezTo>
                  <a:cubicBezTo>
                    <a:pt x="568" y="167"/>
                    <a:pt x="468" y="0"/>
                    <a:pt x="3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1"/>
            <p:cNvSpPr/>
            <p:nvPr/>
          </p:nvSpPr>
          <p:spPr>
            <a:xfrm>
              <a:off x="7620750" y="3274588"/>
              <a:ext cx="41725" cy="81725"/>
            </a:xfrm>
            <a:custGeom>
              <a:rect b="b" l="l" r="r" t="t"/>
              <a:pathLst>
                <a:path extrusionOk="0" h="3269" w="1669">
                  <a:moveTo>
                    <a:pt x="1356" y="0"/>
                  </a:moveTo>
                  <a:cubicBezTo>
                    <a:pt x="1253" y="0"/>
                    <a:pt x="1150" y="62"/>
                    <a:pt x="1101" y="160"/>
                  </a:cubicBezTo>
                  <a:cubicBezTo>
                    <a:pt x="1034" y="360"/>
                    <a:pt x="834" y="627"/>
                    <a:pt x="668" y="927"/>
                  </a:cubicBezTo>
                  <a:cubicBezTo>
                    <a:pt x="467" y="1227"/>
                    <a:pt x="267" y="1494"/>
                    <a:pt x="167" y="1728"/>
                  </a:cubicBezTo>
                  <a:cubicBezTo>
                    <a:pt x="0" y="2128"/>
                    <a:pt x="67" y="2428"/>
                    <a:pt x="167" y="2595"/>
                  </a:cubicBezTo>
                  <a:cubicBezTo>
                    <a:pt x="301" y="2928"/>
                    <a:pt x="668" y="3129"/>
                    <a:pt x="1168" y="3262"/>
                  </a:cubicBezTo>
                  <a:lnTo>
                    <a:pt x="1235" y="3262"/>
                  </a:lnTo>
                  <a:cubicBezTo>
                    <a:pt x="1252" y="3266"/>
                    <a:pt x="1269" y="3268"/>
                    <a:pt x="1285" y="3268"/>
                  </a:cubicBezTo>
                  <a:cubicBezTo>
                    <a:pt x="1393" y="3268"/>
                    <a:pt x="1473" y="3178"/>
                    <a:pt x="1501" y="3062"/>
                  </a:cubicBezTo>
                  <a:cubicBezTo>
                    <a:pt x="1535" y="2895"/>
                    <a:pt x="1435" y="2762"/>
                    <a:pt x="1301" y="2728"/>
                  </a:cubicBezTo>
                  <a:cubicBezTo>
                    <a:pt x="968" y="2628"/>
                    <a:pt x="734" y="2495"/>
                    <a:pt x="634" y="2361"/>
                  </a:cubicBezTo>
                  <a:cubicBezTo>
                    <a:pt x="601" y="2228"/>
                    <a:pt x="601" y="2094"/>
                    <a:pt x="668" y="1928"/>
                  </a:cubicBezTo>
                  <a:cubicBezTo>
                    <a:pt x="734" y="1761"/>
                    <a:pt x="934" y="1494"/>
                    <a:pt x="1101" y="1227"/>
                  </a:cubicBezTo>
                  <a:cubicBezTo>
                    <a:pt x="1335" y="894"/>
                    <a:pt x="1535" y="627"/>
                    <a:pt x="1635" y="393"/>
                  </a:cubicBezTo>
                  <a:cubicBezTo>
                    <a:pt x="1668" y="226"/>
                    <a:pt x="1602" y="60"/>
                    <a:pt x="1468" y="26"/>
                  </a:cubicBezTo>
                  <a:cubicBezTo>
                    <a:pt x="1432" y="8"/>
                    <a:pt x="1394" y="0"/>
                    <a:pt x="13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1"/>
            <p:cNvSpPr/>
            <p:nvPr/>
          </p:nvSpPr>
          <p:spPr>
            <a:xfrm>
              <a:off x="7597400" y="3388638"/>
              <a:ext cx="149300" cy="39600"/>
            </a:xfrm>
            <a:custGeom>
              <a:rect b="b" l="l" r="r" t="t"/>
              <a:pathLst>
                <a:path extrusionOk="0" h="1584" w="5972">
                  <a:moveTo>
                    <a:pt x="0" y="1"/>
                  </a:moveTo>
                  <a:lnTo>
                    <a:pt x="0" y="1"/>
                  </a:lnTo>
                  <a:cubicBezTo>
                    <a:pt x="308" y="959"/>
                    <a:pt x="1693" y="1584"/>
                    <a:pt x="3083" y="1584"/>
                  </a:cubicBezTo>
                  <a:cubicBezTo>
                    <a:pt x="4258" y="1584"/>
                    <a:pt x="5437" y="1137"/>
                    <a:pt x="5971" y="68"/>
                  </a:cubicBezTo>
                  <a:lnTo>
                    <a:pt x="5971" y="68"/>
                  </a:lnTo>
                  <a:cubicBezTo>
                    <a:pt x="5024" y="144"/>
                    <a:pt x="4091" y="185"/>
                    <a:pt x="3175" y="185"/>
                  </a:cubicBezTo>
                  <a:cubicBezTo>
                    <a:pt x="2091" y="185"/>
                    <a:pt x="1031" y="127"/>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1"/>
            <p:cNvSpPr/>
            <p:nvPr/>
          </p:nvSpPr>
          <p:spPr>
            <a:xfrm>
              <a:off x="8006850" y="3223863"/>
              <a:ext cx="154300" cy="163950"/>
            </a:xfrm>
            <a:custGeom>
              <a:rect b="b" l="l" r="r" t="t"/>
              <a:pathLst>
                <a:path extrusionOk="0" h="6558" w="6172">
                  <a:moveTo>
                    <a:pt x="3838" y="1"/>
                  </a:moveTo>
                  <a:cubicBezTo>
                    <a:pt x="2709" y="1"/>
                    <a:pt x="1455" y="972"/>
                    <a:pt x="801" y="2389"/>
                  </a:cubicBezTo>
                  <a:cubicBezTo>
                    <a:pt x="1" y="4090"/>
                    <a:pt x="434" y="5791"/>
                    <a:pt x="1669" y="6392"/>
                  </a:cubicBezTo>
                  <a:cubicBezTo>
                    <a:pt x="1920" y="6504"/>
                    <a:pt x="2186" y="6558"/>
                    <a:pt x="2458" y="6558"/>
                  </a:cubicBezTo>
                  <a:cubicBezTo>
                    <a:pt x="3552" y="6558"/>
                    <a:pt x="4730" y="5687"/>
                    <a:pt x="5371" y="4324"/>
                  </a:cubicBezTo>
                  <a:cubicBezTo>
                    <a:pt x="6172" y="2589"/>
                    <a:pt x="5805" y="754"/>
                    <a:pt x="4571" y="154"/>
                  </a:cubicBezTo>
                  <a:cubicBezTo>
                    <a:pt x="4338" y="50"/>
                    <a:pt x="4091" y="1"/>
                    <a:pt x="38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1"/>
            <p:cNvSpPr/>
            <p:nvPr/>
          </p:nvSpPr>
          <p:spPr>
            <a:xfrm>
              <a:off x="8047725" y="3250638"/>
              <a:ext cx="81750" cy="90500"/>
            </a:xfrm>
            <a:custGeom>
              <a:rect b="b" l="l" r="r" t="t"/>
              <a:pathLst>
                <a:path extrusionOk="0" h="3620" w="3270">
                  <a:moveTo>
                    <a:pt x="2099" y="0"/>
                  </a:moveTo>
                  <a:cubicBezTo>
                    <a:pt x="1759" y="0"/>
                    <a:pt x="1407" y="139"/>
                    <a:pt x="1101" y="417"/>
                  </a:cubicBezTo>
                  <a:cubicBezTo>
                    <a:pt x="834" y="684"/>
                    <a:pt x="667" y="1051"/>
                    <a:pt x="667" y="1418"/>
                  </a:cubicBezTo>
                  <a:cubicBezTo>
                    <a:pt x="667" y="1618"/>
                    <a:pt x="734" y="1818"/>
                    <a:pt x="767" y="1952"/>
                  </a:cubicBezTo>
                  <a:cubicBezTo>
                    <a:pt x="834" y="2118"/>
                    <a:pt x="868" y="2252"/>
                    <a:pt x="868" y="2385"/>
                  </a:cubicBezTo>
                  <a:cubicBezTo>
                    <a:pt x="834" y="2752"/>
                    <a:pt x="501" y="2986"/>
                    <a:pt x="200" y="3086"/>
                  </a:cubicBezTo>
                  <a:cubicBezTo>
                    <a:pt x="67" y="3119"/>
                    <a:pt x="0" y="3286"/>
                    <a:pt x="34" y="3419"/>
                  </a:cubicBezTo>
                  <a:cubicBezTo>
                    <a:pt x="67" y="3553"/>
                    <a:pt x="167" y="3620"/>
                    <a:pt x="300" y="3620"/>
                  </a:cubicBezTo>
                  <a:lnTo>
                    <a:pt x="367" y="3620"/>
                  </a:lnTo>
                  <a:cubicBezTo>
                    <a:pt x="834" y="3453"/>
                    <a:pt x="1368" y="3052"/>
                    <a:pt x="1401" y="2452"/>
                  </a:cubicBezTo>
                  <a:cubicBezTo>
                    <a:pt x="1435" y="2185"/>
                    <a:pt x="1368" y="1985"/>
                    <a:pt x="1301" y="1785"/>
                  </a:cubicBezTo>
                  <a:cubicBezTo>
                    <a:pt x="1268" y="1651"/>
                    <a:pt x="1234" y="1551"/>
                    <a:pt x="1234" y="1418"/>
                  </a:cubicBezTo>
                  <a:cubicBezTo>
                    <a:pt x="1234" y="1218"/>
                    <a:pt x="1301" y="984"/>
                    <a:pt x="1468" y="818"/>
                  </a:cubicBezTo>
                  <a:cubicBezTo>
                    <a:pt x="1609" y="705"/>
                    <a:pt x="1844" y="569"/>
                    <a:pt x="2054" y="569"/>
                  </a:cubicBezTo>
                  <a:cubicBezTo>
                    <a:pt x="2094" y="569"/>
                    <a:pt x="2132" y="574"/>
                    <a:pt x="2168" y="584"/>
                  </a:cubicBezTo>
                  <a:cubicBezTo>
                    <a:pt x="2535" y="651"/>
                    <a:pt x="2702" y="1051"/>
                    <a:pt x="2702" y="1385"/>
                  </a:cubicBezTo>
                  <a:cubicBezTo>
                    <a:pt x="2669" y="1551"/>
                    <a:pt x="2802" y="1685"/>
                    <a:pt x="2969" y="1685"/>
                  </a:cubicBezTo>
                  <a:cubicBezTo>
                    <a:pt x="3102" y="1685"/>
                    <a:pt x="3236" y="1585"/>
                    <a:pt x="3236" y="1418"/>
                  </a:cubicBezTo>
                  <a:cubicBezTo>
                    <a:pt x="3269" y="851"/>
                    <a:pt x="2969" y="184"/>
                    <a:pt x="2302" y="17"/>
                  </a:cubicBezTo>
                  <a:cubicBezTo>
                    <a:pt x="2235" y="6"/>
                    <a:pt x="2168" y="0"/>
                    <a:pt x="2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1"/>
            <p:cNvSpPr/>
            <p:nvPr/>
          </p:nvSpPr>
          <p:spPr>
            <a:xfrm>
              <a:off x="7976825" y="2779888"/>
              <a:ext cx="500400" cy="1149650"/>
            </a:xfrm>
            <a:custGeom>
              <a:rect b="b" l="l" r="r" t="t"/>
              <a:pathLst>
                <a:path extrusionOk="0" h="45986" w="20016">
                  <a:moveTo>
                    <a:pt x="3437" y="0"/>
                  </a:moveTo>
                  <a:cubicBezTo>
                    <a:pt x="6039" y="5904"/>
                    <a:pt x="5105" y="12709"/>
                    <a:pt x="3570" y="18980"/>
                  </a:cubicBezTo>
                  <a:cubicBezTo>
                    <a:pt x="2069" y="25218"/>
                    <a:pt x="1" y="31489"/>
                    <a:pt x="435" y="37927"/>
                  </a:cubicBezTo>
                  <a:cubicBezTo>
                    <a:pt x="568" y="39962"/>
                    <a:pt x="1035" y="42097"/>
                    <a:pt x="2403" y="43631"/>
                  </a:cubicBezTo>
                  <a:cubicBezTo>
                    <a:pt x="3264" y="44598"/>
                    <a:pt x="4576" y="45194"/>
                    <a:pt x="5838" y="45194"/>
                  </a:cubicBezTo>
                  <a:cubicBezTo>
                    <a:pt x="6578" y="45194"/>
                    <a:pt x="7302" y="44989"/>
                    <a:pt x="7907" y="44532"/>
                  </a:cubicBezTo>
                  <a:cubicBezTo>
                    <a:pt x="9161" y="45499"/>
                    <a:pt x="10752" y="45986"/>
                    <a:pt x="12338" y="45986"/>
                  </a:cubicBezTo>
                  <a:cubicBezTo>
                    <a:pt x="13706" y="45986"/>
                    <a:pt x="15070" y="45625"/>
                    <a:pt x="16212" y="44899"/>
                  </a:cubicBezTo>
                  <a:cubicBezTo>
                    <a:pt x="18714" y="43298"/>
                    <a:pt x="20015" y="40062"/>
                    <a:pt x="19348" y="37160"/>
                  </a:cubicBezTo>
                  <a:cubicBezTo>
                    <a:pt x="18515" y="36352"/>
                    <a:pt x="17323" y="35921"/>
                    <a:pt x="16140" y="35921"/>
                  </a:cubicBezTo>
                  <a:cubicBezTo>
                    <a:pt x="15712" y="35921"/>
                    <a:pt x="15286" y="35977"/>
                    <a:pt x="14878" y="36093"/>
                  </a:cubicBezTo>
                  <a:cubicBezTo>
                    <a:pt x="14211" y="34892"/>
                    <a:pt x="12777" y="34358"/>
                    <a:pt x="11409" y="34191"/>
                  </a:cubicBezTo>
                  <a:cubicBezTo>
                    <a:pt x="10041" y="34024"/>
                    <a:pt x="8640" y="34125"/>
                    <a:pt x="7339" y="33791"/>
                  </a:cubicBezTo>
                  <a:cubicBezTo>
                    <a:pt x="5004" y="33191"/>
                    <a:pt x="5105" y="29488"/>
                    <a:pt x="5305" y="27086"/>
                  </a:cubicBezTo>
                  <a:cubicBezTo>
                    <a:pt x="5505" y="24718"/>
                    <a:pt x="6405" y="22450"/>
                    <a:pt x="7306" y="20248"/>
                  </a:cubicBezTo>
                  <a:cubicBezTo>
                    <a:pt x="8207" y="18013"/>
                    <a:pt x="9107" y="15778"/>
                    <a:pt x="9341" y="13410"/>
                  </a:cubicBezTo>
                  <a:cubicBezTo>
                    <a:pt x="9474" y="12009"/>
                    <a:pt x="9207" y="10741"/>
                    <a:pt x="8974" y="9373"/>
                  </a:cubicBezTo>
                  <a:cubicBezTo>
                    <a:pt x="8774" y="8006"/>
                    <a:pt x="8240" y="6605"/>
                    <a:pt x="7139" y="5704"/>
                  </a:cubicBezTo>
                  <a:cubicBezTo>
                    <a:pt x="6973" y="4470"/>
                    <a:pt x="6839" y="3236"/>
                    <a:pt x="6272" y="2102"/>
                  </a:cubicBezTo>
                  <a:cubicBezTo>
                    <a:pt x="5738" y="967"/>
                    <a:pt x="4671" y="234"/>
                    <a:pt x="3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1"/>
            <p:cNvSpPr/>
            <p:nvPr/>
          </p:nvSpPr>
          <p:spPr>
            <a:xfrm>
              <a:off x="8033550" y="3495188"/>
              <a:ext cx="107950" cy="374025"/>
            </a:xfrm>
            <a:custGeom>
              <a:rect b="b" l="l" r="r" t="t"/>
              <a:pathLst>
                <a:path extrusionOk="0" h="14961" w="4318">
                  <a:moveTo>
                    <a:pt x="930" y="0"/>
                  </a:moveTo>
                  <a:cubicBezTo>
                    <a:pt x="792" y="0"/>
                    <a:pt x="651" y="92"/>
                    <a:pt x="634" y="275"/>
                  </a:cubicBezTo>
                  <a:cubicBezTo>
                    <a:pt x="267" y="5246"/>
                    <a:pt x="0" y="10983"/>
                    <a:pt x="3736" y="14886"/>
                  </a:cubicBezTo>
                  <a:cubicBezTo>
                    <a:pt x="3788" y="14938"/>
                    <a:pt x="3849" y="14960"/>
                    <a:pt x="3909" y="14960"/>
                  </a:cubicBezTo>
                  <a:cubicBezTo>
                    <a:pt x="4117" y="14960"/>
                    <a:pt x="4318" y="14693"/>
                    <a:pt x="4136" y="14486"/>
                  </a:cubicBezTo>
                  <a:cubicBezTo>
                    <a:pt x="501" y="10716"/>
                    <a:pt x="834" y="5079"/>
                    <a:pt x="1201" y="275"/>
                  </a:cubicBezTo>
                  <a:cubicBezTo>
                    <a:pt x="1201" y="92"/>
                    <a:pt x="1068" y="0"/>
                    <a:pt x="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1"/>
            <p:cNvSpPr/>
            <p:nvPr/>
          </p:nvSpPr>
          <p:spPr>
            <a:xfrm>
              <a:off x="8072725" y="3635288"/>
              <a:ext cx="173625" cy="218200"/>
            </a:xfrm>
            <a:custGeom>
              <a:rect b="b" l="l" r="r" t="t"/>
              <a:pathLst>
                <a:path extrusionOk="0" h="8728" w="6945">
                  <a:moveTo>
                    <a:pt x="268" y="0"/>
                  </a:moveTo>
                  <a:cubicBezTo>
                    <a:pt x="134" y="0"/>
                    <a:pt x="1" y="92"/>
                    <a:pt x="1" y="275"/>
                  </a:cubicBezTo>
                  <a:cubicBezTo>
                    <a:pt x="68" y="4178"/>
                    <a:pt x="2703" y="7647"/>
                    <a:pt x="6472" y="8715"/>
                  </a:cubicBezTo>
                  <a:cubicBezTo>
                    <a:pt x="6504" y="8723"/>
                    <a:pt x="6533" y="8727"/>
                    <a:pt x="6561" y="8727"/>
                  </a:cubicBezTo>
                  <a:cubicBezTo>
                    <a:pt x="6859" y="8727"/>
                    <a:pt x="6944" y="8276"/>
                    <a:pt x="6639" y="8214"/>
                  </a:cubicBezTo>
                  <a:cubicBezTo>
                    <a:pt x="3103" y="7180"/>
                    <a:pt x="601" y="3945"/>
                    <a:pt x="535" y="275"/>
                  </a:cubicBezTo>
                  <a:cubicBezTo>
                    <a:pt x="535" y="92"/>
                    <a:pt x="401" y="0"/>
                    <a:pt x="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 name="Google Shape;1273;p41"/>
          <p:cNvSpPr/>
          <p:nvPr/>
        </p:nvSpPr>
        <p:spPr>
          <a:xfrm>
            <a:off x="3914288" y="1495569"/>
            <a:ext cx="433266" cy="385439"/>
          </a:xfrm>
          <a:custGeom>
            <a:rect b="b" l="l" r="r" t="t"/>
            <a:pathLst>
              <a:path extrusionOk="0" h="10912" w="12266">
                <a:moveTo>
                  <a:pt x="7884" y="358"/>
                </a:moveTo>
                <a:cubicBezTo>
                  <a:pt x="8169" y="358"/>
                  <a:pt x="8407" y="596"/>
                  <a:pt x="8407" y="882"/>
                </a:cubicBezTo>
                <a:cubicBezTo>
                  <a:pt x="8407" y="1167"/>
                  <a:pt x="8169" y="1406"/>
                  <a:pt x="7884" y="1406"/>
                </a:cubicBezTo>
                <a:cubicBezTo>
                  <a:pt x="7574" y="1406"/>
                  <a:pt x="7360" y="1167"/>
                  <a:pt x="7360" y="882"/>
                </a:cubicBezTo>
                <a:cubicBezTo>
                  <a:pt x="7360" y="596"/>
                  <a:pt x="7574" y="358"/>
                  <a:pt x="7884" y="358"/>
                </a:cubicBezTo>
                <a:close/>
                <a:moveTo>
                  <a:pt x="3549" y="1120"/>
                </a:moveTo>
                <a:cubicBezTo>
                  <a:pt x="3573" y="1215"/>
                  <a:pt x="3621" y="1334"/>
                  <a:pt x="3692" y="1429"/>
                </a:cubicBezTo>
                <a:cubicBezTo>
                  <a:pt x="3478" y="1572"/>
                  <a:pt x="3240" y="1739"/>
                  <a:pt x="3049" y="1930"/>
                </a:cubicBezTo>
                <a:cubicBezTo>
                  <a:pt x="2859" y="1930"/>
                  <a:pt x="2668" y="1953"/>
                  <a:pt x="2454" y="2049"/>
                </a:cubicBezTo>
                <a:cubicBezTo>
                  <a:pt x="2525" y="1953"/>
                  <a:pt x="2621" y="1858"/>
                  <a:pt x="2716" y="1787"/>
                </a:cubicBezTo>
                <a:cubicBezTo>
                  <a:pt x="2954" y="1525"/>
                  <a:pt x="3240" y="1310"/>
                  <a:pt x="3549" y="1120"/>
                </a:cubicBezTo>
                <a:close/>
                <a:moveTo>
                  <a:pt x="8717" y="1120"/>
                </a:moveTo>
                <a:cubicBezTo>
                  <a:pt x="9098" y="1358"/>
                  <a:pt x="9479" y="1668"/>
                  <a:pt x="9789" y="2049"/>
                </a:cubicBezTo>
                <a:cubicBezTo>
                  <a:pt x="9598" y="1953"/>
                  <a:pt x="9384" y="1930"/>
                  <a:pt x="9217" y="1930"/>
                </a:cubicBezTo>
                <a:cubicBezTo>
                  <a:pt x="9003" y="1739"/>
                  <a:pt x="8788" y="1572"/>
                  <a:pt x="8550" y="1429"/>
                </a:cubicBezTo>
                <a:cubicBezTo>
                  <a:pt x="8622" y="1334"/>
                  <a:pt x="8693" y="1215"/>
                  <a:pt x="8717" y="1120"/>
                </a:cubicBezTo>
                <a:close/>
                <a:moveTo>
                  <a:pt x="10765" y="1691"/>
                </a:moveTo>
                <a:cubicBezTo>
                  <a:pt x="10860" y="1858"/>
                  <a:pt x="11051" y="2239"/>
                  <a:pt x="10908" y="2668"/>
                </a:cubicBezTo>
                <a:cubicBezTo>
                  <a:pt x="10837" y="2906"/>
                  <a:pt x="10694" y="3049"/>
                  <a:pt x="10598" y="3120"/>
                </a:cubicBezTo>
                <a:cubicBezTo>
                  <a:pt x="10551" y="2834"/>
                  <a:pt x="10432" y="2501"/>
                  <a:pt x="10098" y="2239"/>
                </a:cubicBezTo>
                <a:cubicBezTo>
                  <a:pt x="10265" y="1882"/>
                  <a:pt x="10598" y="1739"/>
                  <a:pt x="10765" y="1691"/>
                </a:cubicBezTo>
                <a:close/>
                <a:moveTo>
                  <a:pt x="1501" y="1691"/>
                </a:moveTo>
                <a:cubicBezTo>
                  <a:pt x="1644" y="1739"/>
                  <a:pt x="1978" y="1882"/>
                  <a:pt x="2168" y="2239"/>
                </a:cubicBezTo>
                <a:cubicBezTo>
                  <a:pt x="1835" y="2501"/>
                  <a:pt x="1692" y="2834"/>
                  <a:pt x="1644" y="3144"/>
                </a:cubicBezTo>
                <a:cubicBezTo>
                  <a:pt x="1549" y="3049"/>
                  <a:pt x="1406" y="2906"/>
                  <a:pt x="1335" y="2692"/>
                </a:cubicBezTo>
                <a:cubicBezTo>
                  <a:pt x="1192" y="2239"/>
                  <a:pt x="1382" y="1858"/>
                  <a:pt x="1501" y="1691"/>
                </a:cubicBezTo>
                <a:close/>
                <a:moveTo>
                  <a:pt x="3009" y="2292"/>
                </a:moveTo>
                <a:cubicBezTo>
                  <a:pt x="3206" y="2292"/>
                  <a:pt x="3376" y="2344"/>
                  <a:pt x="3478" y="2382"/>
                </a:cubicBezTo>
                <a:cubicBezTo>
                  <a:pt x="3454" y="2549"/>
                  <a:pt x="3383" y="2906"/>
                  <a:pt x="3073" y="3168"/>
                </a:cubicBezTo>
                <a:cubicBezTo>
                  <a:pt x="2990" y="3147"/>
                  <a:pt x="2856" y="3122"/>
                  <a:pt x="2696" y="3122"/>
                </a:cubicBezTo>
                <a:cubicBezTo>
                  <a:pt x="2491" y="3122"/>
                  <a:pt x="2242" y="3163"/>
                  <a:pt x="2001" y="3311"/>
                </a:cubicBezTo>
                <a:cubicBezTo>
                  <a:pt x="2001" y="3073"/>
                  <a:pt x="2073" y="2715"/>
                  <a:pt x="2454" y="2453"/>
                </a:cubicBezTo>
                <a:cubicBezTo>
                  <a:pt x="2642" y="2331"/>
                  <a:pt x="2836" y="2292"/>
                  <a:pt x="3009" y="2292"/>
                </a:cubicBezTo>
                <a:close/>
                <a:moveTo>
                  <a:pt x="9236" y="2292"/>
                </a:moveTo>
                <a:cubicBezTo>
                  <a:pt x="9406" y="2292"/>
                  <a:pt x="9600" y="2331"/>
                  <a:pt x="9789" y="2453"/>
                </a:cubicBezTo>
                <a:cubicBezTo>
                  <a:pt x="10194" y="2715"/>
                  <a:pt x="10265" y="3073"/>
                  <a:pt x="10265" y="3311"/>
                </a:cubicBezTo>
                <a:cubicBezTo>
                  <a:pt x="10024" y="3163"/>
                  <a:pt x="9768" y="3122"/>
                  <a:pt x="9556" y="3122"/>
                </a:cubicBezTo>
                <a:cubicBezTo>
                  <a:pt x="9391" y="3122"/>
                  <a:pt x="9253" y="3147"/>
                  <a:pt x="9169" y="3168"/>
                </a:cubicBezTo>
                <a:cubicBezTo>
                  <a:pt x="8860" y="2906"/>
                  <a:pt x="8788" y="2549"/>
                  <a:pt x="8788" y="2382"/>
                </a:cubicBezTo>
                <a:cubicBezTo>
                  <a:pt x="8878" y="2344"/>
                  <a:pt x="9041" y="2292"/>
                  <a:pt x="9236" y="2292"/>
                </a:cubicBezTo>
                <a:close/>
                <a:moveTo>
                  <a:pt x="882" y="3192"/>
                </a:moveTo>
                <a:cubicBezTo>
                  <a:pt x="1049" y="3215"/>
                  <a:pt x="1406" y="3287"/>
                  <a:pt x="1644" y="3597"/>
                </a:cubicBezTo>
                <a:cubicBezTo>
                  <a:pt x="1358" y="3930"/>
                  <a:pt x="1311" y="4311"/>
                  <a:pt x="1311" y="4597"/>
                </a:cubicBezTo>
                <a:cubicBezTo>
                  <a:pt x="1192" y="4525"/>
                  <a:pt x="1049" y="4382"/>
                  <a:pt x="930" y="4192"/>
                </a:cubicBezTo>
                <a:cubicBezTo>
                  <a:pt x="692" y="3787"/>
                  <a:pt x="811" y="3382"/>
                  <a:pt x="882" y="3192"/>
                </a:cubicBezTo>
                <a:close/>
                <a:moveTo>
                  <a:pt x="11360" y="3192"/>
                </a:moveTo>
                <a:lnTo>
                  <a:pt x="11360" y="3192"/>
                </a:lnTo>
                <a:cubicBezTo>
                  <a:pt x="11432" y="3382"/>
                  <a:pt x="11575" y="3787"/>
                  <a:pt x="11337" y="4192"/>
                </a:cubicBezTo>
                <a:cubicBezTo>
                  <a:pt x="11218" y="4359"/>
                  <a:pt x="11098" y="4525"/>
                  <a:pt x="10932" y="4597"/>
                </a:cubicBezTo>
                <a:cubicBezTo>
                  <a:pt x="10956" y="4311"/>
                  <a:pt x="10884" y="3954"/>
                  <a:pt x="10598" y="3597"/>
                </a:cubicBezTo>
                <a:cubicBezTo>
                  <a:pt x="10646" y="3549"/>
                  <a:pt x="10717" y="3477"/>
                  <a:pt x="10813" y="3406"/>
                </a:cubicBezTo>
                <a:cubicBezTo>
                  <a:pt x="11003" y="3263"/>
                  <a:pt x="11241" y="3215"/>
                  <a:pt x="11360" y="3192"/>
                </a:cubicBezTo>
                <a:close/>
                <a:moveTo>
                  <a:pt x="2709" y="3474"/>
                </a:moveTo>
                <a:cubicBezTo>
                  <a:pt x="2809" y="3474"/>
                  <a:pt x="2894" y="3486"/>
                  <a:pt x="2954" y="3501"/>
                </a:cubicBezTo>
                <a:cubicBezTo>
                  <a:pt x="2978" y="3668"/>
                  <a:pt x="2978" y="4049"/>
                  <a:pt x="2692" y="4359"/>
                </a:cubicBezTo>
                <a:cubicBezTo>
                  <a:pt x="2501" y="4359"/>
                  <a:pt x="2049" y="4382"/>
                  <a:pt x="1668" y="4692"/>
                </a:cubicBezTo>
                <a:cubicBezTo>
                  <a:pt x="1644" y="4454"/>
                  <a:pt x="1668" y="4073"/>
                  <a:pt x="1978" y="3763"/>
                </a:cubicBezTo>
                <a:cubicBezTo>
                  <a:pt x="2206" y="3534"/>
                  <a:pt x="2492" y="3474"/>
                  <a:pt x="2709" y="3474"/>
                </a:cubicBezTo>
                <a:close/>
                <a:moveTo>
                  <a:pt x="9533" y="3474"/>
                </a:moveTo>
                <a:cubicBezTo>
                  <a:pt x="9751" y="3474"/>
                  <a:pt x="10036" y="3534"/>
                  <a:pt x="10265" y="3763"/>
                </a:cubicBezTo>
                <a:cubicBezTo>
                  <a:pt x="10598" y="4073"/>
                  <a:pt x="10622" y="4454"/>
                  <a:pt x="10575" y="4692"/>
                </a:cubicBezTo>
                <a:cubicBezTo>
                  <a:pt x="10260" y="4436"/>
                  <a:pt x="9896" y="4376"/>
                  <a:pt x="9672" y="4376"/>
                </a:cubicBezTo>
                <a:cubicBezTo>
                  <a:pt x="9625" y="4376"/>
                  <a:pt x="9584" y="4378"/>
                  <a:pt x="9551" y="4382"/>
                </a:cubicBezTo>
                <a:cubicBezTo>
                  <a:pt x="9265" y="4049"/>
                  <a:pt x="9265" y="3668"/>
                  <a:pt x="9289" y="3501"/>
                </a:cubicBezTo>
                <a:cubicBezTo>
                  <a:pt x="9348" y="3486"/>
                  <a:pt x="9434" y="3474"/>
                  <a:pt x="9533" y="3474"/>
                </a:cubicBezTo>
                <a:close/>
                <a:moveTo>
                  <a:pt x="620" y="4783"/>
                </a:moveTo>
                <a:cubicBezTo>
                  <a:pt x="816" y="4783"/>
                  <a:pt x="1170" y="4861"/>
                  <a:pt x="1358" y="5049"/>
                </a:cubicBezTo>
                <a:cubicBezTo>
                  <a:pt x="1192" y="5335"/>
                  <a:pt x="1192" y="5645"/>
                  <a:pt x="1239" y="5883"/>
                </a:cubicBezTo>
                <a:cubicBezTo>
                  <a:pt x="1096" y="5835"/>
                  <a:pt x="953" y="5835"/>
                  <a:pt x="834" y="5835"/>
                </a:cubicBezTo>
                <a:cubicBezTo>
                  <a:pt x="501" y="5549"/>
                  <a:pt x="477" y="4954"/>
                  <a:pt x="549" y="4787"/>
                </a:cubicBezTo>
                <a:cubicBezTo>
                  <a:pt x="569" y="4784"/>
                  <a:pt x="593" y="4783"/>
                  <a:pt x="620" y="4783"/>
                </a:cubicBezTo>
                <a:close/>
                <a:moveTo>
                  <a:pt x="11628" y="4778"/>
                </a:moveTo>
                <a:cubicBezTo>
                  <a:pt x="11662" y="4778"/>
                  <a:pt x="11692" y="4781"/>
                  <a:pt x="11718" y="4787"/>
                </a:cubicBezTo>
                <a:cubicBezTo>
                  <a:pt x="11741" y="4978"/>
                  <a:pt x="11789" y="5406"/>
                  <a:pt x="11503" y="5764"/>
                </a:cubicBezTo>
                <a:cubicBezTo>
                  <a:pt x="11479" y="5787"/>
                  <a:pt x="11456" y="5811"/>
                  <a:pt x="11432" y="5835"/>
                </a:cubicBezTo>
                <a:cubicBezTo>
                  <a:pt x="11289" y="5835"/>
                  <a:pt x="11170" y="5835"/>
                  <a:pt x="11027" y="5883"/>
                </a:cubicBezTo>
                <a:cubicBezTo>
                  <a:pt x="11051" y="5645"/>
                  <a:pt x="11051" y="5335"/>
                  <a:pt x="10884" y="5049"/>
                </a:cubicBezTo>
                <a:cubicBezTo>
                  <a:pt x="11029" y="4905"/>
                  <a:pt x="11406" y="4778"/>
                  <a:pt x="11628" y="4778"/>
                </a:cubicBezTo>
                <a:close/>
                <a:moveTo>
                  <a:pt x="2621" y="4716"/>
                </a:moveTo>
                <a:cubicBezTo>
                  <a:pt x="2668" y="4859"/>
                  <a:pt x="2716" y="5144"/>
                  <a:pt x="2621" y="5454"/>
                </a:cubicBezTo>
                <a:cubicBezTo>
                  <a:pt x="2406" y="5478"/>
                  <a:pt x="1930" y="5597"/>
                  <a:pt x="1620" y="6026"/>
                </a:cubicBezTo>
                <a:cubicBezTo>
                  <a:pt x="1549" y="5811"/>
                  <a:pt x="1501" y="5430"/>
                  <a:pt x="1716" y="5144"/>
                </a:cubicBezTo>
                <a:cubicBezTo>
                  <a:pt x="2001" y="4763"/>
                  <a:pt x="2430" y="4716"/>
                  <a:pt x="2621" y="4716"/>
                </a:cubicBezTo>
                <a:close/>
                <a:moveTo>
                  <a:pt x="9622" y="4716"/>
                </a:moveTo>
                <a:cubicBezTo>
                  <a:pt x="9812" y="4716"/>
                  <a:pt x="10241" y="4763"/>
                  <a:pt x="10527" y="5144"/>
                </a:cubicBezTo>
                <a:cubicBezTo>
                  <a:pt x="10741" y="5430"/>
                  <a:pt x="10694" y="5811"/>
                  <a:pt x="10622" y="6026"/>
                </a:cubicBezTo>
                <a:cubicBezTo>
                  <a:pt x="10313" y="5597"/>
                  <a:pt x="9860" y="5478"/>
                  <a:pt x="9646" y="5454"/>
                </a:cubicBezTo>
                <a:cubicBezTo>
                  <a:pt x="9527" y="5144"/>
                  <a:pt x="9574" y="4859"/>
                  <a:pt x="9622" y="4716"/>
                </a:cubicBezTo>
                <a:close/>
                <a:moveTo>
                  <a:pt x="860" y="6194"/>
                </a:moveTo>
                <a:cubicBezTo>
                  <a:pt x="1034" y="6194"/>
                  <a:pt x="1248" y="6227"/>
                  <a:pt x="1454" y="6359"/>
                </a:cubicBezTo>
                <a:cubicBezTo>
                  <a:pt x="1287" y="6740"/>
                  <a:pt x="1382" y="7121"/>
                  <a:pt x="1454" y="7359"/>
                </a:cubicBezTo>
                <a:cubicBezTo>
                  <a:pt x="1287" y="7335"/>
                  <a:pt x="1120" y="7264"/>
                  <a:pt x="977" y="7145"/>
                </a:cubicBezTo>
                <a:cubicBezTo>
                  <a:pt x="596" y="6835"/>
                  <a:pt x="572" y="6407"/>
                  <a:pt x="596" y="6216"/>
                </a:cubicBezTo>
                <a:cubicBezTo>
                  <a:pt x="660" y="6207"/>
                  <a:pt x="752" y="6194"/>
                  <a:pt x="860" y="6194"/>
                </a:cubicBezTo>
                <a:close/>
                <a:moveTo>
                  <a:pt x="9622" y="5787"/>
                </a:moveTo>
                <a:cubicBezTo>
                  <a:pt x="9812" y="5835"/>
                  <a:pt x="10217" y="5954"/>
                  <a:pt x="10432" y="6383"/>
                </a:cubicBezTo>
                <a:cubicBezTo>
                  <a:pt x="10622" y="6764"/>
                  <a:pt x="10503" y="7169"/>
                  <a:pt x="10408" y="7335"/>
                </a:cubicBezTo>
                <a:cubicBezTo>
                  <a:pt x="10360" y="7359"/>
                  <a:pt x="10313" y="7359"/>
                  <a:pt x="10241" y="7359"/>
                </a:cubicBezTo>
                <a:cubicBezTo>
                  <a:pt x="10098" y="6835"/>
                  <a:pt x="9670" y="6549"/>
                  <a:pt x="9503" y="6454"/>
                </a:cubicBezTo>
                <a:cubicBezTo>
                  <a:pt x="9455" y="6168"/>
                  <a:pt x="9551" y="5930"/>
                  <a:pt x="9622" y="5787"/>
                </a:cubicBezTo>
                <a:close/>
                <a:moveTo>
                  <a:pt x="11406" y="6194"/>
                </a:moveTo>
                <a:cubicBezTo>
                  <a:pt x="11514" y="6194"/>
                  <a:pt x="11606" y="6207"/>
                  <a:pt x="11670" y="6216"/>
                </a:cubicBezTo>
                <a:cubicBezTo>
                  <a:pt x="11670" y="6407"/>
                  <a:pt x="11646" y="6835"/>
                  <a:pt x="11289" y="7145"/>
                </a:cubicBezTo>
                <a:cubicBezTo>
                  <a:pt x="11146" y="7264"/>
                  <a:pt x="10979" y="7335"/>
                  <a:pt x="10789" y="7359"/>
                </a:cubicBezTo>
                <a:cubicBezTo>
                  <a:pt x="10884" y="7121"/>
                  <a:pt x="10956" y="6740"/>
                  <a:pt x="10813" y="6359"/>
                </a:cubicBezTo>
                <a:cubicBezTo>
                  <a:pt x="11018" y="6227"/>
                  <a:pt x="11233" y="6194"/>
                  <a:pt x="11406" y="6194"/>
                </a:cubicBezTo>
                <a:close/>
                <a:moveTo>
                  <a:pt x="2644" y="5787"/>
                </a:moveTo>
                <a:cubicBezTo>
                  <a:pt x="2692" y="5930"/>
                  <a:pt x="2787" y="6168"/>
                  <a:pt x="2763" y="6454"/>
                </a:cubicBezTo>
                <a:cubicBezTo>
                  <a:pt x="2573" y="6573"/>
                  <a:pt x="2168" y="6835"/>
                  <a:pt x="2001" y="7383"/>
                </a:cubicBezTo>
                <a:cubicBezTo>
                  <a:pt x="1954" y="7359"/>
                  <a:pt x="1882" y="7359"/>
                  <a:pt x="1835" y="7359"/>
                </a:cubicBezTo>
                <a:cubicBezTo>
                  <a:pt x="1739" y="7169"/>
                  <a:pt x="1620" y="6764"/>
                  <a:pt x="1811" y="6383"/>
                </a:cubicBezTo>
                <a:cubicBezTo>
                  <a:pt x="2025" y="5954"/>
                  <a:pt x="2454" y="5835"/>
                  <a:pt x="2644" y="5787"/>
                </a:cubicBezTo>
                <a:close/>
                <a:moveTo>
                  <a:pt x="2882" y="6788"/>
                </a:moveTo>
                <a:cubicBezTo>
                  <a:pt x="3002" y="6883"/>
                  <a:pt x="3192" y="7121"/>
                  <a:pt x="3240" y="7431"/>
                </a:cubicBezTo>
                <a:cubicBezTo>
                  <a:pt x="3097" y="7574"/>
                  <a:pt x="2787" y="7978"/>
                  <a:pt x="2787" y="8526"/>
                </a:cubicBezTo>
                <a:cubicBezTo>
                  <a:pt x="2740" y="8526"/>
                  <a:pt x="2692" y="8526"/>
                  <a:pt x="2621" y="8550"/>
                </a:cubicBezTo>
                <a:cubicBezTo>
                  <a:pt x="2501" y="8407"/>
                  <a:pt x="2263" y="8074"/>
                  <a:pt x="2311" y="7621"/>
                </a:cubicBezTo>
                <a:cubicBezTo>
                  <a:pt x="2382" y="7145"/>
                  <a:pt x="2716" y="6883"/>
                  <a:pt x="2882" y="6788"/>
                </a:cubicBezTo>
                <a:close/>
                <a:moveTo>
                  <a:pt x="9360" y="6788"/>
                </a:moveTo>
                <a:cubicBezTo>
                  <a:pt x="9527" y="6883"/>
                  <a:pt x="9884" y="7145"/>
                  <a:pt x="9932" y="7621"/>
                </a:cubicBezTo>
                <a:cubicBezTo>
                  <a:pt x="10003" y="8074"/>
                  <a:pt x="9741" y="8407"/>
                  <a:pt x="9622" y="8550"/>
                </a:cubicBezTo>
                <a:cubicBezTo>
                  <a:pt x="9574" y="8526"/>
                  <a:pt x="9527" y="8526"/>
                  <a:pt x="9455" y="8526"/>
                </a:cubicBezTo>
                <a:cubicBezTo>
                  <a:pt x="9479" y="7978"/>
                  <a:pt x="9169" y="7574"/>
                  <a:pt x="9003" y="7431"/>
                </a:cubicBezTo>
                <a:cubicBezTo>
                  <a:pt x="9074" y="7121"/>
                  <a:pt x="9241" y="6883"/>
                  <a:pt x="9360" y="6788"/>
                </a:cubicBezTo>
                <a:close/>
                <a:moveTo>
                  <a:pt x="1744" y="7697"/>
                </a:moveTo>
                <a:cubicBezTo>
                  <a:pt x="1812" y="7697"/>
                  <a:pt x="1882" y="7703"/>
                  <a:pt x="1954" y="7716"/>
                </a:cubicBezTo>
                <a:cubicBezTo>
                  <a:pt x="1954" y="8121"/>
                  <a:pt x="2120" y="8455"/>
                  <a:pt x="2287" y="8669"/>
                </a:cubicBezTo>
                <a:cubicBezTo>
                  <a:pt x="2214" y="8687"/>
                  <a:pt x="2149" y="8695"/>
                  <a:pt x="2086" y="8695"/>
                </a:cubicBezTo>
                <a:cubicBezTo>
                  <a:pt x="1984" y="8695"/>
                  <a:pt x="1890" y="8675"/>
                  <a:pt x="1787" y="8645"/>
                </a:cubicBezTo>
                <a:cubicBezTo>
                  <a:pt x="1335" y="8478"/>
                  <a:pt x="1168" y="8074"/>
                  <a:pt x="1096" y="7883"/>
                </a:cubicBezTo>
                <a:cubicBezTo>
                  <a:pt x="1212" y="7806"/>
                  <a:pt x="1454" y="7697"/>
                  <a:pt x="1744" y="7697"/>
                </a:cubicBezTo>
                <a:close/>
                <a:moveTo>
                  <a:pt x="10507" y="7697"/>
                </a:moveTo>
                <a:cubicBezTo>
                  <a:pt x="10804" y="7697"/>
                  <a:pt x="11030" y="7806"/>
                  <a:pt x="11146" y="7883"/>
                </a:cubicBezTo>
                <a:cubicBezTo>
                  <a:pt x="11075" y="8074"/>
                  <a:pt x="10908" y="8478"/>
                  <a:pt x="10455" y="8645"/>
                </a:cubicBezTo>
                <a:cubicBezTo>
                  <a:pt x="10367" y="8675"/>
                  <a:pt x="10270" y="8695"/>
                  <a:pt x="10169" y="8695"/>
                </a:cubicBezTo>
                <a:cubicBezTo>
                  <a:pt x="10107" y="8695"/>
                  <a:pt x="10043" y="8687"/>
                  <a:pt x="9979" y="8669"/>
                </a:cubicBezTo>
                <a:cubicBezTo>
                  <a:pt x="10146" y="8455"/>
                  <a:pt x="10313" y="8121"/>
                  <a:pt x="10289" y="7716"/>
                </a:cubicBezTo>
                <a:cubicBezTo>
                  <a:pt x="10365" y="7703"/>
                  <a:pt x="10438" y="7697"/>
                  <a:pt x="10507" y="7697"/>
                </a:cubicBezTo>
                <a:close/>
                <a:moveTo>
                  <a:pt x="3454" y="7693"/>
                </a:moveTo>
                <a:cubicBezTo>
                  <a:pt x="3597" y="7764"/>
                  <a:pt x="3835" y="7931"/>
                  <a:pt x="3978" y="8193"/>
                </a:cubicBezTo>
                <a:cubicBezTo>
                  <a:pt x="3883" y="8383"/>
                  <a:pt x="3692" y="8859"/>
                  <a:pt x="3883" y="9360"/>
                </a:cubicBezTo>
                <a:cubicBezTo>
                  <a:pt x="3811" y="9383"/>
                  <a:pt x="3764" y="9431"/>
                  <a:pt x="3716" y="9455"/>
                </a:cubicBezTo>
                <a:cubicBezTo>
                  <a:pt x="3525" y="9360"/>
                  <a:pt x="3240" y="9098"/>
                  <a:pt x="3168" y="8669"/>
                </a:cubicBezTo>
                <a:cubicBezTo>
                  <a:pt x="3073" y="8193"/>
                  <a:pt x="3335" y="7859"/>
                  <a:pt x="3454" y="7693"/>
                </a:cubicBezTo>
                <a:close/>
                <a:moveTo>
                  <a:pt x="8788" y="7716"/>
                </a:moveTo>
                <a:cubicBezTo>
                  <a:pt x="8931" y="7859"/>
                  <a:pt x="9169" y="8193"/>
                  <a:pt x="9074" y="8669"/>
                </a:cubicBezTo>
                <a:cubicBezTo>
                  <a:pt x="9003" y="9098"/>
                  <a:pt x="8717" y="9360"/>
                  <a:pt x="8550" y="9455"/>
                </a:cubicBezTo>
                <a:cubicBezTo>
                  <a:pt x="8479" y="9431"/>
                  <a:pt x="8431" y="9383"/>
                  <a:pt x="8360" y="9360"/>
                </a:cubicBezTo>
                <a:cubicBezTo>
                  <a:pt x="8550" y="8859"/>
                  <a:pt x="8360" y="8383"/>
                  <a:pt x="8265" y="8193"/>
                </a:cubicBezTo>
                <a:cubicBezTo>
                  <a:pt x="8431" y="7931"/>
                  <a:pt x="8669" y="7764"/>
                  <a:pt x="8788" y="7716"/>
                </a:cubicBezTo>
                <a:close/>
                <a:moveTo>
                  <a:pt x="2859" y="8859"/>
                </a:moveTo>
                <a:cubicBezTo>
                  <a:pt x="2954" y="9264"/>
                  <a:pt x="3216" y="9526"/>
                  <a:pt x="3430" y="9693"/>
                </a:cubicBezTo>
                <a:cubicBezTo>
                  <a:pt x="3263" y="9764"/>
                  <a:pt x="3121" y="9788"/>
                  <a:pt x="2954" y="9788"/>
                </a:cubicBezTo>
                <a:cubicBezTo>
                  <a:pt x="2478" y="9764"/>
                  <a:pt x="2192" y="9431"/>
                  <a:pt x="2097" y="9288"/>
                </a:cubicBezTo>
                <a:cubicBezTo>
                  <a:pt x="2192" y="9145"/>
                  <a:pt x="2454" y="8907"/>
                  <a:pt x="2859" y="8859"/>
                </a:cubicBezTo>
                <a:close/>
                <a:moveTo>
                  <a:pt x="9408" y="8859"/>
                </a:moveTo>
                <a:cubicBezTo>
                  <a:pt x="9455" y="8859"/>
                  <a:pt x="9527" y="8883"/>
                  <a:pt x="9622" y="8907"/>
                </a:cubicBezTo>
                <a:cubicBezTo>
                  <a:pt x="9884" y="9002"/>
                  <a:pt x="10074" y="9169"/>
                  <a:pt x="10170" y="9288"/>
                </a:cubicBezTo>
                <a:cubicBezTo>
                  <a:pt x="10051" y="9431"/>
                  <a:pt x="9765" y="9764"/>
                  <a:pt x="9289" y="9788"/>
                </a:cubicBezTo>
                <a:cubicBezTo>
                  <a:pt x="9122" y="9788"/>
                  <a:pt x="8979" y="9764"/>
                  <a:pt x="8836" y="9693"/>
                </a:cubicBezTo>
                <a:cubicBezTo>
                  <a:pt x="9027" y="9526"/>
                  <a:pt x="9289" y="9264"/>
                  <a:pt x="9408" y="8859"/>
                </a:cubicBezTo>
                <a:close/>
                <a:moveTo>
                  <a:pt x="4264" y="8383"/>
                </a:moveTo>
                <a:lnTo>
                  <a:pt x="4264" y="8383"/>
                </a:lnTo>
                <a:cubicBezTo>
                  <a:pt x="4454" y="8407"/>
                  <a:pt x="4883" y="8526"/>
                  <a:pt x="5097" y="8955"/>
                </a:cubicBezTo>
                <a:cubicBezTo>
                  <a:pt x="5312" y="9360"/>
                  <a:pt x="5169" y="9764"/>
                  <a:pt x="5097" y="9931"/>
                </a:cubicBezTo>
                <a:cubicBezTo>
                  <a:pt x="4907" y="9907"/>
                  <a:pt x="4502" y="9788"/>
                  <a:pt x="4288" y="9383"/>
                </a:cubicBezTo>
                <a:cubicBezTo>
                  <a:pt x="4049" y="8979"/>
                  <a:pt x="4192" y="8550"/>
                  <a:pt x="4264" y="8383"/>
                </a:cubicBezTo>
                <a:close/>
                <a:moveTo>
                  <a:pt x="6693" y="9645"/>
                </a:moveTo>
                <a:cubicBezTo>
                  <a:pt x="6717" y="9764"/>
                  <a:pt x="6764" y="9884"/>
                  <a:pt x="6788" y="9979"/>
                </a:cubicBezTo>
                <a:cubicBezTo>
                  <a:pt x="6574" y="10014"/>
                  <a:pt x="6353" y="10032"/>
                  <a:pt x="6130" y="10032"/>
                </a:cubicBezTo>
                <a:cubicBezTo>
                  <a:pt x="5907" y="10032"/>
                  <a:pt x="5681" y="10014"/>
                  <a:pt x="5454" y="9979"/>
                </a:cubicBezTo>
                <a:cubicBezTo>
                  <a:pt x="5478" y="9884"/>
                  <a:pt x="5526" y="9764"/>
                  <a:pt x="5550" y="9645"/>
                </a:cubicBezTo>
                <a:cubicBezTo>
                  <a:pt x="5728" y="9669"/>
                  <a:pt x="5919" y="9681"/>
                  <a:pt x="6112" y="9681"/>
                </a:cubicBezTo>
                <a:cubicBezTo>
                  <a:pt x="6306" y="9681"/>
                  <a:pt x="6502" y="9669"/>
                  <a:pt x="6693" y="9645"/>
                </a:cubicBezTo>
                <a:close/>
                <a:moveTo>
                  <a:pt x="8217" y="9669"/>
                </a:moveTo>
                <a:cubicBezTo>
                  <a:pt x="8574" y="9836"/>
                  <a:pt x="8741" y="10145"/>
                  <a:pt x="8812" y="10312"/>
                </a:cubicBezTo>
                <a:cubicBezTo>
                  <a:pt x="8680" y="10407"/>
                  <a:pt x="8427" y="10561"/>
                  <a:pt x="8102" y="10561"/>
                </a:cubicBezTo>
                <a:cubicBezTo>
                  <a:pt x="8018" y="10561"/>
                  <a:pt x="7929" y="10551"/>
                  <a:pt x="7836" y="10526"/>
                </a:cubicBezTo>
                <a:cubicBezTo>
                  <a:pt x="7622" y="10479"/>
                  <a:pt x="7479" y="10360"/>
                  <a:pt x="7360" y="10241"/>
                </a:cubicBezTo>
                <a:cubicBezTo>
                  <a:pt x="7622" y="10169"/>
                  <a:pt x="7979" y="10026"/>
                  <a:pt x="8217" y="9669"/>
                </a:cubicBezTo>
                <a:close/>
                <a:moveTo>
                  <a:pt x="4383" y="1"/>
                </a:moveTo>
                <a:cubicBezTo>
                  <a:pt x="3954" y="1"/>
                  <a:pt x="3597" y="310"/>
                  <a:pt x="3525" y="715"/>
                </a:cubicBezTo>
                <a:cubicBezTo>
                  <a:pt x="3073" y="1001"/>
                  <a:pt x="2644" y="1334"/>
                  <a:pt x="2263" y="1763"/>
                </a:cubicBezTo>
                <a:cubicBezTo>
                  <a:pt x="1930" y="1406"/>
                  <a:pt x="1477" y="1334"/>
                  <a:pt x="1454" y="1310"/>
                </a:cubicBezTo>
                <a:cubicBezTo>
                  <a:pt x="1406" y="1310"/>
                  <a:pt x="1335" y="1334"/>
                  <a:pt x="1311" y="1382"/>
                </a:cubicBezTo>
                <a:cubicBezTo>
                  <a:pt x="1239" y="1429"/>
                  <a:pt x="739" y="2096"/>
                  <a:pt x="1049" y="2858"/>
                </a:cubicBezTo>
                <a:cubicBezTo>
                  <a:pt x="906" y="2834"/>
                  <a:pt x="787" y="2834"/>
                  <a:pt x="787" y="2834"/>
                </a:cubicBezTo>
                <a:cubicBezTo>
                  <a:pt x="715" y="2834"/>
                  <a:pt x="668" y="2882"/>
                  <a:pt x="644" y="2930"/>
                </a:cubicBezTo>
                <a:cubicBezTo>
                  <a:pt x="620" y="2954"/>
                  <a:pt x="215" y="3668"/>
                  <a:pt x="644" y="4382"/>
                </a:cubicBezTo>
                <a:cubicBezTo>
                  <a:pt x="644" y="4406"/>
                  <a:pt x="668" y="4406"/>
                  <a:pt x="668" y="4430"/>
                </a:cubicBezTo>
                <a:cubicBezTo>
                  <a:pt x="501" y="4430"/>
                  <a:pt x="406" y="4454"/>
                  <a:pt x="382" y="4454"/>
                </a:cubicBezTo>
                <a:cubicBezTo>
                  <a:pt x="334" y="4478"/>
                  <a:pt x="287" y="4501"/>
                  <a:pt x="263" y="4573"/>
                </a:cubicBezTo>
                <a:cubicBezTo>
                  <a:pt x="239" y="4597"/>
                  <a:pt x="1" y="5287"/>
                  <a:pt x="430" y="5907"/>
                </a:cubicBezTo>
                <a:cubicBezTo>
                  <a:pt x="406" y="5907"/>
                  <a:pt x="382" y="5930"/>
                  <a:pt x="382" y="5930"/>
                </a:cubicBezTo>
                <a:cubicBezTo>
                  <a:pt x="311" y="5954"/>
                  <a:pt x="287" y="6002"/>
                  <a:pt x="263" y="6049"/>
                </a:cubicBezTo>
                <a:cubicBezTo>
                  <a:pt x="263" y="6097"/>
                  <a:pt x="120" y="6883"/>
                  <a:pt x="763" y="7431"/>
                </a:cubicBezTo>
                <a:cubicBezTo>
                  <a:pt x="834" y="7478"/>
                  <a:pt x="906" y="7526"/>
                  <a:pt x="977" y="7574"/>
                </a:cubicBezTo>
                <a:cubicBezTo>
                  <a:pt x="882" y="7621"/>
                  <a:pt x="811" y="7693"/>
                  <a:pt x="811" y="7693"/>
                </a:cubicBezTo>
                <a:cubicBezTo>
                  <a:pt x="763" y="7740"/>
                  <a:pt x="739" y="7788"/>
                  <a:pt x="763" y="7859"/>
                </a:cubicBezTo>
                <a:cubicBezTo>
                  <a:pt x="763" y="7883"/>
                  <a:pt x="906" y="8693"/>
                  <a:pt x="1692" y="8955"/>
                </a:cubicBezTo>
                <a:cubicBezTo>
                  <a:pt x="1739" y="8979"/>
                  <a:pt x="1811" y="9002"/>
                  <a:pt x="1858" y="9026"/>
                </a:cubicBezTo>
                <a:cubicBezTo>
                  <a:pt x="1787" y="9098"/>
                  <a:pt x="1739" y="9169"/>
                  <a:pt x="1739" y="9169"/>
                </a:cubicBezTo>
                <a:cubicBezTo>
                  <a:pt x="1716" y="9241"/>
                  <a:pt x="1716" y="9288"/>
                  <a:pt x="1739" y="9360"/>
                </a:cubicBezTo>
                <a:cubicBezTo>
                  <a:pt x="1807" y="9496"/>
                  <a:pt x="2221" y="10150"/>
                  <a:pt x="3022" y="10150"/>
                </a:cubicBezTo>
                <a:cubicBezTo>
                  <a:pt x="3062" y="10150"/>
                  <a:pt x="3103" y="10149"/>
                  <a:pt x="3144" y="10145"/>
                </a:cubicBezTo>
                <a:lnTo>
                  <a:pt x="3144" y="10145"/>
                </a:lnTo>
                <a:cubicBezTo>
                  <a:pt x="3097" y="10241"/>
                  <a:pt x="3097" y="10312"/>
                  <a:pt x="3073" y="10336"/>
                </a:cubicBezTo>
                <a:cubicBezTo>
                  <a:pt x="3073" y="10384"/>
                  <a:pt x="3097" y="10455"/>
                  <a:pt x="3121" y="10479"/>
                </a:cubicBezTo>
                <a:cubicBezTo>
                  <a:pt x="3144" y="10503"/>
                  <a:pt x="3383" y="10741"/>
                  <a:pt x="3787" y="10860"/>
                </a:cubicBezTo>
                <a:lnTo>
                  <a:pt x="3835" y="10860"/>
                </a:lnTo>
                <a:cubicBezTo>
                  <a:pt x="3906" y="10860"/>
                  <a:pt x="3978" y="10812"/>
                  <a:pt x="4002" y="10741"/>
                </a:cubicBezTo>
                <a:cubicBezTo>
                  <a:pt x="4026" y="10646"/>
                  <a:pt x="3978" y="10550"/>
                  <a:pt x="3883" y="10526"/>
                </a:cubicBezTo>
                <a:cubicBezTo>
                  <a:pt x="3692" y="10479"/>
                  <a:pt x="3549" y="10384"/>
                  <a:pt x="3454" y="10312"/>
                </a:cubicBezTo>
                <a:cubicBezTo>
                  <a:pt x="3525" y="10145"/>
                  <a:pt x="3692" y="9836"/>
                  <a:pt x="4049" y="9693"/>
                </a:cubicBezTo>
                <a:cubicBezTo>
                  <a:pt x="4288" y="10026"/>
                  <a:pt x="4645" y="10193"/>
                  <a:pt x="4883" y="10241"/>
                </a:cubicBezTo>
                <a:cubicBezTo>
                  <a:pt x="4788" y="10360"/>
                  <a:pt x="4692" y="10431"/>
                  <a:pt x="4573" y="10479"/>
                </a:cubicBezTo>
                <a:cubicBezTo>
                  <a:pt x="4478" y="10526"/>
                  <a:pt x="4430" y="10622"/>
                  <a:pt x="4478" y="10717"/>
                </a:cubicBezTo>
                <a:cubicBezTo>
                  <a:pt x="4502" y="10788"/>
                  <a:pt x="4573" y="10812"/>
                  <a:pt x="4645" y="10812"/>
                </a:cubicBezTo>
                <a:lnTo>
                  <a:pt x="4716" y="10812"/>
                </a:lnTo>
                <a:cubicBezTo>
                  <a:pt x="4931" y="10693"/>
                  <a:pt x="5145" y="10526"/>
                  <a:pt x="5288" y="10312"/>
                </a:cubicBezTo>
                <a:cubicBezTo>
                  <a:pt x="5550" y="10360"/>
                  <a:pt x="5835" y="10384"/>
                  <a:pt x="6124" y="10384"/>
                </a:cubicBezTo>
                <a:cubicBezTo>
                  <a:pt x="6413" y="10384"/>
                  <a:pt x="6705" y="10360"/>
                  <a:pt x="6979" y="10312"/>
                </a:cubicBezTo>
                <a:cubicBezTo>
                  <a:pt x="7121" y="10526"/>
                  <a:pt x="7360" y="10765"/>
                  <a:pt x="7741" y="10860"/>
                </a:cubicBezTo>
                <a:cubicBezTo>
                  <a:pt x="7865" y="10896"/>
                  <a:pt x="7985" y="10911"/>
                  <a:pt x="8100" y="10911"/>
                </a:cubicBezTo>
                <a:cubicBezTo>
                  <a:pt x="8671" y="10911"/>
                  <a:pt x="9106" y="10538"/>
                  <a:pt x="9146" y="10479"/>
                </a:cubicBezTo>
                <a:cubicBezTo>
                  <a:pt x="9193" y="10455"/>
                  <a:pt x="9193" y="10384"/>
                  <a:pt x="9193" y="10336"/>
                </a:cubicBezTo>
                <a:cubicBezTo>
                  <a:pt x="9193" y="10312"/>
                  <a:pt x="9169" y="10241"/>
                  <a:pt x="9122" y="10145"/>
                </a:cubicBezTo>
                <a:lnTo>
                  <a:pt x="9122" y="10145"/>
                </a:lnTo>
                <a:cubicBezTo>
                  <a:pt x="9171" y="10151"/>
                  <a:pt x="9218" y="10153"/>
                  <a:pt x="9265" y="10153"/>
                </a:cubicBezTo>
                <a:cubicBezTo>
                  <a:pt x="10079" y="10153"/>
                  <a:pt x="10527" y="9405"/>
                  <a:pt x="10527" y="9360"/>
                </a:cubicBezTo>
                <a:cubicBezTo>
                  <a:pt x="10551" y="9288"/>
                  <a:pt x="10551" y="9241"/>
                  <a:pt x="10527" y="9193"/>
                </a:cubicBezTo>
                <a:cubicBezTo>
                  <a:pt x="10527" y="9169"/>
                  <a:pt x="10479" y="9098"/>
                  <a:pt x="10408" y="9026"/>
                </a:cubicBezTo>
                <a:cubicBezTo>
                  <a:pt x="10455" y="9002"/>
                  <a:pt x="10527" y="9002"/>
                  <a:pt x="10598" y="8979"/>
                </a:cubicBezTo>
                <a:cubicBezTo>
                  <a:pt x="11360" y="8693"/>
                  <a:pt x="11503" y="7883"/>
                  <a:pt x="11527" y="7859"/>
                </a:cubicBezTo>
                <a:cubicBezTo>
                  <a:pt x="11527" y="7788"/>
                  <a:pt x="11503" y="7740"/>
                  <a:pt x="11456" y="7693"/>
                </a:cubicBezTo>
                <a:cubicBezTo>
                  <a:pt x="11456" y="7693"/>
                  <a:pt x="11384" y="7645"/>
                  <a:pt x="11289" y="7574"/>
                </a:cubicBezTo>
                <a:cubicBezTo>
                  <a:pt x="11360" y="7526"/>
                  <a:pt x="11432" y="7478"/>
                  <a:pt x="11503" y="7431"/>
                </a:cubicBezTo>
                <a:cubicBezTo>
                  <a:pt x="12146" y="6883"/>
                  <a:pt x="12003" y="6097"/>
                  <a:pt x="12003" y="6073"/>
                </a:cubicBezTo>
                <a:cubicBezTo>
                  <a:pt x="11980" y="6002"/>
                  <a:pt x="11932" y="5954"/>
                  <a:pt x="11884" y="5930"/>
                </a:cubicBezTo>
                <a:cubicBezTo>
                  <a:pt x="11884" y="5930"/>
                  <a:pt x="11861" y="5907"/>
                  <a:pt x="11837" y="5907"/>
                </a:cubicBezTo>
                <a:cubicBezTo>
                  <a:pt x="12265" y="5287"/>
                  <a:pt x="12027" y="4597"/>
                  <a:pt x="12003" y="4573"/>
                </a:cubicBezTo>
                <a:cubicBezTo>
                  <a:pt x="11980" y="4501"/>
                  <a:pt x="11932" y="4454"/>
                  <a:pt x="11884" y="4454"/>
                </a:cubicBezTo>
                <a:cubicBezTo>
                  <a:pt x="11861" y="4454"/>
                  <a:pt x="11765" y="4430"/>
                  <a:pt x="11599" y="4430"/>
                </a:cubicBezTo>
                <a:cubicBezTo>
                  <a:pt x="12051" y="3739"/>
                  <a:pt x="11646" y="2930"/>
                  <a:pt x="11622" y="2930"/>
                </a:cubicBezTo>
                <a:cubicBezTo>
                  <a:pt x="11599" y="2882"/>
                  <a:pt x="11551" y="2834"/>
                  <a:pt x="11479" y="2834"/>
                </a:cubicBezTo>
                <a:cubicBezTo>
                  <a:pt x="11479" y="2834"/>
                  <a:pt x="11360" y="2834"/>
                  <a:pt x="11218" y="2858"/>
                </a:cubicBezTo>
                <a:cubicBezTo>
                  <a:pt x="11551" y="2096"/>
                  <a:pt x="10979" y="1382"/>
                  <a:pt x="10956" y="1382"/>
                </a:cubicBezTo>
                <a:cubicBezTo>
                  <a:pt x="10932" y="1334"/>
                  <a:pt x="10860" y="1310"/>
                  <a:pt x="10813" y="1310"/>
                </a:cubicBezTo>
                <a:cubicBezTo>
                  <a:pt x="10789" y="1310"/>
                  <a:pt x="10336" y="1406"/>
                  <a:pt x="10003" y="1763"/>
                </a:cubicBezTo>
                <a:cubicBezTo>
                  <a:pt x="9670" y="1382"/>
                  <a:pt x="9193" y="977"/>
                  <a:pt x="8741" y="715"/>
                </a:cubicBezTo>
                <a:cubicBezTo>
                  <a:pt x="8646" y="310"/>
                  <a:pt x="8312" y="1"/>
                  <a:pt x="7884" y="1"/>
                </a:cubicBezTo>
                <a:cubicBezTo>
                  <a:pt x="7383" y="1"/>
                  <a:pt x="7002" y="405"/>
                  <a:pt x="7002" y="882"/>
                </a:cubicBezTo>
                <a:cubicBezTo>
                  <a:pt x="7002" y="1358"/>
                  <a:pt x="7407" y="1763"/>
                  <a:pt x="7884" y="1763"/>
                </a:cubicBezTo>
                <a:cubicBezTo>
                  <a:pt x="8026" y="1763"/>
                  <a:pt x="8145" y="1715"/>
                  <a:pt x="8265" y="1668"/>
                </a:cubicBezTo>
                <a:cubicBezTo>
                  <a:pt x="8455" y="1763"/>
                  <a:pt x="8598" y="1882"/>
                  <a:pt x="8765" y="2025"/>
                </a:cubicBezTo>
                <a:cubicBezTo>
                  <a:pt x="8622" y="2049"/>
                  <a:pt x="8526" y="2096"/>
                  <a:pt x="8526" y="2120"/>
                </a:cubicBezTo>
                <a:cubicBezTo>
                  <a:pt x="8479" y="2144"/>
                  <a:pt x="8431" y="2191"/>
                  <a:pt x="8431" y="2263"/>
                </a:cubicBezTo>
                <a:cubicBezTo>
                  <a:pt x="8431" y="2287"/>
                  <a:pt x="8407" y="2977"/>
                  <a:pt x="8955" y="3430"/>
                </a:cubicBezTo>
                <a:cubicBezTo>
                  <a:pt x="8931" y="3668"/>
                  <a:pt x="8908" y="4168"/>
                  <a:pt x="9289" y="4597"/>
                </a:cubicBezTo>
                <a:cubicBezTo>
                  <a:pt x="9241" y="4787"/>
                  <a:pt x="9146" y="5192"/>
                  <a:pt x="9312" y="5597"/>
                </a:cubicBezTo>
                <a:cubicBezTo>
                  <a:pt x="9241" y="5764"/>
                  <a:pt x="9098" y="6097"/>
                  <a:pt x="9146" y="6502"/>
                </a:cubicBezTo>
                <a:cubicBezTo>
                  <a:pt x="9003" y="6645"/>
                  <a:pt x="8741" y="6931"/>
                  <a:pt x="8669" y="7383"/>
                </a:cubicBezTo>
                <a:cubicBezTo>
                  <a:pt x="8503" y="7454"/>
                  <a:pt x="8169" y="7669"/>
                  <a:pt x="7979" y="8026"/>
                </a:cubicBezTo>
                <a:cubicBezTo>
                  <a:pt x="7860" y="8050"/>
                  <a:pt x="7645" y="8097"/>
                  <a:pt x="7431" y="8193"/>
                </a:cubicBezTo>
                <a:cubicBezTo>
                  <a:pt x="7360" y="8240"/>
                  <a:pt x="7312" y="8359"/>
                  <a:pt x="7360" y="8431"/>
                </a:cubicBezTo>
                <a:cubicBezTo>
                  <a:pt x="7391" y="8494"/>
                  <a:pt x="7455" y="8526"/>
                  <a:pt x="7515" y="8526"/>
                </a:cubicBezTo>
                <a:cubicBezTo>
                  <a:pt x="7545" y="8526"/>
                  <a:pt x="7574" y="8518"/>
                  <a:pt x="7598" y="8502"/>
                </a:cubicBezTo>
                <a:cubicBezTo>
                  <a:pt x="7741" y="8431"/>
                  <a:pt x="7884" y="8407"/>
                  <a:pt x="7979" y="8383"/>
                </a:cubicBezTo>
                <a:cubicBezTo>
                  <a:pt x="8074" y="8574"/>
                  <a:pt x="8193" y="8979"/>
                  <a:pt x="7979" y="9407"/>
                </a:cubicBezTo>
                <a:cubicBezTo>
                  <a:pt x="7764" y="9788"/>
                  <a:pt x="7360" y="9907"/>
                  <a:pt x="7169" y="9931"/>
                </a:cubicBezTo>
                <a:cubicBezTo>
                  <a:pt x="7074" y="9764"/>
                  <a:pt x="6955" y="9407"/>
                  <a:pt x="7121" y="9002"/>
                </a:cubicBezTo>
                <a:cubicBezTo>
                  <a:pt x="7169" y="8931"/>
                  <a:pt x="7121" y="8812"/>
                  <a:pt x="7050" y="8788"/>
                </a:cubicBezTo>
                <a:cubicBezTo>
                  <a:pt x="7023" y="8775"/>
                  <a:pt x="6997" y="8769"/>
                  <a:pt x="6971" y="8769"/>
                </a:cubicBezTo>
                <a:cubicBezTo>
                  <a:pt x="6905" y="8769"/>
                  <a:pt x="6846" y="8808"/>
                  <a:pt x="6812" y="8859"/>
                </a:cubicBezTo>
                <a:cubicBezTo>
                  <a:pt x="6740" y="9026"/>
                  <a:pt x="6717" y="9169"/>
                  <a:pt x="6693" y="9288"/>
                </a:cubicBezTo>
                <a:cubicBezTo>
                  <a:pt x="6502" y="9324"/>
                  <a:pt x="6312" y="9342"/>
                  <a:pt x="6124" y="9342"/>
                </a:cubicBezTo>
                <a:cubicBezTo>
                  <a:pt x="5937" y="9342"/>
                  <a:pt x="5752" y="9324"/>
                  <a:pt x="5574" y="9288"/>
                </a:cubicBezTo>
                <a:cubicBezTo>
                  <a:pt x="5550" y="9145"/>
                  <a:pt x="5502" y="8979"/>
                  <a:pt x="5407" y="8788"/>
                </a:cubicBezTo>
                <a:cubicBezTo>
                  <a:pt x="5097" y="8193"/>
                  <a:pt x="4526" y="8074"/>
                  <a:pt x="4288" y="8050"/>
                </a:cubicBezTo>
                <a:cubicBezTo>
                  <a:pt x="4097" y="7669"/>
                  <a:pt x="3764" y="7454"/>
                  <a:pt x="3597" y="7383"/>
                </a:cubicBezTo>
                <a:cubicBezTo>
                  <a:pt x="3525" y="6931"/>
                  <a:pt x="3240" y="6645"/>
                  <a:pt x="3121" y="6526"/>
                </a:cubicBezTo>
                <a:cubicBezTo>
                  <a:pt x="3168" y="6097"/>
                  <a:pt x="3025" y="5764"/>
                  <a:pt x="2930" y="5597"/>
                </a:cubicBezTo>
                <a:cubicBezTo>
                  <a:pt x="3097" y="5192"/>
                  <a:pt x="3025" y="4787"/>
                  <a:pt x="2978" y="4597"/>
                </a:cubicBezTo>
                <a:cubicBezTo>
                  <a:pt x="3359" y="4168"/>
                  <a:pt x="3335" y="3668"/>
                  <a:pt x="3311" y="3430"/>
                </a:cubicBezTo>
                <a:cubicBezTo>
                  <a:pt x="3859" y="2977"/>
                  <a:pt x="3835" y="2287"/>
                  <a:pt x="3835" y="2263"/>
                </a:cubicBezTo>
                <a:cubicBezTo>
                  <a:pt x="3835" y="2191"/>
                  <a:pt x="3787" y="2144"/>
                  <a:pt x="3740" y="2120"/>
                </a:cubicBezTo>
                <a:cubicBezTo>
                  <a:pt x="3716" y="2120"/>
                  <a:pt x="3645" y="2072"/>
                  <a:pt x="3502" y="2025"/>
                </a:cubicBezTo>
                <a:cubicBezTo>
                  <a:pt x="3645" y="1882"/>
                  <a:pt x="3811" y="1763"/>
                  <a:pt x="4002" y="1668"/>
                </a:cubicBezTo>
                <a:cubicBezTo>
                  <a:pt x="4121" y="1715"/>
                  <a:pt x="4240" y="1763"/>
                  <a:pt x="4383" y="1763"/>
                </a:cubicBezTo>
                <a:cubicBezTo>
                  <a:pt x="4859" y="1763"/>
                  <a:pt x="5264" y="1358"/>
                  <a:pt x="5264" y="882"/>
                </a:cubicBezTo>
                <a:cubicBezTo>
                  <a:pt x="5264" y="786"/>
                  <a:pt x="5192" y="691"/>
                  <a:pt x="5073" y="691"/>
                </a:cubicBezTo>
                <a:cubicBezTo>
                  <a:pt x="4978" y="691"/>
                  <a:pt x="4907" y="786"/>
                  <a:pt x="4907" y="882"/>
                </a:cubicBezTo>
                <a:cubicBezTo>
                  <a:pt x="4907" y="1167"/>
                  <a:pt x="4669" y="1406"/>
                  <a:pt x="4383" y="1406"/>
                </a:cubicBezTo>
                <a:cubicBezTo>
                  <a:pt x="4097" y="1406"/>
                  <a:pt x="3859" y="1167"/>
                  <a:pt x="3859" y="882"/>
                </a:cubicBezTo>
                <a:cubicBezTo>
                  <a:pt x="3859" y="596"/>
                  <a:pt x="4097" y="358"/>
                  <a:pt x="4383" y="358"/>
                </a:cubicBezTo>
                <a:cubicBezTo>
                  <a:pt x="4454" y="358"/>
                  <a:pt x="4526" y="358"/>
                  <a:pt x="4573" y="382"/>
                </a:cubicBezTo>
                <a:cubicBezTo>
                  <a:pt x="4599" y="394"/>
                  <a:pt x="4624" y="400"/>
                  <a:pt x="4649" y="400"/>
                </a:cubicBezTo>
                <a:cubicBezTo>
                  <a:pt x="4716" y="400"/>
                  <a:pt x="4777" y="356"/>
                  <a:pt x="4811" y="286"/>
                </a:cubicBezTo>
                <a:cubicBezTo>
                  <a:pt x="4835" y="191"/>
                  <a:pt x="4788" y="96"/>
                  <a:pt x="4692" y="72"/>
                </a:cubicBezTo>
                <a:cubicBezTo>
                  <a:pt x="4597" y="24"/>
                  <a:pt x="4502" y="1"/>
                  <a:pt x="43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1"/>
          <p:cNvSpPr/>
          <p:nvPr/>
        </p:nvSpPr>
        <p:spPr>
          <a:xfrm>
            <a:off x="3918915" y="2340026"/>
            <a:ext cx="424011" cy="389183"/>
          </a:xfrm>
          <a:custGeom>
            <a:rect b="b" l="l" r="r" t="t"/>
            <a:pathLst>
              <a:path extrusionOk="0" h="11018" w="12004">
                <a:moveTo>
                  <a:pt x="6485" y="365"/>
                </a:moveTo>
                <a:cubicBezTo>
                  <a:pt x="6501" y="365"/>
                  <a:pt x="6514" y="368"/>
                  <a:pt x="6526" y="373"/>
                </a:cubicBezTo>
                <a:cubicBezTo>
                  <a:pt x="6574" y="373"/>
                  <a:pt x="6598" y="444"/>
                  <a:pt x="6621" y="492"/>
                </a:cubicBezTo>
                <a:cubicBezTo>
                  <a:pt x="6669" y="611"/>
                  <a:pt x="6669" y="873"/>
                  <a:pt x="6526" y="1111"/>
                </a:cubicBezTo>
                <a:cubicBezTo>
                  <a:pt x="6502" y="1158"/>
                  <a:pt x="6455" y="1230"/>
                  <a:pt x="6431" y="1278"/>
                </a:cubicBezTo>
                <a:cubicBezTo>
                  <a:pt x="6169" y="1492"/>
                  <a:pt x="5812" y="1754"/>
                  <a:pt x="5502" y="1921"/>
                </a:cubicBezTo>
                <a:cubicBezTo>
                  <a:pt x="5574" y="1587"/>
                  <a:pt x="5693" y="1206"/>
                  <a:pt x="5883" y="920"/>
                </a:cubicBezTo>
                <a:cubicBezTo>
                  <a:pt x="6097" y="556"/>
                  <a:pt x="6350" y="365"/>
                  <a:pt x="6485" y="365"/>
                </a:cubicBezTo>
                <a:close/>
                <a:moveTo>
                  <a:pt x="8849" y="354"/>
                </a:moveTo>
                <a:cubicBezTo>
                  <a:pt x="8928" y="354"/>
                  <a:pt x="9004" y="360"/>
                  <a:pt x="9074" y="373"/>
                </a:cubicBezTo>
                <a:cubicBezTo>
                  <a:pt x="9193" y="420"/>
                  <a:pt x="9289" y="468"/>
                  <a:pt x="9336" y="539"/>
                </a:cubicBezTo>
                <a:cubicBezTo>
                  <a:pt x="9384" y="611"/>
                  <a:pt x="9408" y="730"/>
                  <a:pt x="9360" y="873"/>
                </a:cubicBezTo>
                <a:cubicBezTo>
                  <a:pt x="9289" y="1206"/>
                  <a:pt x="8931" y="1611"/>
                  <a:pt x="8550" y="1825"/>
                </a:cubicBezTo>
                <a:cubicBezTo>
                  <a:pt x="7710" y="2313"/>
                  <a:pt x="7001" y="2454"/>
                  <a:pt x="6462" y="2454"/>
                </a:cubicBezTo>
                <a:cubicBezTo>
                  <a:pt x="6055" y="2454"/>
                  <a:pt x="5745" y="2373"/>
                  <a:pt x="5550" y="2302"/>
                </a:cubicBezTo>
                <a:cubicBezTo>
                  <a:pt x="5859" y="2135"/>
                  <a:pt x="6169" y="1921"/>
                  <a:pt x="6431" y="1706"/>
                </a:cubicBezTo>
                <a:cubicBezTo>
                  <a:pt x="6740" y="1468"/>
                  <a:pt x="6907" y="1325"/>
                  <a:pt x="7050" y="1206"/>
                </a:cubicBezTo>
                <a:cubicBezTo>
                  <a:pt x="7217" y="1039"/>
                  <a:pt x="7360" y="920"/>
                  <a:pt x="7693" y="706"/>
                </a:cubicBezTo>
                <a:cubicBezTo>
                  <a:pt x="8008" y="489"/>
                  <a:pt x="8469" y="354"/>
                  <a:pt x="8849" y="354"/>
                </a:cubicBezTo>
                <a:close/>
                <a:moveTo>
                  <a:pt x="4430" y="2825"/>
                </a:moveTo>
                <a:cubicBezTo>
                  <a:pt x="4526" y="2873"/>
                  <a:pt x="4621" y="2945"/>
                  <a:pt x="4716" y="3016"/>
                </a:cubicBezTo>
                <a:cubicBezTo>
                  <a:pt x="4573" y="3206"/>
                  <a:pt x="4407" y="3445"/>
                  <a:pt x="4335" y="3778"/>
                </a:cubicBezTo>
                <a:cubicBezTo>
                  <a:pt x="4311" y="3897"/>
                  <a:pt x="4288" y="4040"/>
                  <a:pt x="4288" y="4159"/>
                </a:cubicBezTo>
                <a:lnTo>
                  <a:pt x="4097" y="4159"/>
                </a:lnTo>
                <a:cubicBezTo>
                  <a:pt x="4026" y="4183"/>
                  <a:pt x="3978" y="4183"/>
                  <a:pt x="3930" y="4183"/>
                </a:cubicBezTo>
                <a:cubicBezTo>
                  <a:pt x="3930" y="4016"/>
                  <a:pt x="3954" y="3849"/>
                  <a:pt x="4002" y="3707"/>
                </a:cubicBezTo>
                <a:cubicBezTo>
                  <a:pt x="4073" y="3373"/>
                  <a:pt x="4216" y="3087"/>
                  <a:pt x="4430" y="2825"/>
                </a:cubicBezTo>
                <a:close/>
                <a:moveTo>
                  <a:pt x="5002" y="3230"/>
                </a:moveTo>
                <a:cubicBezTo>
                  <a:pt x="5383" y="3540"/>
                  <a:pt x="5716" y="3921"/>
                  <a:pt x="6002" y="4397"/>
                </a:cubicBezTo>
                <a:cubicBezTo>
                  <a:pt x="6050" y="4492"/>
                  <a:pt x="6097" y="4564"/>
                  <a:pt x="6145" y="4659"/>
                </a:cubicBezTo>
                <a:cubicBezTo>
                  <a:pt x="6002" y="4754"/>
                  <a:pt x="5883" y="4850"/>
                  <a:pt x="5788" y="4969"/>
                </a:cubicBezTo>
                <a:cubicBezTo>
                  <a:pt x="5455" y="4588"/>
                  <a:pt x="5050" y="4326"/>
                  <a:pt x="4645" y="4207"/>
                </a:cubicBezTo>
                <a:cubicBezTo>
                  <a:pt x="4645" y="4088"/>
                  <a:pt x="4645" y="3969"/>
                  <a:pt x="4669" y="3873"/>
                </a:cubicBezTo>
                <a:cubicBezTo>
                  <a:pt x="4740" y="3588"/>
                  <a:pt x="4859" y="3373"/>
                  <a:pt x="5002" y="3230"/>
                </a:cubicBezTo>
                <a:close/>
                <a:moveTo>
                  <a:pt x="3978" y="2825"/>
                </a:moveTo>
                <a:lnTo>
                  <a:pt x="3978" y="2825"/>
                </a:lnTo>
                <a:cubicBezTo>
                  <a:pt x="3835" y="3087"/>
                  <a:pt x="3716" y="3349"/>
                  <a:pt x="3645" y="3611"/>
                </a:cubicBezTo>
                <a:cubicBezTo>
                  <a:pt x="3597" y="3826"/>
                  <a:pt x="3573" y="4064"/>
                  <a:pt x="3597" y="4278"/>
                </a:cubicBezTo>
                <a:cubicBezTo>
                  <a:pt x="3192" y="4421"/>
                  <a:pt x="2835" y="4707"/>
                  <a:pt x="2573" y="5112"/>
                </a:cubicBezTo>
                <a:cubicBezTo>
                  <a:pt x="2478" y="5278"/>
                  <a:pt x="2382" y="5445"/>
                  <a:pt x="2311" y="5636"/>
                </a:cubicBezTo>
                <a:cubicBezTo>
                  <a:pt x="1943" y="5922"/>
                  <a:pt x="1399" y="6103"/>
                  <a:pt x="996" y="6103"/>
                </a:cubicBezTo>
                <a:cubicBezTo>
                  <a:pt x="930" y="6103"/>
                  <a:pt x="868" y="6098"/>
                  <a:pt x="811" y="6088"/>
                </a:cubicBezTo>
                <a:cubicBezTo>
                  <a:pt x="644" y="6040"/>
                  <a:pt x="501" y="5969"/>
                  <a:pt x="453" y="5874"/>
                </a:cubicBezTo>
                <a:cubicBezTo>
                  <a:pt x="382" y="5755"/>
                  <a:pt x="382" y="5612"/>
                  <a:pt x="406" y="5493"/>
                </a:cubicBezTo>
                <a:cubicBezTo>
                  <a:pt x="525" y="5040"/>
                  <a:pt x="954" y="4469"/>
                  <a:pt x="1454" y="4183"/>
                </a:cubicBezTo>
                <a:cubicBezTo>
                  <a:pt x="2192" y="3730"/>
                  <a:pt x="2311" y="3778"/>
                  <a:pt x="3121" y="3349"/>
                </a:cubicBezTo>
                <a:cubicBezTo>
                  <a:pt x="3406" y="3206"/>
                  <a:pt x="3716" y="3040"/>
                  <a:pt x="3978" y="2825"/>
                </a:cubicBezTo>
                <a:close/>
                <a:moveTo>
                  <a:pt x="6931" y="3921"/>
                </a:moveTo>
                <a:lnTo>
                  <a:pt x="6931" y="3921"/>
                </a:lnTo>
                <a:cubicBezTo>
                  <a:pt x="7264" y="4040"/>
                  <a:pt x="7622" y="4111"/>
                  <a:pt x="8098" y="4159"/>
                </a:cubicBezTo>
                <a:cubicBezTo>
                  <a:pt x="8574" y="4231"/>
                  <a:pt x="8836" y="4231"/>
                  <a:pt x="9074" y="4254"/>
                </a:cubicBezTo>
                <a:cubicBezTo>
                  <a:pt x="9336" y="4254"/>
                  <a:pt x="9574" y="4278"/>
                  <a:pt x="10027" y="4373"/>
                </a:cubicBezTo>
                <a:cubicBezTo>
                  <a:pt x="10598" y="4469"/>
                  <a:pt x="11241" y="4874"/>
                  <a:pt x="11503" y="5302"/>
                </a:cubicBezTo>
                <a:cubicBezTo>
                  <a:pt x="11575" y="5397"/>
                  <a:pt x="11646" y="5540"/>
                  <a:pt x="11622" y="5683"/>
                </a:cubicBezTo>
                <a:cubicBezTo>
                  <a:pt x="11575" y="5802"/>
                  <a:pt x="11480" y="5921"/>
                  <a:pt x="11337" y="6017"/>
                </a:cubicBezTo>
                <a:cubicBezTo>
                  <a:pt x="11102" y="6149"/>
                  <a:pt x="10777" y="6217"/>
                  <a:pt x="10434" y="6217"/>
                </a:cubicBezTo>
                <a:cubicBezTo>
                  <a:pt x="10220" y="6217"/>
                  <a:pt x="9999" y="6191"/>
                  <a:pt x="9789" y="6136"/>
                </a:cubicBezTo>
                <a:cubicBezTo>
                  <a:pt x="9646" y="6088"/>
                  <a:pt x="9503" y="6040"/>
                  <a:pt x="9360" y="5993"/>
                </a:cubicBezTo>
                <a:cubicBezTo>
                  <a:pt x="9122" y="5516"/>
                  <a:pt x="8789" y="5088"/>
                  <a:pt x="8360" y="4802"/>
                </a:cubicBezTo>
                <a:cubicBezTo>
                  <a:pt x="7979" y="4516"/>
                  <a:pt x="7574" y="4373"/>
                  <a:pt x="7169" y="4373"/>
                </a:cubicBezTo>
                <a:cubicBezTo>
                  <a:pt x="7098" y="4231"/>
                  <a:pt x="7026" y="4064"/>
                  <a:pt x="6931" y="3921"/>
                </a:cubicBezTo>
                <a:close/>
                <a:moveTo>
                  <a:pt x="5907" y="8970"/>
                </a:moveTo>
                <a:cubicBezTo>
                  <a:pt x="6264" y="9446"/>
                  <a:pt x="6740" y="9779"/>
                  <a:pt x="7241" y="9898"/>
                </a:cubicBezTo>
                <a:cubicBezTo>
                  <a:pt x="7241" y="10160"/>
                  <a:pt x="7169" y="10518"/>
                  <a:pt x="6955" y="10613"/>
                </a:cubicBezTo>
                <a:cubicBezTo>
                  <a:pt x="6919" y="10637"/>
                  <a:pt x="6866" y="10648"/>
                  <a:pt x="6797" y="10648"/>
                </a:cubicBezTo>
                <a:cubicBezTo>
                  <a:pt x="6729" y="10648"/>
                  <a:pt x="6645" y="10637"/>
                  <a:pt x="6550" y="10613"/>
                </a:cubicBezTo>
                <a:cubicBezTo>
                  <a:pt x="6050" y="10494"/>
                  <a:pt x="5574" y="10113"/>
                  <a:pt x="5240" y="9565"/>
                </a:cubicBezTo>
                <a:cubicBezTo>
                  <a:pt x="5264" y="9541"/>
                  <a:pt x="5312" y="9517"/>
                  <a:pt x="5335" y="9493"/>
                </a:cubicBezTo>
                <a:cubicBezTo>
                  <a:pt x="5550" y="9374"/>
                  <a:pt x="5740" y="9184"/>
                  <a:pt x="5907" y="8970"/>
                </a:cubicBezTo>
                <a:close/>
                <a:moveTo>
                  <a:pt x="8805" y="1"/>
                </a:moveTo>
                <a:cubicBezTo>
                  <a:pt x="8369" y="1"/>
                  <a:pt x="7851" y="160"/>
                  <a:pt x="7479" y="420"/>
                </a:cubicBezTo>
                <a:cubicBezTo>
                  <a:pt x="7264" y="563"/>
                  <a:pt x="7122" y="682"/>
                  <a:pt x="6979" y="777"/>
                </a:cubicBezTo>
                <a:cubicBezTo>
                  <a:pt x="7002" y="635"/>
                  <a:pt x="6979" y="492"/>
                  <a:pt x="6931" y="349"/>
                </a:cubicBezTo>
                <a:cubicBezTo>
                  <a:pt x="6883" y="206"/>
                  <a:pt x="6764" y="87"/>
                  <a:pt x="6645" y="39"/>
                </a:cubicBezTo>
                <a:cubicBezTo>
                  <a:pt x="6592" y="19"/>
                  <a:pt x="6538" y="10"/>
                  <a:pt x="6484" y="10"/>
                </a:cubicBezTo>
                <a:cubicBezTo>
                  <a:pt x="6148" y="10"/>
                  <a:pt x="5799" y="364"/>
                  <a:pt x="5574" y="754"/>
                </a:cubicBezTo>
                <a:cubicBezTo>
                  <a:pt x="5335" y="1111"/>
                  <a:pt x="5193" y="1659"/>
                  <a:pt x="5121" y="2016"/>
                </a:cubicBezTo>
                <a:cubicBezTo>
                  <a:pt x="4550" y="1635"/>
                  <a:pt x="3835" y="1301"/>
                  <a:pt x="3144" y="1087"/>
                </a:cubicBezTo>
                <a:cubicBezTo>
                  <a:pt x="3128" y="1083"/>
                  <a:pt x="3112" y="1081"/>
                  <a:pt x="3096" y="1081"/>
                </a:cubicBezTo>
                <a:cubicBezTo>
                  <a:pt x="3019" y="1081"/>
                  <a:pt x="2950" y="1127"/>
                  <a:pt x="2930" y="1206"/>
                </a:cubicBezTo>
                <a:cubicBezTo>
                  <a:pt x="2906" y="1301"/>
                  <a:pt x="2954" y="1397"/>
                  <a:pt x="3049" y="1420"/>
                </a:cubicBezTo>
                <a:cubicBezTo>
                  <a:pt x="3335" y="1516"/>
                  <a:pt x="3621" y="1635"/>
                  <a:pt x="3907" y="1754"/>
                </a:cubicBezTo>
                <a:cubicBezTo>
                  <a:pt x="5097" y="2278"/>
                  <a:pt x="6002" y="3064"/>
                  <a:pt x="6598" y="4040"/>
                </a:cubicBezTo>
                <a:cubicBezTo>
                  <a:pt x="6669" y="4159"/>
                  <a:pt x="6717" y="4278"/>
                  <a:pt x="6788" y="4397"/>
                </a:cubicBezTo>
                <a:cubicBezTo>
                  <a:pt x="6717" y="4421"/>
                  <a:pt x="6669" y="4421"/>
                  <a:pt x="6598" y="4445"/>
                </a:cubicBezTo>
                <a:cubicBezTo>
                  <a:pt x="6550" y="4469"/>
                  <a:pt x="6502" y="4492"/>
                  <a:pt x="6455" y="4516"/>
                </a:cubicBezTo>
                <a:cubicBezTo>
                  <a:pt x="6407" y="4421"/>
                  <a:pt x="6336" y="4326"/>
                  <a:pt x="6288" y="4231"/>
                </a:cubicBezTo>
                <a:cubicBezTo>
                  <a:pt x="5216" y="2421"/>
                  <a:pt x="3192" y="1778"/>
                  <a:pt x="2073" y="1539"/>
                </a:cubicBezTo>
                <a:cubicBezTo>
                  <a:pt x="2036" y="1531"/>
                  <a:pt x="2000" y="1527"/>
                  <a:pt x="1965" y="1527"/>
                </a:cubicBezTo>
                <a:cubicBezTo>
                  <a:pt x="1795" y="1527"/>
                  <a:pt x="1648" y="1620"/>
                  <a:pt x="1549" y="1778"/>
                </a:cubicBezTo>
                <a:cubicBezTo>
                  <a:pt x="1525" y="1801"/>
                  <a:pt x="1501" y="1825"/>
                  <a:pt x="1454" y="1825"/>
                </a:cubicBezTo>
                <a:cubicBezTo>
                  <a:pt x="1442" y="1837"/>
                  <a:pt x="1424" y="1843"/>
                  <a:pt x="1406" y="1843"/>
                </a:cubicBezTo>
                <a:cubicBezTo>
                  <a:pt x="1388" y="1843"/>
                  <a:pt x="1370" y="1837"/>
                  <a:pt x="1358" y="1825"/>
                </a:cubicBezTo>
                <a:lnTo>
                  <a:pt x="1168" y="1706"/>
                </a:lnTo>
                <a:cubicBezTo>
                  <a:pt x="1144" y="1682"/>
                  <a:pt x="1144" y="1659"/>
                  <a:pt x="1144" y="1635"/>
                </a:cubicBezTo>
                <a:lnTo>
                  <a:pt x="1192" y="1468"/>
                </a:lnTo>
                <a:cubicBezTo>
                  <a:pt x="1254" y="1261"/>
                  <a:pt x="1424" y="1126"/>
                  <a:pt x="1625" y="1126"/>
                </a:cubicBezTo>
                <a:cubicBezTo>
                  <a:pt x="1655" y="1126"/>
                  <a:pt x="1685" y="1128"/>
                  <a:pt x="1716" y="1135"/>
                </a:cubicBezTo>
                <a:cubicBezTo>
                  <a:pt x="1859" y="1135"/>
                  <a:pt x="2097" y="1182"/>
                  <a:pt x="2287" y="1230"/>
                </a:cubicBezTo>
                <a:cubicBezTo>
                  <a:pt x="2300" y="1233"/>
                  <a:pt x="2312" y="1235"/>
                  <a:pt x="2323" y="1235"/>
                </a:cubicBezTo>
                <a:cubicBezTo>
                  <a:pt x="2400" y="1235"/>
                  <a:pt x="2457" y="1170"/>
                  <a:pt x="2478" y="1087"/>
                </a:cubicBezTo>
                <a:cubicBezTo>
                  <a:pt x="2502" y="992"/>
                  <a:pt x="2454" y="897"/>
                  <a:pt x="2359" y="873"/>
                </a:cubicBezTo>
                <a:cubicBezTo>
                  <a:pt x="2192" y="849"/>
                  <a:pt x="1954" y="801"/>
                  <a:pt x="1763" y="777"/>
                </a:cubicBezTo>
                <a:cubicBezTo>
                  <a:pt x="1729" y="773"/>
                  <a:pt x="1694" y="771"/>
                  <a:pt x="1661" y="771"/>
                </a:cubicBezTo>
                <a:cubicBezTo>
                  <a:pt x="1295" y="771"/>
                  <a:pt x="967" y="1000"/>
                  <a:pt x="858" y="1349"/>
                </a:cubicBezTo>
                <a:lnTo>
                  <a:pt x="811" y="1539"/>
                </a:lnTo>
                <a:cubicBezTo>
                  <a:pt x="763" y="1730"/>
                  <a:pt x="834" y="1921"/>
                  <a:pt x="977" y="2016"/>
                </a:cubicBezTo>
                <a:lnTo>
                  <a:pt x="1168" y="2111"/>
                </a:lnTo>
                <a:cubicBezTo>
                  <a:pt x="1257" y="2165"/>
                  <a:pt x="1347" y="2191"/>
                  <a:pt x="1446" y="2191"/>
                </a:cubicBezTo>
                <a:cubicBezTo>
                  <a:pt x="1479" y="2191"/>
                  <a:pt x="1513" y="2188"/>
                  <a:pt x="1549" y="2182"/>
                </a:cubicBezTo>
                <a:cubicBezTo>
                  <a:pt x="1668" y="2159"/>
                  <a:pt x="1787" y="2063"/>
                  <a:pt x="1859" y="1944"/>
                </a:cubicBezTo>
                <a:cubicBezTo>
                  <a:pt x="1876" y="1909"/>
                  <a:pt x="1906" y="1887"/>
                  <a:pt x="1949" y="1887"/>
                </a:cubicBezTo>
                <a:cubicBezTo>
                  <a:pt x="1965" y="1887"/>
                  <a:pt x="1982" y="1890"/>
                  <a:pt x="2001" y="1897"/>
                </a:cubicBezTo>
                <a:cubicBezTo>
                  <a:pt x="2502" y="1992"/>
                  <a:pt x="3168" y="2182"/>
                  <a:pt x="3859" y="2516"/>
                </a:cubicBezTo>
                <a:cubicBezTo>
                  <a:pt x="3573" y="2706"/>
                  <a:pt x="3264" y="2897"/>
                  <a:pt x="2954" y="3064"/>
                </a:cubicBezTo>
                <a:cubicBezTo>
                  <a:pt x="2168" y="3468"/>
                  <a:pt x="2025" y="3421"/>
                  <a:pt x="1263" y="3897"/>
                </a:cubicBezTo>
                <a:cubicBezTo>
                  <a:pt x="692" y="4231"/>
                  <a:pt x="192" y="4874"/>
                  <a:pt x="72" y="5445"/>
                </a:cubicBezTo>
                <a:cubicBezTo>
                  <a:pt x="1" y="5683"/>
                  <a:pt x="49" y="5921"/>
                  <a:pt x="144" y="6088"/>
                </a:cubicBezTo>
                <a:cubicBezTo>
                  <a:pt x="263" y="6255"/>
                  <a:pt x="477" y="6398"/>
                  <a:pt x="739" y="6445"/>
                </a:cubicBezTo>
                <a:cubicBezTo>
                  <a:pt x="823" y="6459"/>
                  <a:pt x="910" y="6466"/>
                  <a:pt x="999" y="6466"/>
                </a:cubicBezTo>
                <a:cubicBezTo>
                  <a:pt x="1369" y="6466"/>
                  <a:pt x="1780" y="6351"/>
                  <a:pt x="2144" y="6159"/>
                </a:cubicBezTo>
                <a:lnTo>
                  <a:pt x="2144" y="6159"/>
                </a:lnTo>
                <a:cubicBezTo>
                  <a:pt x="2073" y="6469"/>
                  <a:pt x="2049" y="6802"/>
                  <a:pt x="2073" y="7160"/>
                </a:cubicBezTo>
                <a:cubicBezTo>
                  <a:pt x="2097" y="7207"/>
                  <a:pt x="2097" y="7255"/>
                  <a:pt x="2097" y="7326"/>
                </a:cubicBezTo>
                <a:cubicBezTo>
                  <a:pt x="2120" y="7398"/>
                  <a:pt x="2192" y="7469"/>
                  <a:pt x="2263" y="7469"/>
                </a:cubicBezTo>
                <a:lnTo>
                  <a:pt x="2287" y="7469"/>
                </a:lnTo>
                <a:cubicBezTo>
                  <a:pt x="2382" y="7469"/>
                  <a:pt x="2454" y="7374"/>
                  <a:pt x="2454" y="7279"/>
                </a:cubicBezTo>
                <a:cubicBezTo>
                  <a:pt x="2430" y="7231"/>
                  <a:pt x="2430" y="7183"/>
                  <a:pt x="2430" y="7136"/>
                </a:cubicBezTo>
                <a:cubicBezTo>
                  <a:pt x="2335" y="5778"/>
                  <a:pt x="3073" y="4612"/>
                  <a:pt x="4097" y="4540"/>
                </a:cubicBezTo>
                <a:cubicBezTo>
                  <a:pt x="4139" y="4536"/>
                  <a:pt x="4182" y="4535"/>
                  <a:pt x="4224" y="4535"/>
                </a:cubicBezTo>
                <a:cubicBezTo>
                  <a:pt x="4725" y="4535"/>
                  <a:pt x="5198" y="4795"/>
                  <a:pt x="5550" y="5278"/>
                </a:cubicBezTo>
                <a:cubicBezTo>
                  <a:pt x="5455" y="5421"/>
                  <a:pt x="5383" y="5564"/>
                  <a:pt x="5312" y="5731"/>
                </a:cubicBezTo>
                <a:cubicBezTo>
                  <a:pt x="5073" y="6374"/>
                  <a:pt x="5073" y="7112"/>
                  <a:pt x="5288" y="7826"/>
                </a:cubicBezTo>
                <a:cubicBezTo>
                  <a:pt x="5383" y="8136"/>
                  <a:pt x="5526" y="8422"/>
                  <a:pt x="5669" y="8684"/>
                </a:cubicBezTo>
                <a:cubicBezTo>
                  <a:pt x="5526" y="8898"/>
                  <a:pt x="5335" y="9089"/>
                  <a:pt x="5145" y="9232"/>
                </a:cubicBezTo>
                <a:cubicBezTo>
                  <a:pt x="4978" y="9327"/>
                  <a:pt x="4859" y="9446"/>
                  <a:pt x="4764" y="9589"/>
                </a:cubicBezTo>
                <a:cubicBezTo>
                  <a:pt x="4740" y="9613"/>
                  <a:pt x="4716" y="9636"/>
                  <a:pt x="4716" y="9660"/>
                </a:cubicBezTo>
                <a:cubicBezTo>
                  <a:pt x="4652" y="9711"/>
                  <a:pt x="4582" y="9735"/>
                  <a:pt x="4512" y="9735"/>
                </a:cubicBezTo>
                <a:cubicBezTo>
                  <a:pt x="4451" y="9735"/>
                  <a:pt x="4390" y="9717"/>
                  <a:pt x="4335" y="9684"/>
                </a:cubicBezTo>
                <a:cubicBezTo>
                  <a:pt x="4335" y="9684"/>
                  <a:pt x="4335" y="9660"/>
                  <a:pt x="4311" y="9660"/>
                </a:cubicBezTo>
                <a:cubicBezTo>
                  <a:pt x="4169" y="9541"/>
                  <a:pt x="4002" y="9446"/>
                  <a:pt x="3835" y="9374"/>
                </a:cubicBezTo>
                <a:cubicBezTo>
                  <a:pt x="3311" y="9160"/>
                  <a:pt x="2859" y="8684"/>
                  <a:pt x="2621" y="8017"/>
                </a:cubicBezTo>
                <a:cubicBezTo>
                  <a:pt x="2601" y="7958"/>
                  <a:pt x="2517" y="7916"/>
                  <a:pt x="2435" y="7916"/>
                </a:cubicBezTo>
                <a:cubicBezTo>
                  <a:pt x="2417" y="7916"/>
                  <a:pt x="2399" y="7918"/>
                  <a:pt x="2382" y="7922"/>
                </a:cubicBezTo>
                <a:cubicBezTo>
                  <a:pt x="2311" y="7969"/>
                  <a:pt x="2263" y="8065"/>
                  <a:pt x="2287" y="8160"/>
                </a:cubicBezTo>
                <a:cubicBezTo>
                  <a:pt x="2573" y="8898"/>
                  <a:pt x="3097" y="9470"/>
                  <a:pt x="3716" y="9708"/>
                </a:cubicBezTo>
                <a:cubicBezTo>
                  <a:pt x="3859" y="9755"/>
                  <a:pt x="3978" y="9827"/>
                  <a:pt x="4097" y="9922"/>
                </a:cubicBezTo>
                <a:cubicBezTo>
                  <a:pt x="4097" y="9946"/>
                  <a:pt x="4121" y="9946"/>
                  <a:pt x="4145" y="9970"/>
                </a:cubicBezTo>
                <a:cubicBezTo>
                  <a:pt x="4264" y="10041"/>
                  <a:pt x="4383" y="10089"/>
                  <a:pt x="4502" y="10089"/>
                </a:cubicBezTo>
                <a:cubicBezTo>
                  <a:pt x="4669" y="10089"/>
                  <a:pt x="4812" y="10017"/>
                  <a:pt x="4954" y="9922"/>
                </a:cubicBezTo>
                <a:lnTo>
                  <a:pt x="5002" y="9851"/>
                </a:lnTo>
                <a:cubicBezTo>
                  <a:pt x="5383" y="10446"/>
                  <a:pt x="5907" y="10851"/>
                  <a:pt x="6455" y="10970"/>
                </a:cubicBezTo>
                <a:cubicBezTo>
                  <a:pt x="6574" y="10994"/>
                  <a:pt x="6693" y="11018"/>
                  <a:pt x="6788" y="11018"/>
                </a:cubicBezTo>
                <a:cubicBezTo>
                  <a:pt x="6907" y="11018"/>
                  <a:pt x="7026" y="10994"/>
                  <a:pt x="7098" y="10946"/>
                </a:cubicBezTo>
                <a:cubicBezTo>
                  <a:pt x="7383" y="10803"/>
                  <a:pt x="7550" y="10470"/>
                  <a:pt x="7598" y="9994"/>
                </a:cubicBezTo>
                <a:cubicBezTo>
                  <a:pt x="7693" y="10017"/>
                  <a:pt x="7812" y="10065"/>
                  <a:pt x="7907" y="10113"/>
                </a:cubicBezTo>
                <a:cubicBezTo>
                  <a:pt x="7931" y="10136"/>
                  <a:pt x="7955" y="10136"/>
                  <a:pt x="7979" y="10136"/>
                </a:cubicBezTo>
                <a:cubicBezTo>
                  <a:pt x="8050" y="10160"/>
                  <a:pt x="8122" y="10184"/>
                  <a:pt x="8217" y="10184"/>
                </a:cubicBezTo>
                <a:cubicBezTo>
                  <a:pt x="8431" y="10184"/>
                  <a:pt x="8622" y="10089"/>
                  <a:pt x="8741" y="9898"/>
                </a:cubicBezTo>
                <a:cubicBezTo>
                  <a:pt x="8789" y="9851"/>
                  <a:pt x="8812" y="9803"/>
                  <a:pt x="8812" y="9755"/>
                </a:cubicBezTo>
                <a:cubicBezTo>
                  <a:pt x="8860" y="9636"/>
                  <a:pt x="8931" y="9541"/>
                  <a:pt x="9027" y="9422"/>
                </a:cubicBezTo>
                <a:cubicBezTo>
                  <a:pt x="9265" y="9208"/>
                  <a:pt x="9432" y="8898"/>
                  <a:pt x="9551" y="8565"/>
                </a:cubicBezTo>
                <a:cubicBezTo>
                  <a:pt x="9574" y="8469"/>
                  <a:pt x="9527" y="8374"/>
                  <a:pt x="9432" y="8350"/>
                </a:cubicBezTo>
                <a:cubicBezTo>
                  <a:pt x="9406" y="8338"/>
                  <a:pt x="9380" y="8332"/>
                  <a:pt x="9356" y="8332"/>
                </a:cubicBezTo>
                <a:cubicBezTo>
                  <a:pt x="9290" y="8332"/>
                  <a:pt x="9235" y="8376"/>
                  <a:pt x="9217" y="8446"/>
                </a:cubicBezTo>
                <a:cubicBezTo>
                  <a:pt x="9122" y="8755"/>
                  <a:pt x="8979" y="8993"/>
                  <a:pt x="8789" y="9184"/>
                </a:cubicBezTo>
                <a:cubicBezTo>
                  <a:pt x="8646" y="9327"/>
                  <a:pt x="8550" y="9470"/>
                  <a:pt x="8479" y="9636"/>
                </a:cubicBezTo>
                <a:cubicBezTo>
                  <a:pt x="8479" y="9660"/>
                  <a:pt x="8455" y="9684"/>
                  <a:pt x="8455" y="9708"/>
                </a:cubicBezTo>
                <a:cubicBezTo>
                  <a:pt x="8402" y="9796"/>
                  <a:pt x="8297" y="9845"/>
                  <a:pt x="8197" y="9845"/>
                </a:cubicBezTo>
                <a:cubicBezTo>
                  <a:pt x="8163" y="9845"/>
                  <a:pt x="8129" y="9839"/>
                  <a:pt x="8098" y="9827"/>
                </a:cubicBezTo>
                <a:cubicBezTo>
                  <a:pt x="7955" y="9732"/>
                  <a:pt x="7741" y="9660"/>
                  <a:pt x="7526" y="9636"/>
                </a:cubicBezTo>
                <a:cubicBezTo>
                  <a:pt x="6693" y="9517"/>
                  <a:pt x="5931" y="8755"/>
                  <a:pt x="5621" y="7731"/>
                </a:cubicBezTo>
                <a:cubicBezTo>
                  <a:pt x="5431" y="7088"/>
                  <a:pt x="5431" y="6421"/>
                  <a:pt x="5645" y="5874"/>
                </a:cubicBezTo>
                <a:cubicBezTo>
                  <a:pt x="5859" y="5326"/>
                  <a:pt x="6217" y="4945"/>
                  <a:pt x="6693" y="4802"/>
                </a:cubicBezTo>
                <a:cubicBezTo>
                  <a:pt x="6834" y="4760"/>
                  <a:pt x="6977" y="4738"/>
                  <a:pt x="7120" y="4738"/>
                </a:cubicBezTo>
                <a:cubicBezTo>
                  <a:pt x="7463" y="4738"/>
                  <a:pt x="7810" y="4860"/>
                  <a:pt x="8146" y="5112"/>
                </a:cubicBezTo>
                <a:cubicBezTo>
                  <a:pt x="8908" y="5636"/>
                  <a:pt x="9408" y="6731"/>
                  <a:pt x="9360" y="7707"/>
                </a:cubicBezTo>
                <a:cubicBezTo>
                  <a:pt x="9360" y="7803"/>
                  <a:pt x="9432" y="7874"/>
                  <a:pt x="9527" y="7874"/>
                </a:cubicBezTo>
                <a:cubicBezTo>
                  <a:pt x="9622" y="7874"/>
                  <a:pt x="9693" y="7803"/>
                  <a:pt x="9693" y="7707"/>
                </a:cubicBezTo>
                <a:cubicBezTo>
                  <a:pt x="9717" y="7303"/>
                  <a:pt x="9646" y="6850"/>
                  <a:pt x="9527" y="6445"/>
                </a:cubicBezTo>
                <a:lnTo>
                  <a:pt x="9527" y="6445"/>
                </a:lnTo>
                <a:cubicBezTo>
                  <a:pt x="9765" y="6517"/>
                  <a:pt x="10122" y="6588"/>
                  <a:pt x="10408" y="6588"/>
                </a:cubicBezTo>
                <a:cubicBezTo>
                  <a:pt x="10837" y="6588"/>
                  <a:pt x="11218" y="6493"/>
                  <a:pt x="11503" y="6326"/>
                </a:cubicBezTo>
                <a:cubicBezTo>
                  <a:pt x="11742" y="6183"/>
                  <a:pt x="11884" y="5993"/>
                  <a:pt x="11956" y="5778"/>
                </a:cubicBezTo>
                <a:cubicBezTo>
                  <a:pt x="12003" y="5564"/>
                  <a:pt x="11956" y="5326"/>
                  <a:pt x="11813" y="5112"/>
                </a:cubicBezTo>
                <a:cubicBezTo>
                  <a:pt x="11599" y="4778"/>
                  <a:pt x="11241" y="4492"/>
                  <a:pt x="10837" y="4278"/>
                </a:cubicBezTo>
                <a:cubicBezTo>
                  <a:pt x="11313" y="4088"/>
                  <a:pt x="11718" y="3730"/>
                  <a:pt x="11884" y="3349"/>
                </a:cubicBezTo>
                <a:cubicBezTo>
                  <a:pt x="11980" y="3135"/>
                  <a:pt x="12003" y="2921"/>
                  <a:pt x="11932" y="2754"/>
                </a:cubicBezTo>
                <a:cubicBezTo>
                  <a:pt x="11791" y="2402"/>
                  <a:pt x="11312" y="2245"/>
                  <a:pt x="10802" y="2245"/>
                </a:cubicBezTo>
                <a:cubicBezTo>
                  <a:pt x="10622" y="2245"/>
                  <a:pt x="10439" y="2264"/>
                  <a:pt x="10265" y="2302"/>
                </a:cubicBezTo>
                <a:cubicBezTo>
                  <a:pt x="10170" y="2325"/>
                  <a:pt x="10098" y="2421"/>
                  <a:pt x="10122" y="2516"/>
                </a:cubicBezTo>
                <a:cubicBezTo>
                  <a:pt x="10143" y="2599"/>
                  <a:pt x="10217" y="2663"/>
                  <a:pt x="10299" y="2663"/>
                </a:cubicBezTo>
                <a:cubicBezTo>
                  <a:pt x="10311" y="2663"/>
                  <a:pt x="10324" y="2662"/>
                  <a:pt x="10336" y="2659"/>
                </a:cubicBezTo>
                <a:cubicBezTo>
                  <a:pt x="10503" y="2619"/>
                  <a:pt x="10669" y="2601"/>
                  <a:pt x="10824" y="2601"/>
                </a:cubicBezTo>
                <a:cubicBezTo>
                  <a:pt x="11223" y="2601"/>
                  <a:pt x="11547" y="2719"/>
                  <a:pt x="11599" y="2873"/>
                </a:cubicBezTo>
                <a:cubicBezTo>
                  <a:pt x="11646" y="2968"/>
                  <a:pt x="11622" y="3064"/>
                  <a:pt x="11575" y="3206"/>
                </a:cubicBezTo>
                <a:cubicBezTo>
                  <a:pt x="11432" y="3516"/>
                  <a:pt x="11051" y="3826"/>
                  <a:pt x="10622" y="3992"/>
                </a:cubicBezTo>
                <a:cubicBezTo>
                  <a:pt x="10527" y="4016"/>
                  <a:pt x="10432" y="4040"/>
                  <a:pt x="10336" y="4088"/>
                </a:cubicBezTo>
                <a:cubicBezTo>
                  <a:pt x="10265" y="4040"/>
                  <a:pt x="10170" y="4040"/>
                  <a:pt x="10098" y="4016"/>
                </a:cubicBezTo>
                <a:cubicBezTo>
                  <a:pt x="9598" y="3921"/>
                  <a:pt x="9384" y="3921"/>
                  <a:pt x="9074" y="3897"/>
                </a:cubicBezTo>
                <a:cubicBezTo>
                  <a:pt x="8860" y="3897"/>
                  <a:pt x="8407" y="3849"/>
                  <a:pt x="7979" y="3802"/>
                </a:cubicBezTo>
                <a:cubicBezTo>
                  <a:pt x="8193" y="3730"/>
                  <a:pt x="8407" y="3635"/>
                  <a:pt x="8646" y="3516"/>
                </a:cubicBezTo>
                <a:cubicBezTo>
                  <a:pt x="8955" y="3349"/>
                  <a:pt x="9146" y="3230"/>
                  <a:pt x="9312" y="3135"/>
                </a:cubicBezTo>
                <a:cubicBezTo>
                  <a:pt x="9408" y="3064"/>
                  <a:pt x="9503" y="3016"/>
                  <a:pt x="9622" y="2945"/>
                </a:cubicBezTo>
                <a:cubicBezTo>
                  <a:pt x="9717" y="2897"/>
                  <a:pt x="9741" y="2802"/>
                  <a:pt x="9693" y="2706"/>
                </a:cubicBezTo>
                <a:cubicBezTo>
                  <a:pt x="9662" y="2643"/>
                  <a:pt x="9609" y="2611"/>
                  <a:pt x="9549" y="2611"/>
                </a:cubicBezTo>
                <a:cubicBezTo>
                  <a:pt x="9519" y="2611"/>
                  <a:pt x="9487" y="2619"/>
                  <a:pt x="9455" y="2635"/>
                </a:cubicBezTo>
                <a:cubicBezTo>
                  <a:pt x="9336" y="2706"/>
                  <a:pt x="9241" y="2778"/>
                  <a:pt x="9122" y="2825"/>
                </a:cubicBezTo>
                <a:cubicBezTo>
                  <a:pt x="8979" y="2945"/>
                  <a:pt x="8789" y="3040"/>
                  <a:pt x="8479" y="3206"/>
                </a:cubicBezTo>
                <a:cubicBezTo>
                  <a:pt x="8026" y="3452"/>
                  <a:pt x="7604" y="3562"/>
                  <a:pt x="7187" y="3562"/>
                </a:cubicBezTo>
                <a:cubicBezTo>
                  <a:pt x="7078" y="3562"/>
                  <a:pt x="6969" y="3555"/>
                  <a:pt x="6860" y="3540"/>
                </a:cubicBezTo>
                <a:cubicBezTo>
                  <a:pt x="6788" y="3492"/>
                  <a:pt x="6693" y="3468"/>
                  <a:pt x="6621" y="3421"/>
                </a:cubicBezTo>
                <a:cubicBezTo>
                  <a:pt x="6455" y="3206"/>
                  <a:pt x="6264" y="2968"/>
                  <a:pt x="6050" y="2778"/>
                </a:cubicBezTo>
                <a:lnTo>
                  <a:pt x="6050" y="2778"/>
                </a:lnTo>
                <a:cubicBezTo>
                  <a:pt x="6203" y="2798"/>
                  <a:pt x="6355" y="2808"/>
                  <a:pt x="6506" y="2808"/>
                </a:cubicBezTo>
                <a:cubicBezTo>
                  <a:pt x="7247" y="2808"/>
                  <a:pt x="7966" y="2570"/>
                  <a:pt x="8717" y="2135"/>
                </a:cubicBezTo>
                <a:cubicBezTo>
                  <a:pt x="9193" y="1849"/>
                  <a:pt x="9598" y="1373"/>
                  <a:pt x="9717" y="944"/>
                </a:cubicBezTo>
                <a:cubicBezTo>
                  <a:pt x="9765" y="730"/>
                  <a:pt x="9741" y="515"/>
                  <a:pt x="9646" y="349"/>
                </a:cubicBezTo>
                <a:cubicBezTo>
                  <a:pt x="9551" y="206"/>
                  <a:pt x="9384" y="87"/>
                  <a:pt x="9146" y="39"/>
                </a:cubicBezTo>
                <a:cubicBezTo>
                  <a:pt x="9042" y="13"/>
                  <a:pt x="8926" y="1"/>
                  <a:pt x="8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 name="Google Shape;1275;p41"/>
          <p:cNvGrpSpPr/>
          <p:nvPr/>
        </p:nvGrpSpPr>
        <p:grpSpPr>
          <a:xfrm>
            <a:off x="3964764" y="3188205"/>
            <a:ext cx="332314" cy="421468"/>
            <a:chOff x="1957992" y="1429530"/>
            <a:chExt cx="332314" cy="421468"/>
          </a:xfrm>
        </p:grpSpPr>
        <p:sp>
          <p:nvSpPr>
            <p:cNvPr id="1276" name="Google Shape;1276;p41"/>
            <p:cNvSpPr/>
            <p:nvPr/>
          </p:nvSpPr>
          <p:spPr>
            <a:xfrm>
              <a:off x="1957992" y="1429530"/>
              <a:ext cx="332314" cy="421468"/>
            </a:xfrm>
            <a:custGeom>
              <a:rect b="b" l="l" r="r" t="t"/>
              <a:pathLst>
                <a:path extrusionOk="0" h="11932" w="9408">
                  <a:moveTo>
                    <a:pt x="6597" y="1048"/>
                  </a:moveTo>
                  <a:lnTo>
                    <a:pt x="6311" y="2596"/>
                  </a:lnTo>
                  <a:lnTo>
                    <a:pt x="5454" y="2596"/>
                  </a:lnTo>
                  <a:lnTo>
                    <a:pt x="5454" y="2143"/>
                  </a:lnTo>
                  <a:cubicBezTo>
                    <a:pt x="5454" y="1786"/>
                    <a:pt x="5192" y="1477"/>
                    <a:pt x="4835" y="1405"/>
                  </a:cubicBezTo>
                  <a:cubicBezTo>
                    <a:pt x="4822" y="1402"/>
                    <a:pt x="4810" y="1401"/>
                    <a:pt x="4797" y="1401"/>
                  </a:cubicBezTo>
                  <a:cubicBezTo>
                    <a:pt x="4716" y="1401"/>
                    <a:pt x="4644" y="1465"/>
                    <a:pt x="4644" y="1548"/>
                  </a:cubicBezTo>
                  <a:cubicBezTo>
                    <a:pt x="4620" y="1643"/>
                    <a:pt x="4668" y="1739"/>
                    <a:pt x="4763" y="1762"/>
                  </a:cubicBezTo>
                  <a:cubicBezTo>
                    <a:pt x="4978" y="1786"/>
                    <a:pt x="5097" y="1953"/>
                    <a:pt x="5097" y="2143"/>
                  </a:cubicBezTo>
                  <a:lnTo>
                    <a:pt x="5097" y="2596"/>
                  </a:lnTo>
                  <a:lnTo>
                    <a:pt x="4287" y="2596"/>
                  </a:lnTo>
                  <a:lnTo>
                    <a:pt x="4287" y="2143"/>
                  </a:lnTo>
                  <a:cubicBezTo>
                    <a:pt x="4287" y="2120"/>
                    <a:pt x="4287" y="2072"/>
                    <a:pt x="4311" y="2024"/>
                  </a:cubicBezTo>
                  <a:cubicBezTo>
                    <a:pt x="4335" y="1929"/>
                    <a:pt x="4287" y="1834"/>
                    <a:pt x="4192" y="1810"/>
                  </a:cubicBezTo>
                  <a:cubicBezTo>
                    <a:pt x="4175" y="1806"/>
                    <a:pt x="4158" y="1804"/>
                    <a:pt x="4142" y="1804"/>
                  </a:cubicBezTo>
                  <a:cubicBezTo>
                    <a:pt x="4065" y="1804"/>
                    <a:pt x="3997" y="1846"/>
                    <a:pt x="3977" y="1905"/>
                  </a:cubicBezTo>
                  <a:cubicBezTo>
                    <a:pt x="3954" y="2000"/>
                    <a:pt x="3930" y="2072"/>
                    <a:pt x="3930" y="2167"/>
                  </a:cubicBezTo>
                  <a:lnTo>
                    <a:pt x="3930" y="2596"/>
                  </a:lnTo>
                  <a:lnTo>
                    <a:pt x="3096" y="2596"/>
                  </a:lnTo>
                  <a:lnTo>
                    <a:pt x="2811" y="1048"/>
                  </a:lnTo>
                  <a:close/>
                  <a:moveTo>
                    <a:pt x="6240" y="2929"/>
                  </a:moveTo>
                  <a:lnTo>
                    <a:pt x="6168" y="3286"/>
                  </a:lnTo>
                  <a:lnTo>
                    <a:pt x="3239" y="3286"/>
                  </a:lnTo>
                  <a:lnTo>
                    <a:pt x="3168" y="2929"/>
                  </a:lnTo>
                  <a:close/>
                  <a:moveTo>
                    <a:pt x="4525" y="3644"/>
                  </a:moveTo>
                  <a:lnTo>
                    <a:pt x="4525" y="4096"/>
                  </a:lnTo>
                  <a:cubicBezTo>
                    <a:pt x="4525" y="4310"/>
                    <a:pt x="4406" y="4477"/>
                    <a:pt x="4239" y="4572"/>
                  </a:cubicBezTo>
                  <a:lnTo>
                    <a:pt x="3930" y="4715"/>
                  </a:lnTo>
                  <a:cubicBezTo>
                    <a:pt x="3744" y="4808"/>
                    <a:pt x="3543" y="4854"/>
                    <a:pt x="3344" y="4854"/>
                  </a:cubicBezTo>
                  <a:cubicBezTo>
                    <a:pt x="3033" y="4854"/>
                    <a:pt x="2724" y="4743"/>
                    <a:pt x="2477" y="4525"/>
                  </a:cubicBezTo>
                  <a:cubicBezTo>
                    <a:pt x="2310" y="4406"/>
                    <a:pt x="2263" y="4191"/>
                    <a:pt x="2334" y="3977"/>
                  </a:cubicBezTo>
                  <a:cubicBezTo>
                    <a:pt x="2382" y="3787"/>
                    <a:pt x="2596" y="3644"/>
                    <a:pt x="2811" y="3644"/>
                  </a:cubicBezTo>
                  <a:close/>
                  <a:moveTo>
                    <a:pt x="6597" y="3644"/>
                  </a:moveTo>
                  <a:cubicBezTo>
                    <a:pt x="6811" y="3644"/>
                    <a:pt x="7002" y="3787"/>
                    <a:pt x="7073" y="3977"/>
                  </a:cubicBezTo>
                  <a:cubicBezTo>
                    <a:pt x="7145" y="4191"/>
                    <a:pt x="7097" y="4406"/>
                    <a:pt x="6930" y="4525"/>
                  </a:cubicBezTo>
                  <a:cubicBezTo>
                    <a:pt x="6684" y="4743"/>
                    <a:pt x="6375" y="4854"/>
                    <a:pt x="6064" y="4854"/>
                  </a:cubicBezTo>
                  <a:cubicBezTo>
                    <a:pt x="5864" y="4854"/>
                    <a:pt x="5664" y="4808"/>
                    <a:pt x="5478" y="4715"/>
                  </a:cubicBezTo>
                  <a:lnTo>
                    <a:pt x="5168" y="4572"/>
                  </a:lnTo>
                  <a:cubicBezTo>
                    <a:pt x="4978" y="4477"/>
                    <a:pt x="4882" y="4310"/>
                    <a:pt x="4882" y="4096"/>
                  </a:cubicBezTo>
                  <a:lnTo>
                    <a:pt x="4882" y="3644"/>
                  </a:lnTo>
                  <a:close/>
                  <a:moveTo>
                    <a:pt x="1953" y="4287"/>
                  </a:moveTo>
                  <a:cubicBezTo>
                    <a:pt x="2001" y="4477"/>
                    <a:pt x="2096" y="4668"/>
                    <a:pt x="2263" y="4811"/>
                  </a:cubicBezTo>
                  <a:cubicBezTo>
                    <a:pt x="2453" y="4977"/>
                    <a:pt x="2691" y="5096"/>
                    <a:pt x="2953" y="5168"/>
                  </a:cubicBezTo>
                  <a:lnTo>
                    <a:pt x="2882" y="5287"/>
                  </a:lnTo>
                  <a:cubicBezTo>
                    <a:pt x="2741" y="5528"/>
                    <a:pt x="2499" y="5684"/>
                    <a:pt x="2226" y="5684"/>
                  </a:cubicBezTo>
                  <a:cubicBezTo>
                    <a:pt x="2176" y="5684"/>
                    <a:pt x="2124" y="5679"/>
                    <a:pt x="2072" y="5668"/>
                  </a:cubicBezTo>
                  <a:cubicBezTo>
                    <a:pt x="1739" y="5620"/>
                    <a:pt x="1525" y="5358"/>
                    <a:pt x="1501" y="5025"/>
                  </a:cubicBezTo>
                  <a:cubicBezTo>
                    <a:pt x="1477" y="4763"/>
                    <a:pt x="1596" y="4525"/>
                    <a:pt x="1834" y="4382"/>
                  </a:cubicBezTo>
                  <a:lnTo>
                    <a:pt x="1953" y="4287"/>
                  </a:lnTo>
                  <a:close/>
                  <a:moveTo>
                    <a:pt x="7454" y="4287"/>
                  </a:moveTo>
                  <a:lnTo>
                    <a:pt x="7573" y="4382"/>
                  </a:lnTo>
                  <a:cubicBezTo>
                    <a:pt x="7788" y="4525"/>
                    <a:pt x="7931" y="4763"/>
                    <a:pt x="7907" y="5025"/>
                  </a:cubicBezTo>
                  <a:cubicBezTo>
                    <a:pt x="7883" y="5358"/>
                    <a:pt x="7645" y="5620"/>
                    <a:pt x="7335" y="5668"/>
                  </a:cubicBezTo>
                  <a:cubicBezTo>
                    <a:pt x="7279" y="5680"/>
                    <a:pt x="7222" y="5686"/>
                    <a:pt x="7166" y="5686"/>
                  </a:cubicBezTo>
                  <a:cubicBezTo>
                    <a:pt x="6894" y="5686"/>
                    <a:pt x="6644" y="5544"/>
                    <a:pt x="6526" y="5287"/>
                  </a:cubicBezTo>
                  <a:lnTo>
                    <a:pt x="6454" y="5168"/>
                  </a:lnTo>
                  <a:cubicBezTo>
                    <a:pt x="6716" y="5096"/>
                    <a:pt x="6954" y="4977"/>
                    <a:pt x="7145" y="4811"/>
                  </a:cubicBezTo>
                  <a:cubicBezTo>
                    <a:pt x="7311" y="4668"/>
                    <a:pt x="7407" y="4477"/>
                    <a:pt x="7454" y="4287"/>
                  </a:cubicBezTo>
                  <a:close/>
                  <a:moveTo>
                    <a:pt x="1358" y="5620"/>
                  </a:moveTo>
                  <a:cubicBezTo>
                    <a:pt x="1501" y="5811"/>
                    <a:pt x="1739" y="5977"/>
                    <a:pt x="2001" y="6025"/>
                  </a:cubicBezTo>
                  <a:cubicBezTo>
                    <a:pt x="2060" y="6037"/>
                    <a:pt x="2120" y="6043"/>
                    <a:pt x="2188" y="6043"/>
                  </a:cubicBezTo>
                  <a:cubicBezTo>
                    <a:pt x="2257" y="6043"/>
                    <a:pt x="2334" y="6037"/>
                    <a:pt x="2430" y="6025"/>
                  </a:cubicBezTo>
                  <a:lnTo>
                    <a:pt x="2430" y="6263"/>
                  </a:lnTo>
                  <a:cubicBezTo>
                    <a:pt x="2453" y="6430"/>
                    <a:pt x="2358" y="6573"/>
                    <a:pt x="2215" y="6668"/>
                  </a:cubicBezTo>
                  <a:cubicBezTo>
                    <a:pt x="2138" y="6726"/>
                    <a:pt x="2049" y="6753"/>
                    <a:pt x="1959" y="6753"/>
                  </a:cubicBezTo>
                  <a:cubicBezTo>
                    <a:pt x="1828" y="6753"/>
                    <a:pt x="1695" y="6696"/>
                    <a:pt x="1596" y="6597"/>
                  </a:cubicBezTo>
                  <a:cubicBezTo>
                    <a:pt x="1358" y="6335"/>
                    <a:pt x="1263" y="5954"/>
                    <a:pt x="1358" y="5620"/>
                  </a:cubicBezTo>
                  <a:close/>
                  <a:moveTo>
                    <a:pt x="8050" y="5620"/>
                  </a:moveTo>
                  <a:cubicBezTo>
                    <a:pt x="8145" y="5930"/>
                    <a:pt x="8074" y="6263"/>
                    <a:pt x="7835" y="6549"/>
                  </a:cubicBezTo>
                  <a:cubicBezTo>
                    <a:pt x="7740" y="6676"/>
                    <a:pt x="7581" y="6761"/>
                    <a:pt x="7423" y="6761"/>
                  </a:cubicBezTo>
                  <a:cubicBezTo>
                    <a:pt x="7343" y="6761"/>
                    <a:pt x="7264" y="6740"/>
                    <a:pt x="7192" y="6692"/>
                  </a:cubicBezTo>
                  <a:cubicBezTo>
                    <a:pt x="7050" y="6597"/>
                    <a:pt x="6954" y="6430"/>
                    <a:pt x="6978" y="6263"/>
                  </a:cubicBezTo>
                  <a:lnTo>
                    <a:pt x="6978" y="6025"/>
                  </a:lnTo>
                  <a:cubicBezTo>
                    <a:pt x="7038" y="6037"/>
                    <a:pt x="7103" y="6043"/>
                    <a:pt x="7175" y="6043"/>
                  </a:cubicBezTo>
                  <a:cubicBezTo>
                    <a:pt x="7246" y="6043"/>
                    <a:pt x="7323" y="6037"/>
                    <a:pt x="7407" y="6025"/>
                  </a:cubicBezTo>
                  <a:cubicBezTo>
                    <a:pt x="7669" y="5977"/>
                    <a:pt x="7907" y="5811"/>
                    <a:pt x="8050" y="5620"/>
                  </a:cubicBezTo>
                  <a:close/>
                  <a:moveTo>
                    <a:pt x="1596" y="7025"/>
                  </a:moveTo>
                  <a:lnTo>
                    <a:pt x="1596" y="7025"/>
                  </a:lnTo>
                  <a:cubicBezTo>
                    <a:pt x="1715" y="7073"/>
                    <a:pt x="1834" y="7097"/>
                    <a:pt x="1953" y="7097"/>
                  </a:cubicBezTo>
                  <a:cubicBezTo>
                    <a:pt x="2072" y="7097"/>
                    <a:pt x="2168" y="7097"/>
                    <a:pt x="2287" y="7049"/>
                  </a:cubicBezTo>
                  <a:cubicBezTo>
                    <a:pt x="2287" y="7383"/>
                    <a:pt x="2382" y="7716"/>
                    <a:pt x="2549" y="8002"/>
                  </a:cubicBezTo>
                  <a:cubicBezTo>
                    <a:pt x="2334" y="8002"/>
                    <a:pt x="2144" y="7930"/>
                    <a:pt x="1977" y="7787"/>
                  </a:cubicBezTo>
                  <a:cubicBezTo>
                    <a:pt x="1739" y="7621"/>
                    <a:pt x="1572" y="7311"/>
                    <a:pt x="1596" y="7025"/>
                  </a:cubicBezTo>
                  <a:close/>
                  <a:moveTo>
                    <a:pt x="4692" y="4620"/>
                  </a:moveTo>
                  <a:cubicBezTo>
                    <a:pt x="4787" y="4739"/>
                    <a:pt x="4882" y="4811"/>
                    <a:pt x="5001" y="4882"/>
                  </a:cubicBezTo>
                  <a:lnTo>
                    <a:pt x="5311" y="5025"/>
                  </a:lnTo>
                  <a:cubicBezTo>
                    <a:pt x="5525" y="5144"/>
                    <a:pt x="5835" y="5215"/>
                    <a:pt x="6073" y="5215"/>
                  </a:cubicBezTo>
                  <a:lnTo>
                    <a:pt x="6216" y="5454"/>
                  </a:lnTo>
                  <a:cubicBezTo>
                    <a:pt x="6311" y="5644"/>
                    <a:pt x="6454" y="5787"/>
                    <a:pt x="6645" y="5906"/>
                  </a:cubicBezTo>
                  <a:lnTo>
                    <a:pt x="6621" y="6239"/>
                  </a:lnTo>
                  <a:cubicBezTo>
                    <a:pt x="6597" y="6430"/>
                    <a:pt x="6669" y="6620"/>
                    <a:pt x="6764" y="6763"/>
                  </a:cubicBezTo>
                  <a:lnTo>
                    <a:pt x="6764" y="6930"/>
                  </a:lnTo>
                  <a:cubicBezTo>
                    <a:pt x="6764" y="7525"/>
                    <a:pt x="6478" y="8097"/>
                    <a:pt x="5978" y="8430"/>
                  </a:cubicBezTo>
                  <a:lnTo>
                    <a:pt x="5216" y="8954"/>
                  </a:lnTo>
                  <a:cubicBezTo>
                    <a:pt x="5061" y="9061"/>
                    <a:pt x="4882" y="9115"/>
                    <a:pt x="4701" y="9115"/>
                  </a:cubicBezTo>
                  <a:cubicBezTo>
                    <a:pt x="4519" y="9115"/>
                    <a:pt x="4335" y="9061"/>
                    <a:pt x="4168" y="8954"/>
                  </a:cubicBezTo>
                  <a:lnTo>
                    <a:pt x="3406" y="8430"/>
                  </a:lnTo>
                  <a:cubicBezTo>
                    <a:pt x="2930" y="8097"/>
                    <a:pt x="2620" y="7549"/>
                    <a:pt x="2620" y="6930"/>
                  </a:cubicBezTo>
                  <a:lnTo>
                    <a:pt x="2620" y="6763"/>
                  </a:lnTo>
                  <a:cubicBezTo>
                    <a:pt x="2739" y="6620"/>
                    <a:pt x="2787" y="6430"/>
                    <a:pt x="2787" y="6239"/>
                  </a:cubicBezTo>
                  <a:lnTo>
                    <a:pt x="2763" y="5906"/>
                  </a:lnTo>
                  <a:cubicBezTo>
                    <a:pt x="2930" y="5787"/>
                    <a:pt x="3096" y="5644"/>
                    <a:pt x="3192" y="5454"/>
                  </a:cubicBezTo>
                  <a:lnTo>
                    <a:pt x="3334" y="5215"/>
                  </a:lnTo>
                  <a:cubicBezTo>
                    <a:pt x="3549" y="5215"/>
                    <a:pt x="3858" y="5144"/>
                    <a:pt x="4073" y="5025"/>
                  </a:cubicBezTo>
                  <a:lnTo>
                    <a:pt x="4382" y="4882"/>
                  </a:lnTo>
                  <a:cubicBezTo>
                    <a:pt x="4501" y="4811"/>
                    <a:pt x="4620" y="4739"/>
                    <a:pt x="4692" y="4620"/>
                  </a:cubicBezTo>
                  <a:close/>
                  <a:moveTo>
                    <a:pt x="5692" y="9050"/>
                  </a:moveTo>
                  <a:lnTo>
                    <a:pt x="5764" y="10169"/>
                  </a:lnTo>
                  <a:cubicBezTo>
                    <a:pt x="5478" y="10455"/>
                    <a:pt x="5097" y="10621"/>
                    <a:pt x="4692" y="10621"/>
                  </a:cubicBezTo>
                  <a:cubicBezTo>
                    <a:pt x="4287" y="10621"/>
                    <a:pt x="3906" y="10455"/>
                    <a:pt x="3644" y="10169"/>
                  </a:cubicBezTo>
                  <a:lnTo>
                    <a:pt x="3692" y="9050"/>
                  </a:lnTo>
                  <a:lnTo>
                    <a:pt x="3977" y="9240"/>
                  </a:lnTo>
                  <a:cubicBezTo>
                    <a:pt x="4192" y="9383"/>
                    <a:pt x="4454" y="9454"/>
                    <a:pt x="4692" y="9454"/>
                  </a:cubicBezTo>
                  <a:cubicBezTo>
                    <a:pt x="4954" y="9454"/>
                    <a:pt x="5192" y="9383"/>
                    <a:pt x="5406" y="9240"/>
                  </a:cubicBezTo>
                  <a:lnTo>
                    <a:pt x="5692" y="9050"/>
                  </a:lnTo>
                  <a:close/>
                  <a:moveTo>
                    <a:pt x="2596" y="0"/>
                  </a:moveTo>
                  <a:cubicBezTo>
                    <a:pt x="2310" y="0"/>
                    <a:pt x="2072" y="238"/>
                    <a:pt x="2072" y="524"/>
                  </a:cubicBezTo>
                  <a:cubicBezTo>
                    <a:pt x="2072" y="762"/>
                    <a:pt x="2239" y="976"/>
                    <a:pt x="2453" y="1024"/>
                  </a:cubicBezTo>
                  <a:lnTo>
                    <a:pt x="2858" y="3286"/>
                  </a:lnTo>
                  <a:lnTo>
                    <a:pt x="2811" y="3286"/>
                  </a:lnTo>
                  <a:cubicBezTo>
                    <a:pt x="2430" y="3286"/>
                    <a:pt x="2120" y="3501"/>
                    <a:pt x="2001" y="3858"/>
                  </a:cubicBezTo>
                  <a:lnTo>
                    <a:pt x="1644" y="4072"/>
                  </a:lnTo>
                  <a:cubicBezTo>
                    <a:pt x="1286" y="4310"/>
                    <a:pt x="1072" y="4739"/>
                    <a:pt x="1167" y="5168"/>
                  </a:cubicBezTo>
                  <a:cubicBezTo>
                    <a:pt x="858" y="5668"/>
                    <a:pt x="905" y="6311"/>
                    <a:pt x="1286" y="6763"/>
                  </a:cubicBezTo>
                  <a:cubicBezTo>
                    <a:pt x="1167" y="7240"/>
                    <a:pt x="1334" y="7716"/>
                    <a:pt x="1691" y="8026"/>
                  </a:cubicBezTo>
                  <a:cubicBezTo>
                    <a:pt x="1927" y="8222"/>
                    <a:pt x="2244" y="8354"/>
                    <a:pt x="2575" y="8354"/>
                  </a:cubicBezTo>
                  <a:cubicBezTo>
                    <a:pt x="2645" y="8354"/>
                    <a:pt x="2716" y="8348"/>
                    <a:pt x="2787" y="8335"/>
                  </a:cubicBezTo>
                  <a:cubicBezTo>
                    <a:pt x="2930" y="8502"/>
                    <a:pt x="3168" y="8692"/>
                    <a:pt x="3358" y="8811"/>
                  </a:cubicBezTo>
                  <a:lnTo>
                    <a:pt x="3287" y="10074"/>
                  </a:lnTo>
                  <a:lnTo>
                    <a:pt x="929" y="10621"/>
                  </a:lnTo>
                  <a:cubicBezTo>
                    <a:pt x="858" y="10455"/>
                    <a:pt x="691" y="10336"/>
                    <a:pt x="477" y="10336"/>
                  </a:cubicBezTo>
                  <a:cubicBezTo>
                    <a:pt x="215" y="10336"/>
                    <a:pt x="0" y="10550"/>
                    <a:pt x="0" y="10812"/>
                  </a:cubicBezTo>
                  <a:lnTo>
                    <a:pt x="0" y="11764"/>
                  </a:lnTo>
                  <a:cubicBezTo>
                    <a:pt x="0" y="11860"/>
                    <a:pt x="72" y="11931"/>
                    <a:pt x="167" y="11931"/>
                  </a:cubicBezTo>
                  <a:cubicBezTo>
                    <a:pt x="262" y="11931"/>
                    <a:pt x="358" y="11860"/>
                    <a:pt x="358" y="11764"/>
                  </a:cubicBezTo>
                  <a:lnTo>
                    <a:pt x="358" y="10812"/>
                  </a:lnTo>
                  <a:cubicBezTo>
                    <a:pt x="358" y="10740"/>
                    <a:pt x="405" y="10693"/>
                    <a:pt x="501" y="10693"/>
                  </a:cubicBezTo>
                  <a:cubicBezTo>
                    <a:pt x="572" y="10693"/>
                    <a:pt x="620" y="10740"/>
                    <a:pt x="620" y="10812"/>
                  </a:cubicBezTo>
                  <a:lnTo>
                    <a:pt x="620" y="11764"/>
                  </a:lnTo>
                  <a:cubicBezTo>
                    <a:pt x="620" y="11860"/>
                    <a:pt x="715" y="11931"/>
                    <a:pt x="810" y="11931"/>
                  </a:cubicBezTo>
                  <a:cubicBezTo>
                    <a:pt x="905" y="11931"/>
                    <a:pt x="977" y="11860"/>
                    <a:pt x="977" y="11764"/>
                  </a:cubicBezTo>
                  <a:lnTo>
                    <a:pt x="977" y="10955"/>
                  </a:lnTo>
                  <a:lnTo>
                    <a:pt x="2739" y="10574"/>
                  </a:lnTo>
                  <a:lnTo>
                    <a:pt x="2858" y="10740"/>
                  </a:lnTo>
                  <a:cubicBezTo>
                    <a:pt x="3001" y="10883"/>
                    <a:pt x="3144" y="11026"/>
                    <a:pt x="3287" y="11145"/>
                  </a:cubicBezTo>
                  <a:cubicBezTo>
                    <a:pt x="3311" y="11169"/>
                    <a:pt x="3358" y="11169"/>
                    <a:pt x="3382" y="11169"/>
                  </a:cubicBezTo>
                  <a:cubicBezTo>
                    <a:pt x="3454" y="11169"/>
                    <a:pt x="3501" y="11145"/>
                    <a:pt x="3525" y="11098"/>
                  </a:cubicBezTo>
                  <a:cubicBezTo>
                    <a:pt x="3596" y="11026"/>
                    <a:pt x="3573" y="10907"/>
                    <a:pt x="3501" y="10859"/>
                  </a:cubicBezTo>
                  <a:cubicBezTo>
                    <a:pt x="3382" y="10764"/>
                    <a:pt x="3215" y="10621"/>
                    <a:pt x="3120" y="10478"/>
                  </a:cubicBezTo>
                  <a:lnTo>
                    <a:pt x="3406" y="10407"/>
                  </a:lnTo>
                  <a:cubicBezTo>
                    <a:pt x="3739" y="10764"/>
                    <a:pt x="4216" y="10979"/>
                    <a:pt x="4716" y="10979"/>
                  </a:cubicBezTo>
                  <a:cubicBezTo>
                    <a:pt x="5192" y="10979"/>
                    <a:pt x="5668" y="10764"/>
                    <a:pt x="6002" y="10407"/>
                  </a:cubicBezTo>
                  <a:lnTo>
                    <a:pt x="6311" y="10478"/>
                  </a:lnTo>
                  <a:cubicBezTo>
                    <a:pt x="5922" y="10979"/>
                    <a:pt x="5316" y="11263"/>
                    <a:pt x="4696" y="11263"/>
                  </a:cubicBezTo>
                  <a:cubicBezTo>
                    <a:pt x="4519" y="11263"/>
                    <a:pt x="4342" y="11240"/>
                    <a:pt x="4168" y="11193"/>
                  </a:cubicBezTo>
                  <a:cubicBezTo>
                    <a:pt x="4147" y="11182"/>
                    <a:pt x="4126" y="11178"/>
                    <a:pt x="4106" y="11178"/>
                  </a:cubicBezTo>
                  <a:cubicBezTo>
                    <a:pt x="4034" y="11178"/>
                    <a:pt x="3972" y="11238"/>
                    <a:pt x="3954" y="11312"/>
                  </a:cubicBezTo>
                  <a:cubicBezTo>
                    <a:pt x="3930" y="11407"/>
                    <a:pt x="3977" y="11502"/>
                    <a:pt x="4073" y="11526"/>
                  </a:cubicBezTo>
                  <a:cubicBezTo>
                    <a:pt x="4287" y="11574"/>
                    <a:pt x="4501" y="11598"/>
                    <a:pt x="4692" y="11598"/>
                  </a:cubicBezTo>
                  <a:cubicBezTo>
                    <a:pt x="4714" y="11598"/>
                    <a:pt x="4736" y="11599"/>
                    <a:pt x="4758" y="11599"/>
                  </a:cubicBezTo>
                  <a:cubicBezTo>
                    <a:pt x="5518" y="11599"/>
                    <a:pt x="6206" y="11199"/>
                    <a:pt x="6692" y="10574"/>
                  </a:cubicBezTo>
                  <a:lnTo>
                    <a:pt x="8431" y="10955"/>
                  </a:lnTo>
                  <a:lnTo>
                    <a:pt x="8431" y="11764"/>
                  </a:lnTo>
                  <a:cubicBezTo>
                    <a:pt x="8431" y="11860"/>
                    <a:pt x="8502" y="11931"/>
                    <a:pt x="8597" y="11931"/>
                  </a:cubicBezTo>
                  <a:cubicBezTo>
                    <a:pt x="8693" y="11931"/>
                    <a:pt x="8788" y="11860"/>
                    <a:pt x="8788" y="11764"/>
                  </a:cubicBezTo>
                  <a:lnTo>
                    <a:pt x="8788" y="10812"/>
                  </a:lnTo>
                  <a:cubicBezTo>
                    <a:pt x="8788" y="10740"/>
                    <a:pt x="8836" y="10693"/>
                    <a:pt x="8931" y="10693"/>
                  </a:cubicBezTo>
                  <a:cubicBezTo>
                    <a:pt x="9002" y="10693"/>
                    <a:pt x="9050" y="10740"/>
                    <a:pt x="9050" y="10812"/>
                  </a:cubicBezTo>
                  <a:lnTo>
                    <a:pt x="9050" y="11764"/>
                  </a:lnTo>
                  <a:cubicBezTo>
                    <a:pt x="9050" y="11860"/>
                    <a:pt x="9145" y="11931"/>
                    <a:pt x="9240" y="11931"/>
                  </a:cubicBezTo>
                  <a:cubicBezTo>
                    <a:pt x="9336" y="11931"/>
                    <a:pt x="9407" y="11860"/>
                    <a:pt x="9407" y="11764"/>
                  </a:cubicBezTo>
                  <a:lnTo>
                    <a:pt x="9407" y="10812"/>
                  </a:lnTo>
                  <a:cubicBezTo>
                    <a:pt x="9407" y="10550"/>
                    <a:pt x="9193" y="10336"/>
                    <a:pt x="8907" y="10336"/>
                  </a:cubicBezTo>
                  <a:cubicBezTo>
                    <a:pt x="8717" y="10336"/>
                    <a:pt x="8550" y="10455"/>
                    <a:pt x="8478" y="10621"/>
                  </a:cubicBezTo>
                  <a:lnTo>
                    <a:pt x="6097" y="10074"/>
                  </a:lnTo>
                  <a:lnTo>
                    <a:pt x="6049" y="8811"/>
                  </a:lnTo>
                  <a:cubicBezTo>
                    <a:pt x="6240" y="8692"/>
                    <a:pt x="6454" y="8526"/>
                    <a:pt x="6621" y="8335"/>
                  </a:cubicBezTo>
                  <a:cubicBezTo>
                    <a:pt x="6692" y="8335"/>
                    <a:pt x="6764" y="8359"/>
                    <a:pt x="6835" y="8359"/>
                  </a:cubicBezTo>
                  <a:cubicBezTo>
                    <a:pt x="7050" y="8359"/>
                    <a:pt x="7240" y="8311"/>
                    <a:pt x="7431" y="8216"/>
                  </a:cubicBezTo>
                  <a:cubicBezTo>
                    <a:pt x="7502" y="8168"/>
                    <a:pt x="7550" y="8073"/>
                    <a:pt x="7502" y="7978"/>
                  </a:cubicBezTo>
                  <a:cubicBezTo>
                    <a:pt x="7470" y="7914"/>
                    <a:pt x="7417" y="7883"/>
                    <a:pt x="7357" y="7883"/>
                  </a:cubicBezTo>
                  <a:cubicBezTo>
                    <a:pt x="7327" y="7883"/>
                    <a:pt x="7296" y="7891"/>
                    <a:pt x="7264" y="7906"/>
                  </a:cubicBezTo>
                  <a:cubicBezTo>
                    <a:pt x="7121" y="7978"/>
                    <a:pt x="7002" y="8002"/>
                    <a:pt x="6859" y="8002"/>
                  </a:cubicBezTo>
                  <a:cubicBezTo>
                    <a:pt x="7002" y="7716"/>
                    <a:pt x="7121" y="7383"/>
                    <a:pt x="7121" y="7049"/>
                  </a:cubicBezTo>
                  <a:cubicBezTo>
                    <a:pt x="7216" y="7073"/>
                    <a:pt x="7335" y="7097"/>
                    <a:pt x="7431" y="7097"/>
                  </a:cubicBezTo>
                  <a:cubicBezTo>
                    <a:pt x="7573" y="7097"/>
                    <a:pt x="7693" y="7073"/>
                    <a:pt x="7788" y="7025"/>
                  </a:cubicBezTo>
                  <a:lnTo>
                    <a:pt x="7788" y="7025"/>
                  </a:lnTo>
                  <a:cubicBezTo>
                    <a:pt x="7812" y="7144"/>
                    <a:pt x="7788" y="7287"/>
                    <a:pt x="7740" y="7406"/>
                  </a:cubicBezTo>
                  <a:cubicBezTo>
                    <a:pt x="7693" y="7502"/>
                    <a:pt x="7740" y="7597"/>
                    <a:pt x="7835" y="7644"/>
                  </a:cubicBezTo>
                  <a:lnTo>
                    <a:pt x="7907" y="7644"/>
                  </a:lnTo>
                  <a:cubicBezTo>
                    <a:pt x="7954" y="7644"/>
                    <a:pt x="8026" y="7621"/>
                    <a:pt x="8050" y="7549"/>
                  </a:cubicBezTo>
                  <a:cubicBezTo>
                    <a:pt x="8169" y="7287"/>
                    <a:pt x="8169" y="7025"/>
                    <a:pt x="8121" y="6763"/>
                  </a:cubicBezTo>
                  <a:cubicBezTo>
                    <a:pt x="8502" y="6311"/>
                    <a:pt x="8550" y="5668"/>
                    <a:pt x="8240" y="5168"/>
                  </a:cubicBezTo>
                  <a:cubicBezTo>
                    <a:pt x="8336" y="4787"/>
                    <a:pt x="8121" y="4287"/>
                    <a:pt x="7764" y="4072"/>
                  </a:cubicBezTo>
                  <a:lnTo>
                    <a:pt x="7407" y="3858"/>
                  </a:lnTo>
                  <a:cubicBezTo>
                    <a:pt x="7288" y="3501"/>
                    <a:pt x="6954" y="3286"/>
                    <a:pt x="6597" y="3286"/>
                  </a:cubicBezTo>
                  <a:lnTo>
                    <a:pt x="6526" y="3286"/>
                  </a:lnTo>
                  <a:lnTo>
                    <a:pt x="6954" y="1024"/>
                  </a:lnTo>
                  <a:cubicBezTo>
                    <a:pt x="7169" y="976"/>
                    <a:pt x="7335" y="762"/>
                    <a:pt x="7335" y="524"/>
                  </a:cubicBezTo>
                  <a:cubicBezTo>
                    <a:pt x="7335" y="238"/>
                    <a:pt x="7097" y="0"/>
                    <a:pt x="6811" y="0"/>
                  </a:cubicBezTo>
                  <a:lnTo>
                    <a:pt x="5787" y="0"/>
                  </a:lnTo>
                  <a:cubicBezTo>
                    <a:pt x="5692" y="0"/>
                    <a:pt x="5597" y="72"/>
                    <a:pt x="5597" y="167"/>
                  </a:cubicBezTo>
                  <a:cubicBezTo>
                    <a:pt x="5597" y="262"/>
                    <a:pt x="5692" y="357"/>
                    <a:pt x="5787" y="357"/>
                  </a:cubicBezTo>
                  <a:lnTo>
                    <a:pt x="6811" y="357"/>
                  </a:lnTo>
                  <a:cubicBezTo>
                    <a:pt x="6907" y="357"/>
                    <a:pt x="6978" y="429"/>
                    <a:pt x="6978" y="524"/>
                  </a:cubicBezTo>
                  <a:cubicBezTo>
                    <a:pt x="6978" y="619"/>
                    <a:pt x="6907" y="691"/>
                    <a:pt x="6811" y="691"/>
                  </a:cubicBezTo>
                  <a:lnTo>
                    <a:pt x="2596" y="691"/>
                  </a:lnTo>
                  <a:cubicBezTo>
                    <a:pt x="2501" y="691"/>
                    <a:pt x="2406" y="619"/>
                    <a:pt x="2406" y="524"/>
                  </a:cubicBezTo>
                  <a:cubicBezTo>
                    <a:pt x="2406" y="429"/>
                    <a:pt x="2501" y="357"/>
                    <a:pt x="2596" y="357"/>
                  </a:cubicBezTo>
                  <a:lnTo>
                    <a:pt x="4954" y="357"/>
                  </a:lnTo>
                  <a:cubicBezTo>
                    <a:pt x="5049" y="357"/>
                    <a:pt x="5144" y="262"/>
                    <a:pt x="5144" y="167"/>
                  </a:cubicBezTo>
                  <a:cubicBezTo>
                    <a:pt x="5144" y="72"/>
                    <a:pt x="5049" y="0"/>
                    <a:pt x="49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1"/>
            <p:cNvSpPr/>
            <p:nvPr/>
          </p:nvSpPr>
          <p:spPr>
            <a:xfrm>
              <a:off x="2106876" y="1680178"/>
              <a:ext cx="34510" cy="15189"/>
            </a:xfrm>
            <a:custGeom>
              <a:rect b="b" l="l" r="r" t="t"/>
              <a:pathLst>
                <a:path extrusionOk="0" h="430" w="977">
                  <a:moveTo>
                    <a:pt x="193" y="1"/>
                  </a:moveTo>
                  <a:cubicBezTo>
                    <a:pt x="133" y="1"/>
                    <a:pt x="80" y="33"/>
                    <a:pt x="48" y="96"/>
                  </a:cubicBezTo>
                  <a:cubicBezTo>
                    <a:pt x="1" y="167"/>
                    <a:pt x="24" y="287"/>
                    <a:pt x="96" y="334"/>
                  </a:cubicBezTo>
                  <a:cubicBezTo>
                    <a:pt x="215" y="406"/>
                    <a:pt x="358" y="429"/>
                    <a:pt x="477" y="429"/>
                  </a:cubicBezTo>
                  <a:cubicBezTo>
                    <a:pt x="620" y="429"/>
                    <a:pt x="739" y="406"/>
                    <a:pt x="858" y="334"/>
                  </a:cubicBezTo>
                  <a:cubicBezTo>
                    <a:pt x="953" y="287"/>
                    <a:pt x="977" y="167"/>
                    <a:pt x="929" y="96"/>
                  </a:cubicBezTo>
                  <a:cubicBezTo>
                    <a:pt x="898" y="33"/>
                    <a:pt x="834" y="1"/>
                    <a:pt x="774" y="1"/>
                  </a:cubicBezTo>
                  <a:cubicBezTo>
                    <a:pt x="744" y="1"/>
                    <a:pt x="715" y="9"/>
                    <a:pt x="691" y="25"/>
                  </a:cubicBezTo>
                  <a:cubicBezTo>
                    <a:pt x="620" y="60"/>
                    <a:pt x="548" y="78"/>
                    <a:pt x="480" y="78"/>
                  </a:cubicBezTo>
                  <a:cubicBezTo>
                    <a:pt x="411" y="78"/>
                    <a:pt x="346" y="60"/>
                    <a:pt x="286" y="25"/>
                  </a:cubicBezTo>
                  <a:cubicBezTo>
                    <a:pt x="255" y="9"/>
                    <a:pt x="223" y="1"/>
                    <a:pt x="1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1"/>
            <p:cNvSpPr/>
            <p:nvPr/>
          </p:nvSpPr>
          <p:spPr>
            <a:xfrm>
              <a:off x="2097622" y="1706246"/>
              <a:ext cx="52207" cy="17732"/>
            </a:xfrm>
            <a:custGeom>
              <a:rect b="b" l="l" r="r" t="t"/>
              <a:pathLst>
                <a:path extrusionOk="0" h="502" w="1478">
                  <a:moveTo>
                    <a:pt x="211" y="0"/>
                  </a:moveTo>
                  <a:cubicBezTo>
                    <a:pt x="153" y="0"/>
                    <a:pt x="103" y="26"/>
                    <a:pt x="72" y="72"/>
                  </a:cubicBezTo>
                  <a:cubicBezTo>
                    <a:pt x="1" y="168"/>
                    <a:pt x="48" y="263"/>
                    <a:pt x="120" y="334"/>
                  </a:cubicBezTo>
                  <a:cubicBezTo>
                    <a:pt x="310" y="453"/>
                    <a:pt x="525" y="501"/>
                    <a:pt x="739" y="501"/>
                  </a:cubicBezTo>
                  <a:cubicBezTo>
                    <a:pt x="953" y="501"/>
                    <a:pt x="1191" y="453"/>
                    <a:pt x="1382" y="334"/>
                  </a:cubicBezTo>
                  <a:cubicBezTo>
                    <a:pt x="1453" y="263"/>
                    <a:pt x="1477" y="168"/>
                    <a:pt x="1430" y="72"/>
                  </a:cubicBezTo>
                  <a:cubicBezTo>
                    <a:pt x="1399" y="26"/>
                    <a:pt x="1348" y="0"/>
                    <a:pt x="1290" y="0"/>
                  </a:cubicBezTo>
                  <a:cubicBezTo>
                    <a:pt x="1259" y="0"/>
                    <a:pt x="1225" y="8"/>
                    <a:pt x="1191" y="25"/>
                  </a:cubicBezTo>
                  <a:cubicBezTo>
                    <a:pt x="1060" y="108"/>
                    <a:pt x="906" y="150"/>
                    <a:pt x="751" y="150"/>
                  </a:cubicBezTo>
                  <a:cubicBezTo>
                    <a:pt x="596" y="150"/>
                    <a:pt x="441" y="108"/>
                    <a:pt x="310" y="25"/>
                  </a:cubicBezTo>
                  <a:cubicBezTo>
                    <a:pt x="276" y="8"/>
                    <a:pt x="243" y="0"/>
                    <a:pt x="2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1"/>
            <p:cNvSpPr/>
            <p:nvPr/>
          </p:nvSpPr>
          <p:spPr>
            <a:xfrm>
              <a:off x="2150605" y="1645704"/>
              <a:ext cx="12681" cy="23595"/>
            </a:xfrm>
            <a:custGeom>
              <a:rect b="b" l="l" r="r" t="t"/>
              <a:pathLst>
                <a:path extrusionOk="0" h="668" w="359">
                  <a:moveTo>
                    <a:pt x="191" y="0"/>
                  </a:moveTo>
                  <a:cubicBezTo>
                    <a:pt x="96" y="0"/>
                    <a:pt x="1" y="96"/>
                    <a:pt x="1" y="191"/>
                  </a:cubicBezTo>
                  <a:lnTo>
                    <a:pt x="1" y="477"/>
                  </a:lnTo>
                  <a:cubicBezTo>
                    <a:pt x="1" y="572"/>
                    <a:pt x="72" y="667"/>
                    <a:pt x="191" y="667"/>
                  </a:cubicBezTo>
                  <a:cubicBezTo>
                    <a:pt x="287" y="667"/>
                    <a:pt x="358" y="596"/>
                    <a:pt x="358" y="477"/>
                  </a:cubicBezTo>
                  <a:lnTo>
                    <a:pt x="358" y="191"/>
                  </a:lnTo>
                  <a:cubicBezTo>
                    <a:pt x="358" y="96"/>
                    <a:pt x="287"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1"/>
            <p:cNvSpPr/>
            <p:nvPr/>
          </p:nvSpPr>
          <p:spPr>
            <a:xfrm>
              <a:off x="2085012" y="1645704"/>
              <a:ext cx="12645" cy="23595"/>
            </a:xfrm>
            <a:custGeom>
              <a:rect b="b" l="l" r="r" t="t"/>
              <a:pathLst>
                <a:path extrusionOk="0" h="668" w="358">
                  <a:moveTo>
                    <a:pt x="167" y="0"/>
                  </a:moveTo>
                  <a:cubicBezTo>
                    <a:pt x="72" y="0"/>
                    <a:pt x="0" y="96"/>
                    <a:pt x="0" y="191"/>
                  </a:cubicBezTo>
                  <a:lnTo>
                    <a:pt x="0" y="477"/>
                  </a:lnTo>
                  <a:cubicBezTo>
                    <a:pt x="0" y="572"/>
                    <a:pt x="72" y="667"/>
                    <a:pt x="167" y="667"/>
                  </a:cubicBezTo>
                  <a:cubicBezTo>
                    <a:pt x="262" y="667"/>
                    <a:pt x="358" y="596"/>
                    <a:pt x="358" y="477"/>
                  </a:cubicBezTo>
                  <a:lnTo>
                    <a:pt x="358" y="191"/>
                  </a:lnTo>
                  <a:cubicBezTo>
                    <a:pt x="358" y="96"/>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1"/>
            <p:cNvSpPr/>
            <p:nvPr/>
          </p:nvSpPr>
          <p:spPr>
            <a:xfrm>
              <a:off x="2075757" y="1624687"/>
              <a:ext cx="30307" cy="12645"/>
            </a:xfrm>
            <a:custGeom>
              <a:rect b="b" l="l" r="r" t="t"/>
              <a:pathLst>
                <a:path extrusionOk="0" h="358" w="858">
                  <a:moveTo>
                    <a:pt x="191" y="0"/>
                  </a:moveTo>
                  <a:cubicBezTo>
                    <a:pt x="96" y="0"/>
                    <a:pt x="0" y="71"/>
                    <a:pt x="0" y="167"/>
                  </a:cubicBezTo>
                  <a:cubicBezTo>
                    <a:pt x="0" y="262"/>
                    <a:pt x="72" y="357"/>
                    <a:pt x="191" y="357"/>
                  </a:cubicBezTo>
                  <a:lnTo>
                    <a:pt x="691" y="357"/>
                  </a:lnTo>
                  <a:cubicBezTo>
                    <a:pt x="786" y="357"/>
                    <a:pt x="858" y="262"/>
                    <a:pt x="858" y="167"/>
                  </a:cubicBezTo>
                  <a:cubicBezTo>
                    <a:pt x="858" y="71"/>
                    <a:pt x="786" y="0"/>
                    <a:pt x="6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1"/>
            <p:cNvSpPr/>
            <p:nvPr/>
          </p:nvSpPr>
          <p:spPr>
            <a:xfrm>
              <a:off x="2141386" y="1624687"/>
              <a:ext cx="31154" cy="12645"/>
            </a:xfrm>
            <a:custGeom>
              <a:rect b="b" l="l" r="r" t="t"/>
              <a:pathLst>
                <a:path extrusionOk="0" h="358" w="882">
                  <a:moveTo>
                    <a:pt x="191" y="0"/>
                  </a:moveTo>
                  <a:cubicBezTo>
                    <a:pt x="95" y="0"/>
                    <a:pt x="0" y="71"/>
                    <a:pt x="0" y="167"/>
                  </a:cubicBezTo>
                  <a:cubicBezTo>
                    <a:pt x="0" y="262"/>
                    <a:pt x="95" y="357"/>
                    <a:pt x="191" y="357"/>
                  </a:cubicBezTo>
                  <a:lnTo>
                    <a:pt x="691" y="357"/>
                  </a:lnTo>
                  <a:cubicBezTo>
                    <a:pt x="786" y="357"/>
                    <a:pt x="881" y="262"/>
                    <a:pt x="881" y="167"/>
                  </a:cubicBezTo>
                  <a:cubicBezTo>
                    <a:pt x="881" y="71"/>
                    <a:pt x="786" y="0"/>
                    <a:pt x="6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 name="Google Shape;1283;p41"/>
          <p:cNvGrpSpPr/>
          <p:nvPr/>
        </p:nvGrpSpPr>
        <p:grpSpPr>
          <a:xfrm>
            <a:off x="3916814" y="4070573"/>
            <a:ext cx="428215" cy="392857"/>
            <a:chOff x="2620006" y="4084298"/>
            <a:chExt cx="428215" cy="392857"/>
          </a:xfrm>
        </p:grpSpPr>
        <p:sp>
          <p:nvSpPr>
            <p:cNvPr id="1284" name="Google Shape;1284;p41"/>
            <p:cNvSpPr/>
            <p:nvPr/>
          </p:nvSpPr>
          <p:spPr>
            <a:xfrm>
              <a:off x="2853841" y="4307395"/>
              <a:ext cx="167429" cy="139489"/>
            </a:xfrm>
            <a:custGeom>
              <a:rect b="b" l="l" r="r" t="t"/>
              <a:pathLst>
                <a:path extrusionOk="0" h="3949" w="4740">
                  <a:moveTo>
                    <a:pt x="449" y="0"/>
                  </a:moveTo>
                  <a:cubicBezTo>
                    <a:pt x="382" y="0"/>
                    <a:pt x="322" y="44"/>
                    <a:pt x="287" y="114"/>
                  </a:cubicBezTo>
                  <a:cubicBezTo>
                    <a:pt x="49" y="686"/>
                    <a:pt x="1" y="1305"/>
                    <a:pt x="120" y="1900"/>
                  </a:cubicBezTo>
                  <a:cubicBezTo>
                    <a:pt x="310" y="2638"/>
                    <a:pt x="763" y="3258"/>
                    <a:pt x="1406" y="3615"/>
                  </a:cubicBezTo>
                  <a:cubicBezTo>
                    <a:pt x="1763" y="3829"/>
                    <a:pt x="2168" y="3948"/>
                    <a:pt x="2573" y="3948"/>
                  </a:cubicBezTo>
                  <a:cubicBezTo>
                    <a:pt x="2763" y="3948"/>
                    <a:pt x="2930" y="3924"/>
                    <a:pt x="3097" y="3877"/>
                  </a:cubicBezTo>
                  <a:cubicBezTo>
                    <a:pt x="3668" y="3734"/>
                    <a:pt x="4145" y="3400"/>
                    <a:pt x="4430" y="2900"/>
                  </a:cubicBezTo>
                  <a:cubicBezTo>
                    <a:pt x="4669" y="2496"/>
                    <a:pt x="4740" y="1995"/>
                    <a:pt x="4645" y="1543"/>
                  </a:cubicBezTo>
                  <a:cubicBezTo>
                    <a:pt x="4573" y="1186"/>
                    <a:pt x="4359" y="686"/>
                    <a:pt x="3740" y="328"/>
                  </a:cubicBezTo>
                  <a:cubicBezTo>
                    <a:pt x="3533" y="201"/>
                    <a:pt x="3306" y="138"/>
                    <a:pt x="3071" y="138"/>
                  </a:cubicBezTo>
                  <a:cubicBezTo>
                    <a:pt x="2954" y="138"/>
                    <a:pt x="2835" y="154"/>
                    <a:pt x="2716" y="186"/>
                  </a:cubicBezTo>
                  <a:cubicBezTo>
                    <a:pt x="2382" y="281"/>
                    <a:pt x="2073" y="519"/>
                    <a:pt x="1882" y="829"/>
                  </a:cubicBezTo>
                  <a:cubicBezTo>
                    <a:pt x="1620" y="1305"/>
                    <a:pt x="1692" y="2043"/>
                    <a:pt x="2216" y="2353"/>
                  </a:cubicBezTo>
                  <a:cubicBezTo>
                    <a:pt x="2361" y="2434"/>
                    <a:pt x="2518" y="2481"/>
                    <a:pt x="2671" y="2481"/>
                  </a:cubicBezTo>
                  <a:cubicBezTo>
                    <a:pt x="2743" y="2481"/>
                    <a:pt x="2814" y="2471"/>
                    <a:pt x="2882" y="2448"/>
                  </a:cubicBezTo>
                  <a:cubicBezTo>
                    <a:pt x="3025" y="2400"/>
                    <a:pt x="3121" y="2305"/>
                    <a:pt x="3192" y="2162"/>
                  </a:cubicBezTo>
                  <a:cubicBezTo>
                    <a:pt x="3240" y="2067"/>
                    <a:pt x="3240" y="1948"/>
                    <a:pt x="3192" y="1853"/>
                  </a:cubicBezTo>
                  <a:cubicBezTo>
                    <a:pt x="3144" y="1757"/>
                    <a:pt x="3073" y="1686"/>
                    <a:pt x="2978" y="1638"/>
                  </a:cubicBezTo>
                  <a:cubicBezTo>
                    <a:pt x="2882" y="1591"/>
                    <a:pt x="2835" y="1472"/>
                    <a:pt x="2882" y="1376"/>
                  </a:cubicBezTo>
                  <a:cubicBezTo>
                    <a:pt x="2901" y="1321"/>
                    <a:pt x="2962" y="1266"/>
                    <a:pt x="3033" y="1266"/>
                  </a:cubicBezTo>
                  <a:cubicBezTo>
                    <a:pt x="3054" y="1266"/>
                    <a:pt x="3075" y="1270"/>
                    <a:pt x="3097" y="1281"/>
                  </a:cubicBezTo>
                  <a:cubicBezTo>
                    <a:pt x="3287" y="1329"/>
                    <a:pt x="3478" y="1519"/>
                    <a:pt x="3549" y="1710"/>
                  </a:cubicBezTo>
                  <a:cubicBezTo>
                    <a:pt x="3621" y="1900"/>
                    <a:pt x="3621" y="2138"/>
                    <a:pt x="3525" y="2329"/>
                  </a:cubicBezTo>
                  <a:cubicBezTo>
                    <a:pt x="3502" y="2424"/>
                    <a:pt x="3525" y="2519"/>
                    <a:pt x="3621" y="2567"/>
                  </a:cubicBezTo>
                  <a:cubicBezTo>
                    <a:pt x="3646" y="2580"/>
                    <a:pt x="3672" y="2586"/>
                    <a:pt x="3696" y="2586"/>
                  </a:cubicBezTo>
                  <a:cubicBezTo>
                    <a:pt x="3764" y="2586"/>
                    <a:pt x="3824" y="2541"/>
                    <a:pt x="3859" y="2472"/>
                  </a:cubicBezTo>
                  <a:cubicBezTo>
                    <a:pt x="3978" y="2210"/>
                    <a:pt x="4002" y="1876"/>
                    <a:pt x="3883" y="1591"/>
                  </a:cubicBezTo>
                  <a:cubicBezTo>
                    <a:pt x="3764" y="1305"/>
                    <a:pt x="3502" y="1019"/>
                    <a:pt x="3192" y="924"/>
                  </a:cubicBezTo>
                  <a:cubicBezTo>
                    <a:pt x="3147" y="911"/>
                    <a:pt x="3100" y="905"/>
                    <a:pt x="3055" y="905"/>
                  </a:cubicBezTo>
                  <a:cubicBezTo>
                    <a:pt x="2837" y="905"/>
                    <a:pt x="2628" y="1041"/>
                    <a:pt x="2549" y="1257"/>
                  </a:cubicBezTo>
                  <a:cubicBezTo>
                    <a:pt x="2430" y="1519"/>
                    <a:pt x="2573" y="1853"/>
                    <a:pt x="2835" y="1948"/>
                  </a:cubicBezTo>
                  <a:cubicBezTo>
                    <a:pt x="2859" y="1972"/>
                    <a:pt x="2859" y="1972"/>
                    <a:pt x="2859" y="1972"/>
                  </a:cubicBezTo>
                  <a:cubicBezTo>
                    <a:pt x="2882" y="1995"/>
                    <a:pt x="2859" y="2019"/>
                    <a:pt x="2859" y="2019"/>
                  </a:cubicBezTo>
                  <a:cubicBezTo>
                    <a:pt x="2835" y="2091"/>
                    <a:pt x="2787" y="2114"/>
                    <a:pt x="2763" y="2114"/>
                  </a:cubicBezTo>
                  <a:cubicBezTo>
                    <a:pt x="2737" y="2128"/>
                    <a:pt x="2706" y="2134"/>
                    <a:pt x="2673" y="2134"/>
                  </a:cubicBezTo>
                  <a:cubicBezTo>
                    <a:pt x="2588" y="2134"/>
                    <a:pt x="2485" y="2095"/>
                    <a:pt x="2382" y="2043"/>
                  </a:cubicBezTo>
                  <a:cubicBezTo>
                    <a:pt x="2049" y="1853"/>
                    <a:pt x="2025" y="1329"/>
                    <a:pt x="2192" y="995"/>
                  </a:cubicBezTo>
                  <a:cubicBezTo>
                    <a:pt x="2335" y="757"/>
                    <a:pt x="2549" y="590"/>
                    <a:pt x="2811" y="519"/>
                  </a:cubicBezTo>
                  <a:cubicBezTo>
                    <a:pt x="2895" y="496"/>
                    <a:pt x="2979" y="485"/>
                    <a:pt x="3062" y="485"/>
                  </a:cubicBezTo>
                  <a:cubicBezTo>
                    <a:pt x="3238" y="485"/>
                    <a:pt x="3411" y="533"/>
                    <a:pt x="3573" y="614"/>
                  </a:cubicBezTo>
                  <a:cubicBezTo>
                    <a:pt x="4073" y="924"/>
                    <a:pt x="4240" y="1305"/>
                    <a:pt x="4311" y="1591"/>
                  </a:cubicBezTo>
                  <a:cubicBezTo>
                    <a:pt x="4383" y="1972"/>
                    <a:pt x="4311" y="2376"/>
                    <a:pt x="4121" y="2734"/>
                  </a:cubicBezTo>
                  <a:cubicBezTo>
                    <a:pt x="3883" y="3139"/>
                    <a:pt x="3502" y="3424"/>
                    <a:pt x="3025" y="3543"/>
                  </a:cubicBezTo>
                  <a:cubicBezTo>
                    <a:pt x="2886" y="3578"/>
                    <a:pt x="2743" y="3595"/>
                    <a:pt x="2599" y="3595"/>
                  </a:cubicBezTo>
                  <a:cubicBezTo>
                    <a:pt x="2251" y="3595"/>
                    <a:pt x="1900" y="3498"/>
                    <a:pt x="1596" y="3329"/>
                  </a:cubicBezTo>
                  <a:cubicBezTo>
                    <a:pt x="1025" y="2996"/>
                    <a:pt x="620" y="2472"/>
                    <a:pt x="477" y="1829"/>
                  </a:cubicBezTo>
                  <a:cubicBezTo>
                    <a:pt x="358" y="1305"/>
                    <a:pt x="406" y="757"/>
                    <a:pt x="620" y="233"/>
                  </a:cubicBezTo>
                  <a:cubicBezTo>
                    <a:pt x="644" y="162"/>
                    <a:pt x="620" y="43"/>
                    <a:pt x="525" y="19"/>
                  </a:cubicBezTo>
                  <a:cubicBezTo>
                    <a:pt x="499" y="6"/>
                    <a:pt x="474" y="0"/>
                    <a:pt x="4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1"/>
            <p:cNvSpPr/>
            <p:nvPr/>
          </p:nvSpPr>
          <p:spPr>
            <a:xfrm>
              <a:off x="2736076" y="4084298"/>
              <a:ext cx="194344" cy="210310"/>
            </a:xfrm>
            <a:custGeom>
              <a:rect b="b" l="l" r="r" t="t"/>
              <a:pathLst>
                <a:path extrusionOk="0" h="5954" w="5502">
                  <a:moveTo>
                    <a:pt x="2620" y="0"/>
                  </a:moveTo>
                  <a:cubicBezTo>
                    <a:pt x="1977" y="0"/>
                    <a:pt x="1311" y="238"/>
                    <a:pt x="834" y="667"/>
                  </a:cubicBezTo>
                  <a:cubicBezTo>
                    <a:pt x="287" y="1143"/>
                    <a:pt x="1" y="1834"/>
                    <a:pt x="1" y="2596"/>
                  </a:cubicBezTo>
                  <a:cubicBezTo>
                    <a:pt x="1" y="3763"/>
                    <a:pt x="930" y="4692"/>
                    <a:pt x="2097" y="4692"/>
                  </a:cubicBezTo>
                  <a:cubicBezTo>
                    <a:pt x="2549" y="4692"/>
                    <a:pt x="3001" y="4525"/>
                    <a:pt x="3359" y="4215"/>
                  </a:cubicBezTo>
                  <a:cubicBezTo>
                    <a:pt x="3764" y="3882"/>
                    <a:pt x="3978" y="3429"/>
                    <a:pt x="3978" y="2929"/>
                  </a:cubicBezTo>
                  <a:cubicBezTo>
                    <a:pt x="3978" y="2429"/>
                    <a:pt x="3787" y="1977"/>
                    <a:pt x="3430" y="1691"/>
                  </a:cubicBezTo>
                  <a:cubicBezTo>
                    <a:pt x="3390" y="1661"/>
                    <a:pt x="3350" y="1648"/>
                    <a:pt x="3312" y="1648"/>
                  </a:cubicBezTo>
                  <a:cubicBezTo>
                    <a:pt x="3259" y="1648"/>
                    <a:pt x="3210" y="1673"/>
                    <a:pt x="3168" y="1715"/>
                  </a:cubicBezTo>
                  <a:cubicBezTo>
                    <a:pt x="3121" y="1786"/>
                    <a:pt x="3144" y="1905"/>
                    <a:pt x="3216" y="1953"/>
                  </a:cubicBezTo>
                  <a:cubicBezTo>
                    <a:pt x="3478" y="2167"/>
                    <a:pt x="3644" y="2525"/>
                    <a:pt x="3644" y="2929"/>
                  </a:cubicBezTo>
                  <a:cubicBezTo>
                    <a:pt x="3644" y="3310"/>
                    <a:pt x="3454" y="3668"/>
                    <a:pt x="3144" y="3953"/>
                  </a:cubicBezTo>
                  <a:cubicBezTo>
                    <a:pt x="2859" y="4192"/>
                    <a:pt x="2478" y="4358"/>
                    <a:pt x="2097" y="4358"/>
                  </a:cubicBezTo>
                  <a:cubicBezTo>
                    <a:pt x="1120" y="4358"/>
                    <a:pt x="334" y="3572"/>
                    <a:pt x="334" y="2596"/>
                  </a:cubicBezTo>
                  <a:cubicBezTo>
                    <a:pt x="334" y="1953"/>
                    <a:pt x="596" y="1358"/>
                    <a:pt x="1072" y="929"/>
                  </a:cubicBezTo>
                  <a:cubicBezTo>
                    <a:pt x="1477" y="572"/>
                    <a:pt x="2049" y="357"/>
                    <a:pt x="2620" y="357"/>
                  </a:cubicBezTo>
                  <a:cubicBezTo>
                    <a:pt x="3311" y="357"/>
                    <a:pt x="3930" y="619"/>
                    <a:pt x="4407" y="1119"/>
                  </a:cubicBezTo>
                  <a:cubicBezTo>
                    <a:pt x="4883" y="1620"/>
                    <a:pt x="5145" y="2263"/>
                    <a:pt x="5145" y="2977"/>
                  </a:cubicBezTo>
                  <a:cubicBezTo>
                    <a:pt x="5145" y="4144"/>
                    <a:pt x="4478" y="5144"/>
                    <a:pt x="4168" y="5525"/>
                  </a:cubicBezTo>
                  <a:cubicBezTo>
                    <a:pt x="4145" y="5573"/>
                    <a:pt x="4097" y="5620"/>
                    <a:pt x="4049" y="5668"/>
                  </a:cubicBezTo>
                  <a:cubicBezTo>
                    <a:pt x="4002" y="5763"/>
                    <a:pt x="4025" y="5859"/>
                    <a:pt x="4097" y="5930"/>
                  </a:cubicBezTo>
                  <a:cubicBezTo>
                    <a:pt x="4121" y="5954"/>
                    <a:pt x="4168" y="5954"/>
                    <a:pt x="4192" y="5954"/>
                  </a:cubicBezTo>
                  <a:cubicBezTo>
                    <a:pt x="4240" y="5954"/>
                    <a:pt x="4311" y="5930"/>
                    <a:pt x="4335" y="5882"/>
                  </a:cubicBezTo>
                  <a:cubicBezTo>
                    <a:pt x="4383" y="5835"/>
                    <a:pt x="4407" y="5787"/>
                    <a:pt x="4454" y="5739"/>
                  </a:cubicBezTo>
                  <a:cubicBezTo>
                    <a:pt x="4764" y="5335"/>
                    <a:pt x="5502" y="4263"/>
                    <a:pt x="5502" y="2977"/>
                  </a:cubicBezTo>
                  <a:cubicBezTo>
                    <a:pt x="5502" y="2191"/>
                    <a:pt x="5192" y="1429"/>
                    <a:pt x="4668" y="881"/>
                  </a:cubicBezTo>
                  <a:cubicBezTo>
                    <a:pt x="4121" y="310"/>
                    <a:pt x="3406" y="0"/>
                    <a:pt x="2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1"/>
            <p:cNvSpPr/>
            <p:nvPr/>
          </p:nvSpPr>
          <p:spPr>
            <a:xfrm>
              <a:off x="2620006" y="4110366"/>
              <a:ext cx="283498" cy="366789"/>
            </a:xfrm>
            <a:custGeom>
              <a:rect b="b" l="l" r="r" t="t"/>
              <a:pathLst>
                <a:path extrusionOk="0" h="10384" w="8026">
                  <a:moveTo>
                    <a:pt x="5883" y="0"/>
                  </a:moveTo>
                  <a:cubicBezTo>
                    <a:pt x="4978" y="0"/>
                    <a:pt x="4001" y="643"/>
                    <a:pt x="4001" y="1858"/>
                  </a:cubicBezTo>
                  <a:cubicBezTo>
                    <a:pt x="4001" y="2620"/>
                    <a:pt x="4620" y="3215"/>
                    <a:pt x="5359" y="3215"/>
                  </a:cubicBezTo>
                  <a:cubicBezTo>
                    <a:pt x="5906" y="3215"/>
                    <a:pt x="6526" y="2787"/>
                    <a:pt x="6526" y="2191"/>
                  </a:cubicBezTo>
                  <a:cubicBezTo>
                    <a:pt x="6526" y="1929"/>
                    <a:pt x="6430" y="1691"/>
                    <a:pt x="6287" y="1548"/>
                  </a:cubicBezTo>
                  <a:cubicBezTo>
                    <a:pt x="6168" y="1453"/>
                    <a:pt x="6026" y="1429"/>
                    <a:pt x="5883" y="1429"/>
                  </a:cubicBezTo>
                  <a:cubicBezTo>
                    <a:pt x="5764" y="1429"/>
                    <a:pt x="5668" y="1501"/>
                    <a:pt x="5597" y="1596"/>
                  </a:cubicBezTo>
                  <a:cubicBezTo>
                    <a:pt x="5525" y="1667"/>
                    <a:pt x="5502" y="1763"/>
                    <a:pt x="5525" y="1882"/>
                  </a:cubicBezTo>
                  <a:cubicBezTo>
                    <a:pt x="5525" y="1977"/>
                    <a:pt x="5454" y="2072"/>
                    <a:pt x="5359" y="2096"/>
                  </a:cubicBezTo>
                  <a:cubicBezTo>
                    <a:pt x="5240" y="2096"/>
                    <a:pt x="5144" y="2025"/>
                    <a:pt x="5121" y="1929"/>
                  </a:cubicBezTo>
                  <a:cubicBezTo>
                    <a:pt x="5097" y="1715"/>
                    <a:pt x="5168" y="1501"/>
                    <a:pt x="5287" y="1334"/>
                  </a:cubicBezTo>
                  <a:cubicBezTo>
                    <a:pt x="5430" y="1191"/>
                    <a:pt x="5621" y="1072"/>
                    <a:pt x="5835" y="1048"/>
                  </a:cubicBezTo>
                  <a:cubicBezTo>
                    <a:pt x="5930" y="1024"/>
                    <a:pt x="6002" y="953"/>
                    <a:pt x="5978" y="858"/>
                  </a:cubicBezTo>
                  <a:cubicBezTo>
                    <a:pt x="5978" y="763"/>
                    <a:pt x="5883" y="691"/>
                    <a:pt x="5787" y="691"/>
                  </a:cubicBezTo>
                  <a:cubicBezTo>
                    <a:pt x="5502" y="739"/>
                    <a:pt x="5216" y="882"/>
                    <a:pt x="5025" y="1120"/>
                  </a:cubicBezTo>
                  <a:cubicBezTo>
                    <a:pt x="4835" y="1358"/>
                    <a:pt x="4740" y="1667"/>
                    <a:pt x="4787" y="1977"/>
                  </a:cubicBezTo>
                  <a:cubicBezTo>
                    <a:pt x="4809" y="2236"/>
                    <a:pt x="5045" y="2436"/>
                    <a:pt x="5302" y="2436"/>
                  </a:cubicBezTo>
                  <a:cubicBezTo>
                    <a:pt x="5329" y="2436"/>
                    <a:pt x="5356" y="2434"/>
                    <a:pt x="5383" y="2430"/>
                  </a:cubicBezTo>
                  <a:lnTo>
                    <a:pt x="5406" y="2430"/>
                  </a:lnTo>
                  <a:cubicBezTo>
                    <a:pt x="5692" y="2406"/>
                    <a:pt x="5906" y="2120"/>
                    <a:pt x="5859" y="1834"/>
                  </a:cubicBezTo>
                  <a:cubicBezTo>
                    <a:pt x="5859" y="1810"/>
                    <a:pt x="5883" y="1787"/>
                    <a:pt x="5906" y="1787"/>
                  </a:cubicBezTo>
                  <a:cubicBezTo>
                    <a:pt x="5927" y="1780"/>
                    <a:pt x="5946" y="1777"/>
                    <a:pt x="5963" y="1777"/>
                  </a:cubicBezTo>
                  <a:cubicBezTo>
                    <a:pt x="6004" y="1777"/>
                    <a:pt x="6032" y="1794"/>
                    <a:pt x="6049" y="1810"/>
                  </a:cubicBezTo>
                  <a:cubicBezTo>
                    <a:pt x="6121" y="1882"/>
                    <a:pt x="6168" y="2025"/>
                    <a:pt x="6168" y="2191"/>
                  </a:cubicBezTo>
                  <a:cubicBezTo>
                    <a:pt x="6168" y="2572"/>
                    <a:pt x="5740" y="2858"/>
                    <a:pt x="5359" y="2858"/>
                  </a:cubicBezTo>
                  <a:cubicBezTo>
                    <a:pt x="4811" y="2858"/>
                    <a:pt x="4358" y="2406"/>
                    <a:pt x="4358" y="1858"/>
                  </a:cubicBezTo>
                  <a:cubicBezTo>
                    <a:pt x="4358" y="882"/>
                    <a:pt x="5144" y="334"/>
                    <a:pt x="5906" y="334"/>
                  </a:cubicBezTo>
                  <a:cubicBezTo>
                    <a:pt x="6883" y="334"/>
                    <a:pt x="7669" y="1191"/>
                    <a:pt x="7669" y="2239"/>
                  </a:cubicBezTo>
                  <a:cubicBezTo>
                    <a:pt x="7669" y="3573"/>
                    <a:pt x="6549" y="4644"/>
                    <a:pt x="5121" y="4644"/>
                  </a:cubicBezTo>
                  <a:cubicBezTo>
                    <a:pt x="4930" y="4644"/>
                    <a:pt x="4716" y="4620"/>
                    <a:pt x="4525" y="4620"/>
                  </a:cubicBezTo>
                  <a:cubicBezTo>
                    <a:pt x="4364" y="4607"/>
                    <a:pt x="4135" y="4593"/>
                    <a:pt x="3870" y="4593"/>
                  </a:cubicBezTo>
                  <a:cubicBezTo>
                    <a:pt x="3197" y="4593"/>
                    <a:pt x="2286" y="4680"/>
                    <a:pt x="1620" y="5073"/>
                  </a:cubicBezTo>
                  <a:cubicBezTo>
                    <a:pt x="929" y="5478"/>
                    <a:pt x="429" y="6121"/>
                    <a:pt x="215" y="6835"/>
                  </a:cubicBezTo>
                  <a:cubicBezTo>
                    <a:pt x="0" y="7597"/>
                    <a:pt x="96" y="8383"/>
                    <a:pt x="477" y="9050"/>
                  </a:cubicBezTo>
                  <a:cubicBezTo>
                    <a:pt x="810" y="9621"/>
                    <a:pt x="1334" y="10050"/>
                    <a:pt x="1953" y="10264"/>
                  </a:cubicBezTo>
                  <a:cubicBezTo>
                    <a:pt x="2215" y="10336"/>
                    <a:pt x="2477" y="10384"/>
                    <a:pt x="2739" y="10384"/>
                  </a:cubicBezTo>
                  <a:cubicBezTo>
                    <a:pt x="3192" y="10384"/>
                    <a:pt x="3644" y="10264"/>
                    <a:pt x="4049" y="10026"/>
                  </a:cubicBezTo>
                  <a:cubicBezTo>
                    <a:pt x="4525" y="9741"/>
                    <a:pt x="4882" y="9288"/>
                    <a:pt x="5025" y="8740"/>
                  </a:cubicBezTo>
                  <a:cubicBezTo>
                    <a:pt x="5168" y="8216"/>
                    <a:pt x="5097" y="7645"/>
                    <a:pt x="4811" y="7145"/>
                  </a:cubicBezTo>
                  <a:cubicBezTo>
                    <a:pt x="4597" y="6764"/>
                    <a:pt x="4216" y="6454"/>
                    <a:pt x="3787" y="6287"/>
                  </a:cubicBezTo>
                  <a:cubicBezTo>
                    <a:pt x="3588" y="6221"/>
                    <a:pt x="3389" y="6189"/>
                    <a:pt x="3195" y="6189"/>
                  </a:cubicBezTo>
                  <a:cubicBezTo>
                    <a:pt x="2900" y="6189"/>
                    <a:pt x="2616" y="6263"/>
                    <a:pt x="2358" y="6407"/>
                  </a:cubicBezTo>
                  <a:cubicBezTo>
                    <a:pt x="1953" y="6645"/>
                    <a:pt x="1667" y="7002"/>
                    <a:pt x="1572" y="7407"/>
                  </a:cubicBezTo>
                  <a:cubicBezTo>
                    <a:pt x="1501" y="7764"/>
                    <a:pt x="1572" y="8097"/>
                    <a:pt x="1787" y="8407"/>
                  </a:cubicBezTo>
                  <a:cubicBezTo>
                    <a:pt x="1953" y="8645"/>
                    <a:pt x="2239" y="8836"/>
                    <a:pt x="2549" y="8883"/>
                  </a:cubicBezTo>
                  <a:cubicBezTo>
                    <a:pt x="2601" y="8891"/>
                    <a:pt x="2653" y="8895"/>
                    <a:pt x="2705" y="8895"/>
                  </a:cubicBezTo>
                  <a:cubicBezTo>
                    <a:pt x="2961" y="8895"/>
                    <a:pt x="3212" y="8799"/>
                    <a:pt x="3430" y="8621"/>
                  </a:cubicBezTo>
                  <a:cubicBezTo>
                    <a:pt x="3549" y="8550"/>
                    <a:pt x="3596" y="8407"/>
                    <a:pt x="3620" y="8264"/>
                  </a:cubicBezTo>
                  <a:cubicBezTo>
                    <a:pt x="3620" y="8121"/>
                    <a:pt x="3596" y="8002"/>
                    <a:pt x="3501" y="7883"/>
                  </a:cubicBezTo>
                  <a:lnTo>
                    <a:pt x="3454" y="7835"/>
                  </a:lnTo>
                  <a:cubicBezTo>
                    <a:pt x="3358" y="7716"/>
                    <a:pt x="3239" y="7669"/>
                    <a:pt x="3096" y="7669"/>
                  </a:cubicBezTo>
                  <a:cubicBezTo>
                    <a:pt x="3072" y="7665"/>
                    <a:pt x="3048" y="7663"/>
                    <a:pt x="3025" y="7663"/>
                  </a:cubicBezTo>
                  <a:cubicBezTo>
                    <a:pt x="2913" y="7663"/>
                    <a:pt x="2818" y="7709"/>
                    <a:pt x="2739" y="7788"/>
                  </a:cubicBezTo>
                  <a:lnTo>
                    <a:pt x="2715" y="7788"/>
                  </a:lnTo>
                  <a:cubicBezTo>
                    <a:pt x="2691" y="7788"/>
                    <a:pt x="2668" y="7788"/>
                    <a:pt x="2668" y="7764"/>
                  </a:cubicBezTo>
                  <a:cubicBezTo>
                    <a:pt x="2620" y="7716"/>
                    <a:pt x="2620" y="7669"/>
                    <a:pt x="2620" y="7645"/>
                  </a:cubicBezTo>
                  <a:cubicBezTo>
                    <a:pt x="2644" y="7550"/>
                    <a:pt x="2763" y="7431"/>
                    <a:pt x="2882" y="7335"/>
                  </a:cubicBezTo>
                  <a:cubicBezTo>
                    <a:pt x="2979" y="7292"/>
                    <a:pt x="3076" y="7278"/>
                    <a:pt x="3162" y="7278"/>
                  </a:cubicBezTo>
                  <a:cubicBezTo>
                    <a:pt x="3266" y="7278"/>
                    <a:pt x="3354" y="7298"/>
                    <a:pt x="3406" y="7311"/>
                  </a:cubicBezTo>
                  <a:cubicBezTo>
                    <a:pt x="3620" y="7383"/>
                    <a:pt x="3787" y="7526"/>
                    <a:pt x="3882" y="7692"/>
                  </a:cubicBezTo>
                  <a:cubicBezTo>
                    <a:pt x="4168" y="8193"/>
                    <a:pt x="4001" y="8812"/>
                    <a:pt x="3525" y="9074"/>
                  </a:cubicBezTo>
                  <a:cubicBezTo>
                    <a:pt x="3241" y="9249"/>
                    <a:pt x="2981" y="9302"/>
                    <a:pt x="2756" y="9302"/>
                  </a:cubicBezTo>
                  <a:cubicBezTo>
                    <a:pt x="2585" y="9302"/>
                    <a:pt x="2434" y="9271"/>
                    <a:pt x="2310" y="9240"/>
                  </a:cubicBezTo>
                  <a:cubicBezTo>
                    <a:pt x="1953" y="9121"/>
                    <a:pt x="1620" y="8836"/>
                    <a:pt x="1429" y="8502"/>
                  </a:cubicBezTo>
                  <a:cubicBezTo>
                    <a:pt x="1286" y="8240"/>
                    <a:pt x="1191" y="7954"/>
                    <a:pt x="1191" y="7645"/>
                  </a:cubicBezTo>
                  <a:cubicBezTo>
                    <a:pt x="1191" y="7550"/>
                    <a:pt x="1120" y="7478"/>
                    <a:pt x="1024" y="7478"/>
                  </a:cubicBezTo>
                  <a:cubicBezTo>
                    <a:pt x="929" y="7478"/>
                    <a:pt x="858" y="7550"/>
                    <a:pt x="858" y="7645"/>
                  </a:cubicBezTo>
                  <a:cubicBezTo>
                    <a:pt x="858" y="8002"/>
                    <a:pt x="953" y="8359"/>
                    <a:pt x="1120" y="8693"/>
                  </a:cubicBezTo>
                  <a:cubicBezTo>
                    <a:pt x="1358" y="9098"/>
                    <a:pt x="1763" y="9407"/>
                    <a:pt x="2191" y="9574"/>
                  </a:cubicBezTo>
                  <a:cubicBezTo>
                    <a:pt x="2345" y="9615"/>
                    <a:pt x="2534" y="9651"/>
                    <a:pt x="2746" y="9651"/>
                  </a:cubicBezTo>
                  <a:cubicBezTo>
                    <a:pt x="3028" y="9651"/>
                    <a:pt x="3352" y="9587"/>
                    <a:pt x="3692" y="9383"/>
                  </a:cubicBezTo>
                  <a:cubicBezTo>
                    <a:pt x="4335" y="9002"/>
                    <a:pt x="4573" y="8169"/>
                    <a:pt x="4192" y="7526"/>
                  </a:cubicBezTo>
                  <a:cubicBezTo>
                    <a:pt x="4049" y="7288"/>
                    <a:pt x="3811" y="7097"/>
                    <a:pt x="3525" y="6978"/>
                  </a:cubicBezTo>
                  <a:cubicBezTo>
                    <a:pt x="3442" y="6954"/>
                    <a:pt x="3317" y="6924"/>
                    <a:pt x="3174" y="6924"/>
                  </a:cubicBezTo>
                  <a:cubicBezTo>
                    <a:pt x="3031" y="6924"/>
                    <a:pt x="2870" y="6954"/>
                    <a:pt x="2715" y="7050"/>
                  </a:cubicBezTo>
                  <a:cubicBezTo>
                    <a:pt x="2477" y="7169"/>
                    <a:pt x="2334" y="7359"/>
                    <a:pt x="2287" y="7550"/>
                  </a:cubicBezTo>
                  <a:cubicBezTo>
                    <a:pt x="2263" y="7692"/>
                    <a:pt x="2287" y="7835"/>
                    <a:pt x="2382" y="7978"/>
                  </a:cubicBezTo>
                  <a:cubicBezTo>
                    <a:pt x="2430" y="8050"/>
                    <a:pt x="2549" y="8121"/>
                    <a:pt x="2668" y="8145"/>
                  </a:cubicBezTo>
                  <a:cubicBezTo>
                    <a:pt x="2763" y="8145"/>
                    <a:pt x="2858" y="8121"/>
                    <a:pt x="2953" y="8074"/>
                  </a:cubicBezTo>
                  <a:cubicBezTo>
                    <a:pt x="2953" y="8050"/>
                    <a:pt x="2953" y="8050"/>
                    <a:pt x="2953" y="8050"/>
                  </a:cubicBezTo>
                  <a:cubicBezTo>
                    <a:pt x="3001" y="8026"/>
                    <a:pt x="3025" y="8002"/>
                    <a:pt x="3073" y="8002"/>
                  </a:cubicBezTo>
                  <a:cubicBezTo>
                    <a:pt x="3120" y="8002"/>
                    <a:pt x="3144" y="8026"/>
                    <a:pt x="3168" y="8050"/>
                  </a:cubicBezTo>
                  <a:lnTo>
                    <a:pt x="3215" y="8121"/>
                  </a:lnTo>
                  <a:cubicBezTo>
                    <a:pt x="3263" y="8145"/>
                    <a:pt x="3263" y="8193"/>
                    <a:pt x="3263" y="8240"/>
                  </a:cubicBezTo>
                  <a:cubicBezTo>
                    <a:pt x="3263" y="8288"/>
                    <a:pt x="3239" y="8335"/>
                    <a:pt x="3192" y="8359"/>
                  </a:cubicBezTo>
                  <a:cubicBezTo>
                    <a:pt x="3052" y="8479"/>
                    <a:pt x="2879" y="8532"/>
                    <a:pt x="2700" y="8532"/>
                  </a:cubicBezTo>
                  <a:cubicBezTo>
                    <a:pt x="2666" y="8532"/>
                    <a:pt x="2631" y="8530"/>
                    <a:pt x="2596" y="8526"/>
                  </a:cubicBezTo>
                  <a:cubicBezTo>
                    <a:pt x="2382" y="8502"/>
                    <a:pt x="2168" y="8359"/>
                    <a:pt x="2048" y="8193"/>
                  </a:cubicBezTo>
                  <a:cubicBezTo>
                    <a:pt x="1906" y="7978"/>
                    <a:pt x="1858" y="7716"/>
                    <a:pt x="1906" y="7478"/>
                  </a:cubicBezTo>
                  <a:cubicBezTo>
                    <a:pt x="1977" y="7169"/>
                    <a:pt x="2191" y="6883"/>
                    <a:pt x="2525" y="6692"/>
                  </a:cubicBezTo>
                  <a:cubicBezTo>
                    <a:pt x="2715" y="6583"/>
                    <a:pt x="2929" y="6529"/>
                    <a:pt x="3149" y="6529"/>
                  </a:cubicBezTo>
                  <a:cubicBezTo>
                    <a:pt x="3313" y="6529"/>
                    <a:pt x="3481" y="6560"/>
                    <a:pt x="3644" y="6621"/>
                  </a:cubicBezTo>
                  <a:cubicBezTo>
                    <a:pt x="4025" y="6740"/>
                    <a:pt x="4335" y="7002"/>
                    <a:pt x="4525" y="7335"/>
                  </a:cubicBezTo>
                  <a:cubicBezTo>
                    <a:pt x="4740" y="7740"/>
                    <a:pt x="4811" y="8216"/>
                    <a:pt x="4692" y="8669"/>
                  </a:cubicBezTo>
                  <a:cubicBezTo>
                    <a:pt x="4573" y="9121"/>
                    <a:pt x="4287" y="9479"/>
                    <a:pt x="3882" y="9717"/>
                  </a:cubicBezTo>
                  <a:cubicBezTo>
                    <a:pt x="3525" y="9931"/>
                    <a:pt x="3120" y="10026"/>
                    <a:pt x="2739" y="10026"/>
                  </a:cubicBezTo>
                  <a:cubicBezTo>
                    <a:pt x="2501" y="10026"/>
                    <a:pt x="2287" y="10002"/>
                    <a:pt x="2072" y="9931"/>
                  </a:cubicBezTo>
                  <a:cubicBezTo>
                    <a:pt x="1525" y="9764"/>
                    <a:pt x="1072" y="9359"/>
                    <a:pt x="786" y="8883"/>
                  </a:cubicBezTo>
                  <a:cubicBezTo>
                    <a:pt x="453" y="8288"/>
                    <a:pt x="358" y="7597"/>
                    <a:pt x="548" y="6930"/>
                  </a:cubicBezTo>
                  <a:cubicBezTo>
                    <a:pt x="739" y="6287"/>
                    <a:pt x="1191" y="5740"/>
                    <a:pt x="1810" y="5382"/>
                  </a:cubicBezTo>
                  <a:cubicBezTo>
                    <a:pt x="2410" y="5005"/>
                    <a:pt x="3257" y="4937"/>
                    <a:pt x="3888" y="4937"/>
                  </a:cubicBezTo>
                  <a:cubicBezTo>
                    <a:pt x="4134" y="4937"/>
                    <a:pt x="4348" y="4947"/>
                    <a:pt x="4501" y="4954"/>
                  </a:cubicBezTo>
                  <a:cubicBezTo>
                    <a:pt x="4716" y="4978"/>
                    <a:pt x="4930" y="5001"/>
                    <a:pt x="5121" y="5001"/>
                  </a:cubicBezTo>
                  <a:cubicBezTo>
                    <a:pt x="6764" y="5001"/>
                    <a:pt x="8026" y="3787"/>
                    <a:pt x="8026" y="2239"/>
                  </a:cubicBezTo>
                  <a:cubicBezTo>
                    <a:pt x="8026" y="1001"/>
                    <a:pt x="7073" y="0"/>
                    <a:pt x="58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1"/>
            <p:cNvSpPr/>
            <p:nvPr/>
          </p:nvSpPr>
          <p:spPr>
            <a:xfrm>
              <a:off x="2655329" y="4286167"/>
              <a:ext cx="392892" cy="185938"/>
            </a:xfrm>
            <a:custGeom>
              <a:rect b="b" l="l" r="r" t="t"/>
              <a:pathLst>
                <a:path extrusionOk="0" h="5264" w="11123">
                  <a:moveTo>
                    <a:pt x="8691" y="1"/>
                  </a:moveTo>
                  <a:cubicBezTo>
                    <a:pt x="8510" y="1"/>
                    <a:pt x="8328" y="24"/>
                    <a:pt x="8145" y="72"/>
                  </a:cubicBezTo>
                  <a:cubicBezTo>
                    <a:pt x="7597" y="215"/>
                    <a:pt x="7145" y="572"/>
                    <a:pt x="6883" y="1048"/>
                  </a:cubicBezTo>
                  <a:cubicBezTo>
                    <a:pt x="6645" y="1453"/>
                    <a:pt x="6573" y="1953"/>
                    <a:pt x="6645" y="2406"/>
                  </a:cubicBezTo>
                  <a:cubicBezTo>
                    <a:pt x="6764" y="2930"/>
                    <a:pt x="7026" y="3335"/>
                    <a:pt x="7455" y="3573"/>
                  </a:cubicBezTo>
                  <a:cubicBezTo>
                    <a:pt x="7730" y="3735"/>
                    <a:pt x="8028" y="3820"/>
                    <a:pt x="8318" y="3820"/>
                  </a:cubicBezTo>
                  <a:cubicBezTo>
                    <a:pt x="8454" y="3820"/>
                    <a:pt x="8588" y="3801"/>
                    <a:pt x="8717" y="3763"/>
                  </a:cubicBezTo>
                  <a:cubicBezTo>
                    <a:pt x="8741" y="3740"/>
                    <a:pt x="8764" y="3740"/>
                    <a:pt x="8812" y="3716"/>
                  </a:cubicBezTo>
                  <a:cubicBezTo>
                    <a:pt x="8883" y="3692"/>
                    <a:pt x="8931" y="3597"/>
                    <a:pt x="8907" y="3501"/>
                  </a:cubicBezTo>
                  <a:cubicBezTo>
                    <a:pt x="8872" y="3432"/>
                    <a:pt x="8812" y="3387"/>
                    <a:pt x="8745" y="3387"/>
                  </a:cubicBezTo>
                  <a:cubicBezTo>
                    <a:pt x="8720" y="3387"/>
                    <a:pt x="8695" y="3393"/>
                    <a:pt x="8669" y="3406"/>
                  </a:cubicBezTo>
                  <a:cubicBezTo>
                    <a:pt x="8645" y="3406"/>
                    <a:pt x="8645" y="3406"/>
                    <a:pt x="8621" y="3430"/>
                  </a:cubicBezTo>
                  <a:cubicBezTo>
                    <a:pt x="8518" y="3462"/>
                    <a:pt x="8410" y="3478"/>
                    <a:pt x="8300" y="3478"/>
                  </a:cubicBezTo>
                  <a:cubicBezTo>
                    <a:pt x="8079" y="3478"/>
                    <a:pt x="7851" y="3414"/>
                    <a:pt x="7645" y="3287"/>
                  </a:cubicBezTo>
                  <a:cubicBezTo>
                    <a:pt x="7312" y="3097"/>
                    <a:pt x="7074" y="2763"/>
                    <a:pt x="7002" y="2334"/>
                  </a:cubicBezTo>
                  <a:cubicBezTo>
                    <a:pt x="6931" y="1953"/>
                    <a:pt x="7002" y="1549"/>
                    <a:pt x="7169" y="1239"/>
                  </a:cubicBezTo>
                  <a:cubicBezTo>
                    <a:pt x="7407" y="834"/>
                    <a:pt x="7788" y="525"/>
                    <a:pt x="8240" y="405"/>
                  </a:cubicBezTo>
                  <a:cubicBezTo>
                    <a:pt x="8385" y="368"/>
                    <a:pt x="8531" y="349"/>
                    <a:pt x="8677" y="349"/>
                  </a:cubicBezTo>
                  <a:cubicBezTo>
                    <a:pt x="8987" y="349"/>
                    <a:pt x="9291" y="434"/>
                    <a:pt x="9550" y="596"/>
                  </a:cubicBezTo>
                  <a:cubicBezTo>
                    <a:pt x="10146" y="929"/>
                    <a:pt x="10527" y="1430"/>
                    <a:pt x="10646" y="2049"/>
                  </a:cubicBezTo>
                  <a:cubicBezTo>
                    <a:pt x="10765" y="2596"/>
                    <a:pt x="10670" y="3192"/>
                    <a:pt x="10384" y="3692"/>
                  </a:cubicBezTo>
                  <a:cubicBezTo>
                    <a:pt x="10050" y="4287"/>
                    <a:pt x="9479" y="4692"/>
                    <a:pt x="8812" y="4859"/>
                  </a:cubicBezTo>
                  <a:cubicBezTo>
                    <a:pt x="8621" y="4906"/>
                    <a:pt x="8407" y="4930"/>
                    <a:pt x="8193" y="4930"/>
                  </a:cubicBezTo>
                  <a:cubicBezTo>
                    <a:pt x="7788" y="4930"/>
                    <a:pt x="7336" y="4811"/>
                    <a:pt x="6835" y="4549"/>
                  </a:cubicBezTo>
                  <a:cubicBezTo>
                    <a:pt x="5954" y="4121"/>
                    <a:pt x="5359" y="2930"/>
                    <a:pt x="5145" y="2454"/>
                  </a:cubicBezTo>
                  <a:cubicBezTo>
                    <a:pt x="5049" y="2239"/>
                    <a:pt x="4954" y="2049"/>
                    <a:pt x="4835" y="1882"/>
                  </a:cubicBezTo>
                  <a:lnTo>
                    <a:pt x="4835" y="1858"/>
                  </a:lnTo>
                  <a:cubicBezTo>
                    <a:pt x="4285" y="904"/>
                    <a:pt x="3329" y="367"/>
                    <a:pt x="2354" y="367"/>
                  </a:cubicBezTo>
                  <a:cubicBezTo>
                    <a:pt x="1893" y="367"/>
                    <a:pt x="1429" y="487"/>
                    <a:pt x="1001" y="739"/>
                  </a:cubicBezTo>
                  <a:cubicBezTo>
                    <a:pt x="572" y="977"/>
                    <a:pt x="239" y="1358"/>
                    <a:pt x="48" y="1811"/>
                  </a:cubicBezTo>
                  <a:cubicBezTo>
                    <a:pt x="1" y="1882"/>
                    <a:pt x="48" y="2001"/>
                    <a:pt x="120" y="2025"/>
                  </a:cubicBezTo>
                  <a:cubicBezTo>
                    <a:pt x="145" y="2038"/>
                    <a:pt x="171" y="2044"/>
                    <a:pt x="195" y="2044"/>
                  </a:cubicBezTo>
                  <a:cubicBezTo>
                    <a:pt x="263" y="2044"/>
                    <a:pt x="323" y="1999"/>
                    <a:pt x="358" y="1930"/>
                  </a:cubicBezTo>
                  <a:cubicBezTo>
                    <a:pt x="525" y="1572"/>
                    <a:pt x="810" y="1239"/>
                    <a:pt x="1191" y="1048"/>
                  </a:cubicBezTo>
                  <a:cubicBezTo>
                    <a:pt x="1562" y="829"/>
                    <a:pt x="1965" y="725"/>
                    <a:pt x="2364" y="725"/>
                  </a:cubicBezTo>
                  <a:cubicBezTo>
                    <a:pt x="3220" y="725"/>
                    <a:pt x="4062" y="1204"/>
                    <a:pt x="4549" y="2049"/>
                  </a:cubicBezTo>
                  <a:cubicBezTo>
                    <a:pt x="4644" y="2215"/>
                    <a:pt x="4740" y="2406"/>
                    <a:pt x="4811" y="2596"/>
                  </a:cubicBezTo>
                  <a:cubicBezTo>
                    <a:pt x="5049" y="3120"/>
                    <a:pt x="5716" y="4382"/>
                    <a:pt x="6669" y="4859"/>
                  </a:cubicBezTo>
                  <a:cubicBezTo>
                    <a:pt x="7216" y="5145"/>
                    <a:pt x="7717" y="5264"/>
                    <a:pt x="8193" y="5264"/>
                  </a:cubicBezTo>
                  <a:cubicBezTo>
                    <a:pt x="8431" y="5264"/>
                    <a:pt x="8669" y="5240"/>
                    <a:pt x="8907" y="5192"/>
                  </a:cubicBezTo>
                  <a:cubicBezTo>
                    <a:pt x="9669" y="5002"/>
                    <a:pt x="10289" y="4525"/>
                    <a:pt x="10670" y="3859"/>
                  </a:cubicBezTo>
                  <a:cubicBezTo>
                    <a:pt x="11003" y="3311"/>
                    <a:pt x="11122" y="2620"/>
                    <a:pt x="11003" y="1977"/>
                  </a:cubicBezTo>
                  <a:cubicBezTo>
                    <a:pt x="10836" y="1263"/>
                    <a:pt x="10408" y="667"/>
                    <a:pt x="9741" y="286"/>
                  </a:cubicBezTo>
                  <a:cubicBezTo>
                    <a:pt x="9407" y="96"/>
                    <a:pt x="9053" y="1"/>
                    <a:pt x="86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 name="Google Shape;1288;p41"/>
          <p:cNvGrpSpPr/>
          <p:nvPr/>
        </p:nvGrpSpPr>
        <p:grpSpPr>
          <a:xfrm>
            <a:off x="2214514" y="1213279"/>
            <a:ext cx="1579350" cy="456900"/>
            <a:chOff x="2214514" y="1213279"/>
            <a:chExt cx="1579350" cy="456900"/>
          </a:xfrm>
        </p:grpSpPr>
        <p:cxnSp>
          <p:nvCxnSpPr>
            <p:cNvPr id="1289" name="Google Shape;1289;p41"/>
            <p:cNvCxnSpPr>
              <a:stCxn id="1290" idx="0"/>
              <a:endCxn id="1232" idx="1"/>
            </p:cNvCxnSpPr>
            <p:nvPr/>
          </p:nvCxnSpPr>
          <p:spPr>
            <a:xfrm flipH="1" rot="-5400000">
              <a:off x="2816614" y="692929"/>
              <a:ext cx="456900" cy="1497600"/>
            </a:xfrm>
            <a:prstGeom prst="bentConnector4">
              <a:avLst>
                <a:gd fmla="val -16328" name="adj1"/>
                <a:gd fmla="val 52727" name="adj2"/>
              </a:avLst>
            </a:prstGeom>
            <a:noFill/>
            <a:ln cap="flat" cmpd="sng" w="19050">
              <a:solidFill>
                <a:schemeClr val="lt1"/>
              </a:solidFill>
              <a:prstDash val="solid"/>
              <a:round/>
              <a:headEnd len="med" w="med" type="none"/>
              <a:tailEnd len="med" w="med" type="none"/>
            </a:ln>
          </p:spPr>
        </p:cxnSp>
        <p:sp>
          <p:nvSpPr>
            <p:cNvPr id="1290" name="Google Shape;1290;p41"/>
            <p:cNvSpPr/>
            <p:nvPr/>
          </p:nvSpPr>
          <p:spPr>
            <a:xfrm>
              <a:off x="2214514" y="1213279"/>
              <a:ext cx="163500" cy="158700"/>
            </a:xfrm>
            <a:prstGeom prst="ellipse">
              <a:avLst/>
            </a:prstGeom>
            <a:solidFill>
              <a:schemeClr val="lt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 name="Google Shape;1291;p41"/>
          <p:cNvGrpSpPr/>
          <p:nvPr/>
        </p:nvGrpSpPr>
        <p:grpSpPr>
          <a:xfrm>
            <a:off x="2868727" y="1864854"/>
            <a:ext cx="925200" cy="669750"/>
            <a:chOff x="2868727" y="1864854"/>
            <a:chExt cx="925200" cy="669750"/>
          </a:xfrm>
        </p:grpSpPr>
        <p:cxnSp>
          <p:nvCxnSpPr>
            <p:cNvPr id="1292" name="Google Shape;1292;p41"/>
            <p:cNvCxnSpPr>
              <a:stCxn id="1293" idx="6"/>
              <a:endCxn id="1230" idx="1"/>
            </p:cNvCxnSpPr>
            <p:nvPr/>
          </p:nvCxnSpPr>
          <p:spPr>
            <a:xfrm>
              <a:off x="3032227" y="1944204"/>
              <a:ext cx="761700" cy="590400"/>
            </a:xfrm>
            <a:prstGeom prst="bentConnector3">
              <a:avLst>
                <a:gd fmla="val 49991" name="adj1"/>
              </a:avLst>
            </a:prstGeom>
            <a:noFill/>
            <a:ln cap="flat" cmpd="sng" w="19050">
              <a:solidFill>
                <a:schemeClr val="lt1"/>
              </a:solidFill>
              <a:prstDash val="solid"/>
              <a:round/>
              <a:headEnd len="med" w="med" type="none"/>
              <a:tailEnd len="med" w="med" type="none"/>
            </a:ln>
          </p:spPr>
        </p:cxnSp>
        <p:sp>
          <p:nvSpPr>
            <p:cNvPr id="1293" name="Google Shape;1293;p41"/>
            <p:cNvSpPr/>
            <p:nvPr/>
          </p:nvSpPr>
          <p:spPr>
            <a:xfrm>
              <a:off x="2868727" y="1864854"/>
              <a:ext cx="163500" cy="158700"/>
            </a:xfrm>
            <a:prstGeom prst="ellipse">
              <a:avLst/>
            </a:prstGeom>
            <a:solidFill>
              <a:schemeClr val="lt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 name="Google Shape;1294;p41"/>
          <p:cNvGrpSpPr/>
          <p:nvPr/>
        </p:nvGrpSpPr>
        <p:grpSpPr>
          <a:xfrm>
            <a:off x="1685364" y="2404392"/>
            <a:ext cx="2108418" cy="994554"/>
            <a:chOff x="1685364" y="2404392"/>
            <a:chExt cx="2108418" cy="994554"/>
          </a:xfrm>
        </p:grpSpPr>
        <p:cxnSp>
          <p:nvCxnSpPr>
            <p:cNvPr id="1295" name="Google Shape;1295;p41"/>
            <p:cNvCxnSpPr>
              <a:endCxn id="1229" idx="1"/>
            </p:cNvCxnSpPr>
            <p:nvPr/>
          </p:nvCxnSpPr>
          <p:spPr>
            <a:xfrm>
              <a:off x="1848883" y="2483046"/>
              <a:ext cx="1944900" cy="915900"/>
            </a:xfrm>
            <a:prstGeom prst="bentConnector3">
              <a:avLst>
                <a:gd fmla="val 7950" name="adj1"/>
              </a:avLst>
            </a:prstGeom>
            <a:noFill/>
            <a:ln cap="flat" cmpd="sng" w="19050">
              <a:solidFill>
                <a:schemeClr val="lt1"/>
              </a:solidFill>
              <a:prstDash val="solid"/>
              <a:round/>
              <a:headEnd len="med" w="med" type="none"/>
              <a:tailEnd len="med" w="med" type="none"/>
            </a:ln>
          </p:spPr>
        </p:cxnSp>
        <p:sp>
          <p:nvSpPr>
            <p:cNvPr id="1296" name="Google Shape;1296;p41"/>
            <p:cNvSpPr/>
            <p:nvPr/>
          </p:nvSpPr>
          <p:spPr>
            <a:xfrm>
              <a:off x="1685364" y="2404392"/>
              <a:ext cx="163500" cy="158700"/>
            </a:xfrm>
            <a:prstGeom prst="ellipse">
              <a:avLst/>
            </a:prstGeom>
            <a:solidFill>
              <a:schemeClr val="lt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 name="Google Shape;1297;p41"/>
          <p:cNvGrpSpPr/>
          <p:nvPr/>
        </p:nvGrpSpPr>
        <p:grpSpPr>
          <a:xfrm>
            <a:off x="3134339" y="3822692"/>
            <a:ext cx="659443" cy="440578"/>
            <a:chOff x="3134339" y="3822692"/>
            <a:chExt cx="659443" cy="440578"/>
          </a:xfrm>
        </p:grpSpPr>
        <p:cxnSp>
          <p:nvCxnSpPr>
            <p:cNvPr id="1298" name="Google Shape;1298;p41"/>
            <p:cNvCxnSpPr>
              <a:endCxn id="1231" idx="1"/>
            </p:cNvCxnSpPr>
            <p:nvPr/>
          </p:nvCxnSpPr>
          <p:spPr>
            <a:xfrm>
              <a:off x="3265483" y="3887970"/>
              <a:ext cx="528300" cy="375300"/>
            </a:xfrm>
            <a:prstGeom prst="bentConnector3">
              <a:avLst>
                <a:gd fmla="val 50000" name="adj1"/>
              </a:avLst>
            </a:prstGeom>
            <a:noFill/>
            <a:ln cap="flat" cmpd="sng" w="19050">
              <a:solidFill>
                <a:schemeClr val="lt1"/>
              </a:solidFill>
              <a:prstDash val="solid"/>
              <a:round/>
              <a:headEnd len="med" w="med" type="none"/>
              <a:tailEnd len="med" w="med" type="none"/>
            </a:ln>
          </p:spPr>
        </p:cxnSp>
        <p:sp>
          <p:nvSpPr>
            <p:cNvPr id="1299" name="Google Shape;1299;p41"/>
            <p:cNvSpPr/>
            <p:nvPr/>
          </p:nvSpPr>
          <p:spPr>
            <a:xfrm>
              <a:off x="3134339" y="3822692"/>
              <a:ext cx="163500" cy="158700"/>
            </a:xfrm>
            <a:prstGeom prst="ellipse">
              <a:avLst/>
            </a:prstGeom>
            <a:solidFill>
              <a:schemeClr val="lt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3" name="Shape 1303"/>
        <p:cNvGrpSpPr/>
        <p:nvPr/>
      </p:nvGrpSpPr>
      <p:grpSpPr>
        <a:xfrm>
          <a:off x="0" y="0"/>
          <a:ext cx="0" cy="0"/>
          <a:chOff x="0" y="0"/>
          <a:chExt cx="0" cy="0"/>
        </a:xfrm>
      </p:grpSpPr>
      <p:sp>
        <p:nvSpPr>
          <p:cNvPr id="1304" name="Google Shape;1304;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Social structure and education</a:t>
            </a:r>
            <a:endParaRPr/>
          </a:p>
        </p:txBody>
      </p:sp>
      <p:graphicFrame>
        <p:nvGraphicFramePr>
          <p:cNvPr id="1305" name="Google Shape;1305;p42"/>
          <p:cNvGraphicFramePr/>
          <p:nvPr/>
        </p:nvGraphicFramePr>
        <p:xfrm>
          <a:off x="715100" y="1518700"/>
          <a:ext cx="3000000" cy="3000000"/>
        </p:xfrm>
        <a:graphic>
          <a:graphicData uri="http://schemas.openxmlformats.org/drawingml/2006/table">
            <a:tbl>
              <a:tblPr>
                <a:noFill/>
                <a:tableStyleId>{F6E04472-2678-4137-ABD8-79785C95AD73}</a:tableStyleId>
              </a:tblPr>
              <a:tblGrid>
                <a:gridCol w="2596050"/>
                <a:gridCol w="2191250"/>
                <a:gridCol w="2916700"/>
              </a:tblGrid>
              <a:tr h="544350">
                <a:tc>
                  <a:txBody>
                    <a:bodyPr/>
                    <a:lstStyle/>
                    <a:p>
                      <a:pPr indent="0" lvl="0" marL="0" rtl="0" algn="ctr">
                        <a:spcBef>
                          <a:spcPts val="0"/>
                        </a:spcBef>
                        <a:spcAft>
                          <a:spcPts val="0"/>
                        </a:spcAft>
                        <a:buNone/>
                      </a:pPr>
                      <a:r>
                        <a:rPr lang="en" sz="2400">
                          <a:solidFill>
                            <a:schemeClr val="lt1"/>
                          </a:solidFill>
                          <a:latin typeface="Eczar"/>
                          <a:ea typeface="Eczar"/>
                          <a:cs typeface="Eczar"/>
                          <a:sym typeface="Eczar"/>
                        </a:rPr>
                        <a:t>Social Class</a:t>
                      </a:r>
                      <a:endParaRPr sz="2400">
                        <a:solidFill>
                          <a:schemeClr val="lt1"/>
                        </a:solidFill>
                        <a:latin typeface="Eczar"/>
                        <a:ea typeface="Eczar"/>
                        <a:cs typeface="Eczar"/>
                        <a:sym typeface="Ecza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2400">
                          <a:solidFill>
                            <a:schemeClr val="lt1"/>
                          </a:solidFill>
                          <a:latin typeface="Eczar"/>
                          <a:ea typeface="Eczar"/>
                          <a:cs typeface="Eczar"/>
                          <a:sym typeface="Eczar"/>
                        </a:rPr>
                        <a:t>Characteristics</a:t>
                      </a:r>
                      <a:endParaRPr sz="2400">
                        <a:solidFill>
                          <a:schemeClr val="lt1"/>
                        </a:solidFill>
                        <a:latin typeface="Eczar"/>
                        <a:ea typeface="Eczar"/>
                        <a:cs typeface="Eczar"/>
                        <a:sym typeface="Ecza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2400">
                          <a:solidFill>
                            <a:schemeClr val="lt1"/>
                          </a:solidFill>
                          <a:latin typeface="Eczar"/>
                          <a:ea typeface="Eczar"/>
                          <a:cs typeface="Eczar"/>
                          <a:sym typeface="Eczar"/>
                        </a:rPr>
                        <a:t>Education</a:t>
                      </a:r>
                      <a:endParaRPr sz="2400">
                        <a:solidFill>
                          <a:schemeClr val="lt1"/>
                        </a:solidFill>
                        <a:latin typeface="Eczar"/>
                        <a:ea typeface="Eczar"/>
                        <a:cs typeface="Eczar"/>
                        <a:sym typeface="Ecza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dk2"/>
                    </a:solidFill>
                  </a:tcPr>
                </a:tc>
              </a:tr>
              <a:tr h="544350">
                <a:tc>
                  <a:txBody>
                    <a:bodyPr/>
                    <a:lstStyle/>
                    <a:p>
                      <a:pPr indent="0" lvl="0" marL="0" rtl="0" algn="ctr">
                        <a:spcBef>
                          <a:spcPts val="0"/>
                        </a:spcBef>
                        <a:spcAft>
                          <a:spcPts val="0"/>
                        </a:spcAft>
                        <a:buNone/>
                      </a:pPr>
                      <a:r>
                        <a:rPr lang="en">
                          <a:solidFill>
                            <a:schemeClr val="lt1"/>
                          </a:solidFill>
                          <a:latin typeface="Figtree"/>
                          <a:ea typeface="Figtree"/>
                          <a:cs typeface="Figtree"/>
                          <a:sym typeface="Figtree"/>
                        </a:rPr>
                        <a:t>Aristocrats</a:t>
                      </a:r>
                      <a:endParaRPr>
                        <a:solidFill>
                          <a:schemeClr val="lt1"/>
                        </a:solidFill>
                        <a:latin typeface="Figtree"/>
                        <a:ea typeface="Figtree"/>
                        <a:cs typeface="Figtree"/>
                        <a:sym typeface="Figtr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Figtree"/>
                          <a:ea typeface="Figtree"/>
                          <a:cs typeface="Figtree"/>
                          <a:sym typeface="Figtree"/>
                        </a:rPr>
                        <a:t>Venus is the second planet from the Sun</a:t>
                      </a:r>
                      <a:endParaRPr>
                        <a:solidFill>
                          <a:schemeClr val="lt1"/>
                        </a:solidFill>
                        <a:latin typeface="Figtree"/>
                        <a:ea typeface="Figtree"/>
                        <a:cs typeface="Figtree"/>
                        <a:sym typeface="Figtr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Figtree"/>
                          <a:ea typeface="Figtree"/>
                          <a:cs typeface="Figtree"/>
                          <a:sym typeface="Figtree"/>
                        </a:rPr>
                        <a:t>Venus is a hot planet</a:t>
                      </a:r>
                      <a:endParaRPr>
                        <a:solidFill>
                          <a:schemeClr val="lt1"/>
                        </a:solidFill>
                        <a:latin typeface="Figtree"/>
                        <a:ea typeface="Figtree"/>
                        <a:cs typeface="Figtree"/>
                        <a:sym typeface="Figtr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544350">
                <a:tc>
                  <a:txBody>
                    <a:bodyPr/>
                    <a:lstStyle/>
                    <a:p>
                      <a:pPr indent="0" lvl="0" marL="0" rtl="0" algn="ctr">
                        <a:spcBef>
                          <a:spcPts val="0"/>
                        </a:spcBef>
                        <a:spcAft>
                          <a:spcPts val="0"/>
                        </a:spcAft>
                        <a:buNone/>
                      </a:pPr>
                      <a:r>
                        <a:rPr lang="en">
                          <a:solidFill>
                            <a:schemeClr val="lt1"/>
                          </a:solidFill>
                          <a:latin typeface="Figtree"/>
                          <a:ea typeface="Figtree"/>
                          <a:cs typeface="Figtree"/>
                          <a:sym typeface="Figtree"/>
                        </a:rPr>
                        <a:t>Warriors</a:t>
                      </a:r>
                      <a:endParaRPr>
                        <a:solidFill>
                          <a:schemeClr val="lt1"/>
                        </a:solidFill>
                        <a:latin typeface="Figtree"/>
                        <a:ea typeface="Figtree"/>
                        <a:cs typeface="Figtree"/>
                        <a:sym typeface="Figtr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Figtree"/>
                          <a:ea typeface="Figtree"/>
                          <a:cs typeface="Figtree"/>
                          <a:sym typeface="Figtree"/>
                        </a:rPr>
                        <a:t>Mars is actually a very cold place</a:t>
                      </a:r>
                      <a:endParaRPr>
                        <a:solidFill>
                          <a:schemeClr val="lt1"/>
                        </a:solidFill>
                        <a:latin typeface="Figtree"/>
                        <a:ea typeface="Figtree"/>
                        <a:cs typeface="Figtree"/>
                        <a:sym typeface="Figtr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Figtree"/>
                          <a:ea typeface="Figtree"/>
                          <a:cs typeface="Figtree"/>
                          <a:sym typeface="Figtree"/>
                        </a:rPr>
                        <a:t>Mars is very cold</a:t>
                      </a:r>
                      <a:endParaRPr>
                        <a:solidFill>
                          <a:schemeClr val="lt1"/>
                        </a:solidFill>
                        <a:latin typeface="Figtree"/>
                        <a:ea typeface="Figtree"/>
                        <a:cs typeface="Figtree"/>
                        <a:sym typeface="Figtr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544350">
                <a:tc>
                  <a:txBody>
                    <a:bodyPr/>
                    <a:lstStyle/>
                    <a:p>
                      <a:pPr indent="0" lvl="0" marL="0" rtl="0" algn="ctr">
                        <a:spcBef>
                          <a:spcPts val="0"/>
                        </a:spcBef>
                        <a:spcAft>
                          <a:spcPts val="0"/>
                        </a:spcAft>
                        <a:buNone/>
                      </a:pPr>
                      <a:r>
                        <a:rPr lang="en">
                          <a:solidFill>
                            <a:schemeClr val="lt1"/>
                          </a:solidFill>
                          <a:latin typeface="Figtree"/>
                          <a:ea typeface="Figtree"/>
                          <a:cs typeface="Figtree"/>
                          <a:sym typeface="Figtree"/>
                        </a:rPr>
                        <a:t>Artisans and Merchants</a:t>
                      </a:r>
                      <a:endParaRPr>
                        <a:solidFill>
                          <a:schemeClr val="lt1"/>
                        </a:solidFill>
                        <a:latin typeface="Figtree"/>
                        <a:ea typeface="Figtree"/>
                        <a:cs typeface="Figtree"/>
                        <a:sym typeface="Figtr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Figtree"/>
                          <a:ea typeface="Figtree"/>
                          <a:cs typeface="Figtree"/>
                          <a:sym typeface="Figtree"/>
                        </a:rPr>
                        <a:t>Jupiter is the biggest planet of them all</a:t>
                      </a:r>
                      <a:endParaRPr>
                        <a:solidFill>
                          <a:schemeClr val="lt1"/>
                        </a:solidFill>
                        <a:latin typeface="Figtree"/>
                        <a:ea typeface="Figtree"/>
                        <a:cs typeface="Figtree"/>
                        <a:sym typeface="Figtr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Figtree"/>
                          <a:ea typeface="Figtree"/>
                          <a:cs typeface="Figtree"/>
                          <a:sym typeface="Figtree"/>
                        </a:rPr>
                        <a:t>Jupiter is big</a:t>
                      </a:r>
                      <a:endParaRPr>
                        <a:solidFill>
                          <a:schemeClr val="lt1"/>
                        </a:solidFill>
                        <a:latin typeface="Figtree"/>
                        <a:ea typeface="Figtree"/>
                        <a:cs typeface="Figtree"/>
                        <a:sym typeface="Figtr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544350">
                <a:tc>
                  <a:txBody>
                    <a:bodyPr/>
                    <a:lstStyle/>
                    <a:p>
                      <a:pPr indent="0" lvl="0" marL="0" rtl="0" algn="ctr">
                        <a:spcBef>
                          <a:spcPts val="0"/>
                        </a:spcBef>
                        <a:spcAft>
                          <a:spcPts val="0"/>
                        </a:spcAft>
                        <a:buNone/>
                      </a:pPr>
                      <a:r>
                        <a:rPr lang="en">
                          <a:solidFill>
                            <a:schemeClr val="lt1"/>
                          </a:solidFill>
                          <a:latin typeface="Figtree"/>
                          <a:ea typeface="Figtree"/>
                          <a:cs typeface="Figtree"/>
                          <a:sym typeface="Figtree"/>
                        </a:rPr>
                        <a:t>Slaves</a:t>
                      </a:r>
                      <a:endParaRPr>
                        <a:solidFill>
                          <a:schemeClr val="lt1"/>
                        </a:solidFill>
                        <a:latin typeface="Figtree"/>
                        <a:ea typeface="Figtree"/>
                        <a:cs typeface="Figtree"/>
                        <a:sym typeface="Figtr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Figtree"/>
                          <a:ea typeface="Figtree"/>
                          <a:cs typeface="Figtree"/>
                          <a:sym typeface="Figtree"/>
                        </a:rPr>
                        <a:t>Neptune is far away from Earth</a:t>
                      </a:r>
                      <a:endParaRPr>
                        <a:solidFill>
                          <a:schemeClr val="lt1"/>
                        </a:solidFill>
                        <a:latin typeface="Figtree"/>
                        <a:ea typeface="Figtree"/>
                        <a:cs typeface="Figtree"/>
                        <a:sym typeface="Figtr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Figtree"/>
                          <a:ea typeface="Figtree"/>
                          <a:cs typeface="Figtree"/>
                          <a:sym typeface="Figtree"/>
                        </a:rPr>
                        <a:t>Neptune is an ice giant</a:t>
                      </a:r>
                      <a:endParaRPr>
                        <a:solidFill>
                          <a:schemeClr val="lt1"/>
                        </a:solidFill>
                        <a:latin typeface="Figtree"/>
                        <a:ea typeface="Figtree"/>
                        <a:cs typeface="Figtree"/>
                        <a:sym typeface="Figtree"/>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9" name="Shape 1309"/>
        <p:cNvGrpSpPr/>
        <p:nvPr/>
      </p:nvGrpSpPr>
      <p:grpSpPr>
        <a:xfrm>
          <a:off x="0" y="0"/>
          <a:ext cx="0" cy="0"/>
          <a:chOff x="0" y="0"/>
          <a:chExt cx="0" cy="0"/>
        </a:xfrm>
      </p:grpSpPr>
      <p:sp>
        <p:nvSpPr>
          <p:cNvPr id="1310" name="Google Shape;1310;p43"/>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Population growth in ancient Greece</a:t>
            </a:r>
            <a:endParaRPr/>
          </a:p>
        </p:txBody>
      </p:sp>
      <p:sp>
        <p:nvSpPr>
          <p:cNvPr id="1311" name="Google Shape;1311;p43"/>
          <p:cNvSpPr txBox="1"/>
          <p:nvPr/>
        </p:nvSpPr>
        <p:spPr>
          <a:xfrm>
            <a:off x="5668225" y="3769869"/>
            <a:ext cx="2305500" cy="409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lt1"/>
                </a:solidFill>
                <a:latin typeface="Eczar"/>
                <a:ea typeface="Eczar"/>
                <a:cs typeface="Eczar"/>
                <a:sym typeface="Eczar"/>
              </a:rPr>
              <a:t>Saturn</a:t>
            </a:r>
            <a:endParaRPr sz="2400">
              <a:solidFill>
                <a:schemeClr val="lt1"/>
              </a:solidFill>
              <a:latin typeface="Eczar"/>
              <a:ea typeface="Eczar"/>
              <a:cs typeface="Eczar"/>
              <a:sym typeface="Eczar"/>
            </a:endParaRPr>
          </a:p>
        </p:txBody>
      </p:sp>
      <p:sp>
        <p:nvSpPr>
          <p:cNvPr id="1312" name="Google Shape;1312;p43"/>
          <p:cNvSpPr txBox="1"/>
          <p:nvPr/>
        </p:nvSpPr>
        <p:spPr>
          <a:xfrm>
            <a:off x="5668219" y="4102879"/>
            <a:ext cx="2305500" cy="484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lt1"/>
                </a:solidFill>
                <a:latin typeface="Figtree"/>
                <a:ea typeface="Figtree"/>
                <a:cs typeface="Figtree"/>
                <a:sym typeface="Figtree"/>
              </a:rPr>
              <a:t>Saturn is composed of hydrogen and helium</a:t>
            </a:r>
            <a:endParaRPr>
              <a:solidFill>
                <a:schemeClr val="lt1"/>
              </a:solidFill>
              <a:latin typeface="Figtree"/>
              <a:ea typeface="Figtree"/>
              <a:cs typeface="Figtree"/>
              <a:sym typeface="Figtree"/>
            </a:endParaRPr>
          </a:p>
        </p:txBody>
      </p:sp>
      <p:sp>
        <p:nvSpPr>
          <p:cNvPr id="1313" name="Google Shape;1313;p43"/>
          <p:cNvSpPr txBox="1"/>
          <p:nvPr/>
        </p:nvSpPr>
        <p:spPr>
          <a:xfrm>
            <a:off x="5668225" y="1425919"/>
            <a:ext cx="2305500" cy="409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lt1"/>
                </a:solidFill>
                <a:latin typeface="Eczar"/>
                <a:ea typeface="Eczar"/>
                <a:cs typeface="Eczar"/>
                <a:sym typeface="Eczar"/>
              </a:rPr>
              <a:t>Mars</a:t>
            </a:r>
            <a:endParaRPr sz="2400">
              <a:solidFill>
                <a:schemeClr val="lt1"/>
              </a:solidFill>
              <a:latin typeface="Eczar"/>
              <a:ea typeface="Eczar"/>
              <a:cs typeface="Eczar"/>
              <a:sym typeface="Eczar"/>
            </a:endParaRPr>
          </a:p>
        </p:txBody>
      </p:sp>
      <p:sp>
        <p:nvSpPr>
          <p:cNvPr id="1314" name="Google Shape;1314;p43"/>
          <p:cNvSpPr txBox="1"/>
          <p:nvPr/>
        </p:nvSpPr>
        <p:spPr>
          <a:xfrm>
            <a:off x="5668219" y="1758979"/>
            <a:ext cx="2305500" cy="484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lt1"/>
                </a:solidFill>
                <a:latin typeface="Figtree"/>
                <a:ea typeface="Figtree"/>
                <a:cs typeface="Figtree"/>
                <a:sym typeface="Figtree"/>
              </a:rPr>
              <a:t>Despite being red, Mars is actually a cold place</a:t>
            </a:r>
            <a:endParaRPr>
              <a:solidFill>
                <a:schemeClr val="lt1"/>
              </a:solidFill>
              <a:latin typeface="Figtree"/>
              <a:ea typeface="Figtree"/>
              <a:cs typeface="Figtree"/>
              <a:sym typeface="Figtree"/>
            </a:endParaRPr>
          </a:p>
        </p:txBody>
      </p:sp>
      <p:sp>
        <p:nvSpPr>
          <p:cNvPr id="1315" name="Google Shape;1315;p43"/>
          <p:cNvSpPr txBox="1"/>
          <p:nvPr/>
        </p:nvSpPr>
        <p:spPr>
          <a:xfrm>
            <a:off x="5668225" y="2597920"/>
            <a:ext cx="2305500" cy="409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lt1"/>
                </a:solidFill>
                <a:latin typeface="Eczar"/>
                <a:ea typeface="Eczar"/>
                <a:cs typeface="Eczar"/>
                <a:sym typeface="Eczar"/>
              </a:rPr>
              <a:t>Neptune</a:t>
            </a:r>
            <a:endParaRPr sz="2400">
              <a:solidFill>
                <a:schemeClr val="lt1"/>
              </a:solidFill>
              <a:latin typeface="Eczar"/>
              <a:ea typeface="Eczar"/>
              <a:cs typeface="Eczar"/>
              <a:sym typeface="Eczar"/>
            </a:endParaRPr>
          </a:p>
        </p:txBody>
      </p:sp>
      <p:sp>
        <p:nvSpPr>
          <p:cNvPr id="1316" name="Google Shape;1316;p43"/>
          <p:cNvSpPr txBox="1"/>
          <p:nvPr/>
        </p:nvSpPr>
        <p:spPr>
          <a:xfrm>
            <a:off x="5668219" y="2930929"/>
            <a:ext cx="2305500" cy="484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lt1"/>
                </a:solidFill>
                <a:latin typeface="Figtree"/>
                <a:ea typeface="Figtree"/>
                <a:cs typeface="Figtree"/>
                <a:sym typeface="Figtree"/>
              </a:rPr>
              <a:t>Neptune is the farthest planet from the Sun</a:t>
            </a:r>
            <a:endParaRPr>
              <a:solidFill>
                <a:schemeClr val="lt1"/>
              </a:solidFill>
              <a:latin typeface="Figtree"/>
              <a:ea typeface="Figtree"/>
              <a:cs typeface="Figtree"/>
              <a:sym typeface="Figtree"/>
            </a:endParaRPr>
          </a:p>
        </p:txBody>
      </p:sp>
      <p:sp>
        <p:nvSpPr>
          <p:cNvPr id="1317" name="Google Shape;1317;p43"/>
          <p:cNvSpPr txBox="1"/>
          <p:nvPr>
            <p:ph idx="4294967295" type="subTitle"/>
          </p:nvPr>
        </p:nvSpPr>
        <p:spPr>
          <a:xfrm>
            <a:off x="803250" y="4185050"/>
            <a:ext cx="4629300" cy="3621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200"/>
              <a:t>Follow the link in the graph to modify its data and then paste the new one here. </a:t>
            </a:r>
            <a:r>
              <a:rPr b="1" lang="en" sz="1200">
                <a:solidFill>
                  <a:schemeClr val="hlink"/>
                </a:solidFill>
                <a:uFill>
                  <a:noFill/>
                </a:uFill>
                <a:hlinkClick r:id="rId3"/>
              </a:rPr>
              <a:t>For more info, click here</a:t>
            </a:r>
            <a:endParaRPr b="1" sz="1200"/>
          </a:p>
        </p:txBody>
      </p:sp>
      <p:pic>
        <p:nvPicPr>
          <p:cNvPr id="1318" name="Google Shape;1318;p43" title="Chart">
            <a:hlinkClick r:id="rId4"/>
          </p:cNvPr>
          <p:cNvPicPr preferRelativeResize="0"/>
          <p:nvPr/>
        </p:nvPicPr>
        <p:blipFill>
          <a:blip r:embed="rId5">
            <a:alphaModFix/>
          </a:blip>
          <a:stretch>
            <a:fillRect/>
          </a:stretch>
        </p:blipFill>
        <p:spPr>
          <a:xfrm>
            <a:off x="803188" y="1240350"/>
            <a:ext cx="4629420" cy="2862525"/>
          </a:xfrm>
          <a:prstGeom prst="rect">
            <a:avLst/>
          </a:prstGeom>
          <a:noFill/>
          <a:ln>
            <a:noFill/>
          </a:ln>
        </p:spPr>
      </p:pic>
      <p:sp>
        <p:nvSpPr>
          <p:cNvPr id="1319" name="Google Shape;1319;p43"/>
          <p:cNvSpPr/>
          <p:nvPr/>
        </p:nvSpPr>
        <p:spPr>
          <a:xfrm>
            <a:off x="8045525" y="1425925"/>
            <a:ext cx="241200" cy="241200"/>
          </a:xfrm>
          <a:prstGeom prst="ellipse">
            <a:avLst/>
          </a:prstGeom>
          <a:solidFill>
            <a:schemeClr val="lt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3"/>
          <p:cNvSpPr/>
          <p:nvPr/>
        </p:nvSpPr>
        <p:spPr>
          <a:xfrm>
            <a:off x="8045525" y="2597895"/>
            <a:ext cx="241200" cy="241200"/>
          </a:xfrm>
          <a:prstGeom prst="ellipse">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3"/>
          <p:cNvSpPr/>
          <p:nvPr/>
        </p:nvSpPr>
        <p:spPr>
          <a:xfrm>
            <a:off x="8045525" y="3769870"/>
            <a:ext cx="241200" cy="241200"/>
          </a:xfrm>
          <a:prstGeom prst="ellipse">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5" name="Shape 1325"/>
        <p:cNvGrpSpPr/>
        <p:nvPr/>
      </p:nvGrpSpPr>
      <p:grpSpPr>
        <a:xfrm>
          <a:off x="0" y="0"/>
          <a:ext cx="0" cy="0"/>
          <a:chOff x="0" y="0"/>
          <a:chExt cx="0" cy="0"/>
        </a:xfrm>
      </p:grpSpPr>
      <p:sp>
        <p:nvSpPr>
          <p:cNvPr id="1326" name="Google Shape;1326;p44"/>
          <p:cNvSpPr txBox="1"/>
          <p:nvPr>
            <p:ph type="title"/>
          </p:nvPr>
        </p:nvSpPr>
        <p:spPr>
          <a:xfrm>
            <a:off x="1284000" y="1406275"/>
            <a:ext cx="6576000" cy="152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21 Million</a:t>
            </a:r>
            <a:endParaRPr/>
          </a:p>
        </p:txBody>
      </p:sp>
      <p:sp>
        <p:nvSpPr>
          <p:cNvPr id="1327" name="Google Shape;1327;p44"/>
          <p:cNvSpPr txBox="1"/>
          <p:nvPr>
            <p:ph idx="1" type="subTitle"/>
          </p:nvPr>
        </p:nvSpPr>
        <p:spPr>
          <a:xfrm>
            <a:off x="1284000" y="2995100"/>
            <a:ext cx="6576000" cy="37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1328" name="Google Shape;1328;p44"/>
          <p:cNvSpPr/>
          <p:nvPr/>
        </p:nvSpPr>
        <p:spPr>
          <a:xfrm>
            <a:off x="-493125" y="3445075"/>
            <a:ext cx="9873442" cy="4589605"/>
          </a:xfrm>
          <a:custGeom>
            <a:rect b="b" l="l" r="r" t="t"/>
            <a:pathLst>
              <a:path extrusionOk="0" h="81622" w="171854">
                <a:moveTo>
                  <a:pt x="156847" y="1"/>
                </a:moveTo>
                <a:cubicBezTo>
                  <a:pt x="156425" y="1"/>
                  <a:pt x="156002" y="21"/>
                  <a:pt x="155578" y="62"/>
                </a:cubicBezTo>
                <a:cubicBezTo>
                  <a:pt x="147306" y="896"/>
                  <a:pt x="141101" y="9502"/>
                  <a:pt x="143570" y="16774"/>
                </a:cubicBezTo>
                <a:cubicBezTo>
                  <a:pt x="142844" y="16369"/>
                  <a:pt x="142004" y="16177"/>
                  <a:pt x="141162" y="16177"/>
                </a:cubicBezTo>
                <a:cubicBezTo>
                  <a:pt x="139641" y="16177"/>
                  <a:pt x="138112" y="16804"/>
                  <a:pt x="137232" y="17941"/>
                </a:cubicBezTo>
                <a:cubicBezTo>
                  <a:pt x="136395" y="18998"/>
                  <a:pt x="136189" y="20387"/>
                  <a:pt x="136550" y="21633"/>
                </a:cubicBezTo>
                <a:lnTo>
                  <a:pt x="136550" y="21633"/>
                </a:lnTo>
                <a:cubicBezTo>
                  <a:pt x="135042" y="20218"/>
                  <a:pt x="132798" y="19431"/>
                  <a:pt x="130568" y="19431"/>
                </a:cubicBezTo>
                <a:cubicBezTo>
                  <a:pt x="129365" y="19431"/>
                  <a:pt x="128167" y="19660"/>
                  <a:pt x="127091" y="20143"/>
                </a:cubicBezTo>
                <a:cubicBezTo>
                  <a:pt x="123155" y="21911"/>
                  <a:pt x="121053" y="26214"/>
                  <a:pt x="121420" y="30250"/>
                </a:cubicBezTo>
                <a:cubicBezTo>
                  <a:pt x="121787" y="34253"/>
                  <a:pt x="124256" y="37889"/>
                  <a:pt x="127391" y="40691"/>
                </a:cubicBezTo>
                <a:cubicBezTo>
                  <a:pt x="126881" y="40552"/>
                  <a:pt x="126352" y="40486"/>
                  <a:pt x="125821" y="40486"/>
                </a:cubicBezTo>
                <a:cubicBezTo>
                  <a:pt x="123540" y="40486"/>
                  <a:pt x="121227" y="41705"/>
                  <a:pt x="120253" y="43626"/>
                </a:cubicBezTo>
                <a:cubicBezTo>
                  <a:pt x="119986" y="41391"/>
                  <a:pt x="118251" y="39390"/>
                  <a:pt x="115983" y="38623"/>
                </a:cubicBezTo>
                <a:cubicBezTo>
                  <a:pt x="115266" y="38384"/>
                  <a:pt x="114507" y="38268"/>
                  <a:pt x="113748" y="38268"/>
                </a:cubicBezTo>
                <a:cubicBezTo>
                  <a:pt x="112071" y="38268"/>
                  <a:pt x="110395" y="38834"/>
                  <a:pt x="109178" y="39890"/>
                </a:cubicBezTo>
                <a:cubicBezTo>
                  <a:pt x="110679" y="34720"/>
                  <a:pt x="112180" y="29483"/>
                  <a:pt x="112281" y="24112"/>
                </a:cubicBezTo>
                <a:cubicBezTo>
                  <a:pt x="112381" y="18775"/>
                  <a:pt x="110980" y="13205"/>
                  <a:pt x="107277" y="9068"/>
                </a:cubicBezTo>
                <a:cubicBezTo>
                  <a:pt x="104323" y="5769"/>
                  <a:pt x="99735" y="3552"/>
                  <a:pt x="95155" y="3552"/>
                </a:cubicBezTo>
                <a:cubicBezTo>
                  <a:pt x="93994" y="3552"/>
                  <a:pt x="92833" y="3694"/>
                  <a:pt x="91699" y="3998"/>
                </a:cubicBezTo>
                <a:cubicBezTo>
                  <a:pt x="86095" y="5466"/>
                  <a:pt x="82026" y="11370"/>
                  <a:pt x="83927" y="16440"/>
                </a:cubicBezTo>
                <a:cubicBezTo>
                  <a:pt x="82584" y="15342"/>
                  <a:pt x="80795" y="14790"/>
                  <a:pt x="79007" y="14790"/>
                </a:cubicBezTo>
                <a:cubicBezTo>
                  <a:pt x="77375" y="14790"/>
                  <a:pt x="75743" y="15250"/>
                  <a:pt x="74454" y="16173"/>
                </a:cubicBezTo>
                <a:cubicBezTo>
                  <a:pt x="72478" y="17605"/>
                  <a:pt x="71472" y="20042"/>
                  <a:pt x="71731" y="22335"/>
                </a:cubicBezTo>
                <a:lnTo>
                  <a:pt x="71731" y="22335"/>
                </a:lnTo>
                <a:cubicBezTo>
                  <a:pt x="69699" y="18011"/>
                  <a:pt x="64574" y="14966"/>
                  <a:pt x="59368" y="14966"/>
                </a:cubicBezTo>
                <a:cubicBezTo>
                  <a:pt x="59226" y="14966"/>
                  <a:pt x="59084" y="14968"/>
                  <a:pt x="58942" y="14973"/>
                </a:cubicBezTo>
                <a:cubicBezTo>
                  <a:pt x="52671" y="15173"/>
                  <a:pt x="47001" y="19309"/>
                  <a:pt x="44766" y="24646"/>
                </a:cubicBezTo>
                <a:cubicBezTo>
                  <a:pt x="42531" y="30017"/>
                  <a:pt x="43565" y="36254"/>
                  <a:pt x="46800" y="41125"/>
                </a:cubicBezTo>
                <a:cubicBezTo>
                  <a:pt x="44865" y="40091"/>
                  <a:pt x="42611" y="39550"/>
                  <a:pt x="40354" y="39550"/>
                </a:cubicBezTo>
                <a:cubicBezTo>
                  <a:pt x="39187" y="39550"/>
                  <a:pt x="38019" y="39695"/>
                  <a:pt x="36893" y="39990"/>
                </a:cubicBezTo>
                <a:cubicBezTo>
                  <a:pt x="36405" y="36686"/>
                  <a:pt x="32896" y="34149"/>
                  <a:pt x="29332" y="34149"/>
                </a:cubicBezTo>
                <a:cubicBezTo>
                  <a:pt x="28759" y="34149"/>
                  <a:pt x="28184" y="34214"/>
                  <a:pt x="27620" y="34353"/>
                </a:cubicBezTo>
                <a:cubicBezTo>
                  <a:pt x="29588" y="30717"/>
                  <a:pt x="31289" y="26881"/>
                  <a:pt x="31456" y="22845"/>
                </a:cubicBezTo>
                <a:cubicBezTo>
                  <a:pt x="31590" y="18775"/>
                  <a:pt x="29955" y="14506"/>
                  <a:pt x="26319" y="12171"/>
                </a:cubicBezTo>
                <a:cubicBezTo>
                  <a:pt x="24787" y="11177"/>
                  <a:pt x="22880" y="10673"/>
                  <a:pt x="20997" y="10673"/>
                </a:cubicBezTo>
                <a:cubicBezTo>
                  <a:pt x="18453" y="10673"/>
                  <a:pt x="15953" y="11593"/>
                  <a:pt x="14477" y="13471"/>
                </a:cubicBezTo>
                <a:cubicBezTo>
                  <a:pt x="14544" y="10970"/>
                  <a:pt x="12276" y="8635"/>
                  <a:pt x="9574" y="8368"/>
                </a:cubicBezTo>
                <a:cubicBezTo>
                  <a:pt x="9401" y="8351"/>
                  <a:pt x="9228" y="8342"/>
                  <a:pt x="9055" y="8342"/>
                </a:cubicBezTo>
                <a:cubicBezTo>
                  <a:pt x="6527" y="8342"/>
                  <a:pt x="4071" y="10127"/>
                  <a:pt x="3603" y="12437"/>
                </a:cubicBezTo>
                <a:cubicBezTo>
                  <a:pt x="0" y="29750"/>
                  <a:pt x="10975" y="47963"/>
                  <a:pt x="23817" y="61106"/>
                </a:cubicBezTo>
                <a:cubicBezTo>
                  <a:pt x="31790" y="69245"/>
                  <a:pt x="42531" y="74815"/>
                  <a:pt x="53939" y="77984"/>
                </a:cubicBezTo>
                <a:cubicBezTo>
                  <a:pt x="63340" y="80596"/>
                  <a:pt x="73195" y="81622"/>
                  <a:pt x="83036" y="81622"/>
                </a:cubicBezTo>
                <a:cubicBezTo>
                  <a:pt x="85136" y="81622"/>
                  <a:pt x="87236" y="81575"/>
                  <a:pt x="89331" y="81487"/>
                </a:cubicBezTo>
                <a:cubicBezTo>
                  <a:pt x="110012" y="80686"/>
                  <a:pt x="131027" y="75716"/>
                  <a:pt x="147339" y="64008"/>
                </a:cubicBezTo>
                <a:cubicBezTo>
                  <a:pt x="163617" y="52333"/>
                  <a:pt x="169421" y="32985"/>
                  <a:pt x="171189" y="14072"/>
                </a:cubicBezTo>
                <a:cubicBezTo>
                  <a:pt x="171854" y="6856"/>
                  <a:pt x="164652" y="1"/>
                  <a:pt x="156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4"/>
          <p:cNvSpPr/>
          <p:nvPr/>
        </p:nvSpPr>
        <p:spPr>
          <a:xfrm>
            <a:off x="6950350" y="-1"/>
            <a:ext cx="2755212" cy="4775807"/>
          </a:xfrm>
          <a:custGeom>
            <a:rect b="b" l="l" r="r" t="t"/>
            <a:pathLst>
              <a:path extrusionOk="0" h="108646" w="62679">
                <a:moveTo>
                  <a:pt x="12164" y="11472"/>
                </a:moveTo>
                <a:cubicBezTo>
                  <a:pt x="15185" y="11472"/>
                  <a:pt x="18602" y="13151"/>
                  <a:pt x="21016" y="14378"/>
                </a:cubicBezTo>
                <a:cubicBezTo>
                  <a:pt x="24051" y="15912"/>
                  <a:pt x="27087" y="17347"/>
                  <a:pt x="30422" y="18114"/>
                </a:cubicBezTo>
                <a:cubicBezTo>
                  <a:pt x="32040" y="18492"/>
                  <a:pt x="33653" y="18666"/>
                  <a:pt x="35261" y="18666"/>
                </a:cubicBezTo>
                <a:cubicBezTo>
                  <a:pt x="37764" y="18666"/>
                  <a:pt x="40253" y="18244"/>
                  <a:pt x="42731" y="17513"/>
                </a:cubicBezTo>
                <a:cubicBezTo>
                  <a:pt x="45767" y="16638"/>
                  <a:pt x="48881" y="15148"/>
                  <a:pt x="52093" y="15148"/>
                </a:cubicBezTo>
                <a:cubicBezTo>
                  <a:pt x="52550" y="15148"/>
                  <a:pt x="53010" y="15179"/>
                  <a:pt x="53472" y="15245"/>
                </a:cubicBezTo>
                <a:cubicBezTo>
                  <a:pt x="56941" y="15779"/>
                  <a:pt x="59043" y="18881"/>
                  <a:pt x="58709" y="22283"/>
                </a:cubicBezTo>
                <a:cubicBezTo>
                  <a:pt x="58542" y="23885"/>
                  <a:pt x="57975" y="25352"/>
                  <a:pt x="56708" y="26353"/>
                </a:cubicBezTo>
                <a:cubicBezTo>
                  <a:pt x="55573" y="27293"/>
                  <a:pt x="54091" y="27856"/>
                  <a:pt x="52630" y="27856"/>
                </a:cubicBezTo>
                <a:cubicBezTo>
                  <a:pt x="52589" y="27856"/>
                  <a:pt x="52547" y="27855"/>
                  <a:pt x="52505" y="27854"/>
                </a:cubicBezTo>
                <a:cubicBezTo>
                  <a:pt x="50970" y="27821"/>
                  <a:pt x="49669" y="27120"/>
                  <a:pt x="48902" y="25753"/>
                </a:cubicBezTo>
                <a:cubicBezTo>
                  <a:pt x="48168" y="24485"/>
                  <a:pt x="48035" y="22917"/>
                  <a:pt x="48702" y="21616"/>
                </a:cubicBezTo>
                <a:cubicBezTo>
                  <a:pt x="48827" y="21355"/>
                  <a:pt x="49034" y="21248"/>
                  <a:pt x="49247" y="21248"/>
                </a:cubicBezTo>
                <a:cubicBezTo>
                  <a:pt x="49714" y="21248"/>
                  <a:pt x="50211" y="21767"/>
                  <a:pt x="49936" y="22317"/>
                </a:cubicBezTo>
                <a:cubicBezTo>
                  <a:pt x="49336" y="23518"/>
                  <a:pt x="49903" y="25186"/>
                  <a:pt x="50937" y="25986"/>
                </a:cubicBezTo>
                <a:cubicBezTo>
                  <a:pt x="51398" y="26312"/>
                  <a:pt x="51970" y="26444"/>
                  <a:pt x="52562" y="26444"/>
                </a:cubicBezTo>
                <a:cubicBezTo>
                  <a:pt x="53426" y="26444"/>
                  <a:pt x="54334" y="26162"/>
                  <a:pt x="55006" y="25786"/>
                </a:cubicBezTo>
                <a:cubicBezTo>
                  <a:pt x="56374" y="25052"/>
                  <a:pt x="57108" y="23818"/>
                  <a:pt x="57275" y="22283"/>
                </a:cubicBezTo>
                <a:cubicBezTo>
                  <a:pt x="57442" y="20749"/>
                  <a:pt x="57075" y="19048"/>
                  <a:pt x="55940" y="17947"/>
                </a:cubicBezTo>
                <a:cubicBezTo>
                  <a:pt x="54919" y="16909"/>
                  <a:pt x="53590" y="16549"/>
                  <a:pt x="52206" y="16549"/>
                </a:cubicBezTo>
                <a:cubicBezTo>
                  <a:pt x="50744" y="16549"/>
                  <a:pt x="49220" y="16951"/>
                  <a:pt x="47935" y="17380"/>
                </a:cubicBezTo>
                <a:cubicBezTo>
                  <a:pt x="45900" y="18014"/>
                  <a:pt x="43899" y="18714"/>
                  <a:pt x="41864" y="19215"/>
                </a:cubicBezTo>
                <a:cubicBezTo>
                  <a:pt x="42297" y="21316"/>
                  <a:pt x="42097" y="23451"/>
                  <a:pt x="42131" y="25586"/>
                </a:cubicBezTo>
                <a:cubicBezTo>
                  <a:pt x="42131" y="26053"/>
                  <a:pt x="41772" y="26286"/>
                  <a:pt x="41413" y="26286"/>
                </a:cubicBezTo>
                <a:cubicBezTo>
                  <a:pt x="41055" y="26286"/>
                  <a:pt x="40696" y="26053"/>
                  <a:pt x="40696" y="25586"/>
                </a:cubicBezTo>
                <a:cubicBezTo>
                  <a:pt x="40663" y="23584"/>
                  <a:pt x="40896" y="21550"/>
                  <a:pt x="40463" y="19548"/>
                </a:cubicBezTo>
                <a:cubicBezTo>
                  <a:pt x="39495" y="19782"/>
                  <a:pt x="38495" y="19915"/>
                  <a:pt x="37494" y="20015"/>
                </a:cubicBezTo>
                <a:cubicBezTo>
                  <a:pt x="36803" y="20082"/>
                  <a:pt x="36112" y="20114"/>
                  <a:pt x="35422" y="20114"/>
                </a:cubicBezTo>
                <a:cubicBezTo>
                  <a:pt x="32650" y="20114"/>
                  <a:pt x="29898" y="19596"/>
                  <a:pt x="27253" y="18714"/>
                </a:cubicBezTo>
                <a:cubicBezTo>
                  <a:pt x="26786" y="18547"/>
                  <a:pt x="26353" y="18381"/>
                  <a:pt x="25886" y="18214"/>
                </a:cubicBezTo>
                <a:cubicBezTo>
                  <a:pt x="24685" y="20282"/>
                  <a:pt x="24285" y="22650"/>
                  <a:pt x="24285" y="25019"/>
                </a:cubicBezTo>
                <a:cubicBezTo>
                  <a:pt x="24285" y="25486"/>
                  <a:pt x="23926" y="25719"/>
                  <a:pt x="23567" y="25719"/>
                </a:cubicBezTo>
                <a:cubicBezTo>
                  <a:pt x="23209" y="25719"/>
                  <a:pt x="22850" y="25486"/>
                  <a:pt x="22850" y="25019"/>
                </a:cubicBezTo>
                <a:cubicBezTo>
                  <a:pt x="22884" y="22484"/>
                  <a:pt x="23284" y="19882"/>
                  <a:pt x="24551" y="17647"/>
                </a:cubicBezTo>
                <a:cubicBezTo>
                  <a:pt x="23017" y="16980"/>
                  <a:pt x="21483" y="16212"/>
                  <a:pt x="19981" y="15445"/>
                </a:cubicBezTo>
                <a:cubicBezTo>
                  <a:pt x="18002" y="14456"/>
                  <a:pt x="14899" y="12855"/>
                  <a:pt x="12246" y="12855"/>
                </a:cubicBezTo>
                <a:cubicBezTo>
                  <a:pt x="10787" y="12855"/>
                  <a:pt x="9464" y="13340"/>
                  <a:pt x="8540" y="14678"/>
                </a:cubicBezTo>
                <a:cubicBezTo>
                  <a:pt x="7272" y="16446"/>
                  <a:pt x="6672" y="19682"/>
                  <a:pt x="8640" y="21249"/>
                </a:cubicBezTo>
                <a:cubicBezTo>
                  <a:pt x="9299" y="21769"/>
                  <a:pt x="10161" y="22025"/>
                  <a:pt x="11021" y="22025"/>
                </a:cubicBezTo>
                <a:cubicBezTo>
                  <a:pt x="12645" y="22025"/>
                  <a:pt x="14260" y="21114"/>
                  <a:pt x="14478" y="19348"/>
                </a:cubicBezTo>
                <a:cubicBezTo>
                  <a:pt x="14544" y="18898"/>
                  <a:pt x="14936" y="18673"/>
                  <a:pt x="15295" y="18673"/>
                </a:cubicBezTo>
                <a:cubicBezTo>
                  <a:pt x="15653" y="18673"/>
                  <a:pt x="15979" y="18898"/>
                  <a:pt x="15912" y="19348"/>
                </a:cubicBezTo>
                <a:cubicBezTo>
                  <a:pt x="15812" y="20115"/>
                  <a:pt x="15612" y="20816"/>
                  <a:pt x="15178" y="21450"/>
                </a:cubicBezTo>
                <a:cubicBezTo>
                  <a:pt x="14259" y="22784"/>
                  <a:pt x="12667" y="23445"/>
                  <a:pt x="11066" y="23445"/>
                </a:cubicBezTo>
                <a:cubicBezTo>
                  <a:pt x="9705" y="23445"/>
                  <a:pt x="8338" y="22967"/>
                  <a:pt x="7372" y="22017"/>
                </a:cubicBezTo>
                <a:cubicBezTo>
                  <a:pt x="5271" y="19948"/>
                  <a:pt x="5738" y="16279"/>
                  <a:pt x="7272" y="14011"/>
                </a:cubicBezTo>
                <a:cubicBezTo>
                  <a:pt x="8511" y="12140"/>
                  <a:pt x="10259" y="11472"/>
                  <a:pt x="12164" y="11472"/>
                </a:cubicBezTo>
                <a:close/>
                <a:moveTo>
                  <a:pt x="21571" y="26811"/>
                </a:moveTo>
                <a:cubicBezTo>
                  <a:pt x="22276" y="26811"/>
                  <a:pt x="22980" y="26826"/>
                  <a:pt x="23684" y="26853"/>
                </a:cubicBezTo>
                <a:cubicBezTo>
                  <a:pt x="28254" y="27054"/>
                  <a:pt x="32824" y="27654"/>
                  <a:pt x="37394" y="28121"/>
                </a:cubicBezTo>
                <a:cubicBezTo>
                  <a:pt x="41930" y="28588"/>
                  <a:pt x="46334" y="29422"/>
                  <a:pt x="50737" y="30523"/>
                </a:cubicBezTo>
                <a:cubicBezTo>
                  <a:pt x="51567" y="30738"/>
                  <a:pt x="51320" y="31917"/>
                  <a:pt x="50571" y="31917"/>
                </a:cubicBezTo>
                <a:cubicBezTo>
                  <a:pt x="50507" y="31917"/>
                  <a:pt x="50440" y="31909"/>
                  <a:pt x="50370" y="31890"/>
                </a:cubicBezTo>
                <a:cubicBezTo>
                  <a:pt x="47668" y="31223"/>
                  <a:pt x="44933" y="30589"/>
                  <a:pt x="42164" y="30156"/>
                </a:cubicBezTo>
                <a:cubicBezTo>
                  <a:pt x="39295" y="29689"/>
                  <a:pt x="36360" y="29455"/>
                  <a:pt x="33424" y="29155"/>
                </a:cubicBezTo>
                <a:cubicBezTo>
                  <a:pt x="29402" y="28777"/>
                  <a:pt x="25330" y="28230"/>
                  <a:pt x="21266" y="28230"/>
                </a:cubicBezTo>
                <a:cubicBezTo>
                  <a:pt x="19601" y="28230"/>
                  <a:pt x="17937" y="28322"/>
                  <a:pt x="16279" y="28555"/>
                </a:cubicBezTo>
                <a:cubicBezTo>
                  <a:pt x="16237" y="28561"/>
                  <a:pt x="16196" y="28564"/>
                  <a:pt x="16157" y="28564"/>
                </a:cubicBezTo>
                <a:cubicBezTo>
                  <a:pt x="15344" y="28564"/>
                  <a:pt x="15020" y="27314"/>
                  <a:pt x="15879" y="27187"/>
                </a:cubicBezTo>
                <a:cubicBezTo>
                  <a:pt x="17776" y="26919"/>
                  <a:pt x="19674" y="26811"/>
                  <a:pt x="21571" y="26811"/>
                </a:cubicBezTo>
                <a:close/>
                <a:moveTo>
                  <a:pt x="28491" y="38094"/>
                </a:moveTo>
                <a:cubicBezTo>
                  <a:pt x="30629" y="38094"/>
                  <a:pt x="32351" y="38863"/>
                  <a:pt x="33625" y="40463"/>
                </a:cubicBezTo>
                <a:cubicBezTo>
                  <a:pt x="34158" y="40030"/>
                  <a:pt x="34659" y="39496"/>
                  <a:pt x="35326" y="39196"/>
                </a:cubicBezTo>
                <a:cubicBezTo>
                  <a:pt x="36007" y="38928"/>
                  <a:pt x="36777" y="38820"/>
                  <a:pt x="37532" y="38820"/>
                </a:cubicBezTo>
                <a:cubicBezTo>
                  <a:pt x="37812" y="38820"/>
                  <a:pt x="38090" y="38835"/>
                  <a:pt x="38361" y="38862"/>
                </a:cubicBezTo>
                <a:cubicBezTo>
                  <a:pt x="39962" y="39029"/>
                  <a:pt x="41097" y="39896"/>
                  <a:pt x="41997" y="41097"/>
                </a:cubicBezTo>
                <a:cubicBezTo>
                  <a:pt x="43465" y="40163"/>
                  <a:pt x="44933" y="39196"/>
                  <a:pt x="46767" y="39162"/>
                </a:cubicBezTo>
                <a:cubicBezTo>
                  <a:pt x="46803" y="39162"/>
                  <a:pt x="46838" y="39161"/>
                  <a:pt x="46873" y="39161"/>
                </a:cubicBezTo>
                <a:cubicBezTo>
                  <a:pt x="48807" y="39161"/>
                  <a:pt x="50758" y="40058"/>
                  <a:pt x="51904" y="41597"/>
                </a:cubicBezTo>
                <a:cubicBezTo>
                  <a:pt x="52279" y="42136"/>
                  <a:pt x="51783" y="42641"/>
                  <a:pt x="51257" y="42641"/>
                </a:cubicBezTo>
                <a:cubicBezTo>
                  <a:pt x="51034" y="42641"/>
                  <a:pt x="50806" y="42550"/>
                  <a:pt x="50637" y="42331"/>
                </a:cubicBezTo>
                <a:cubicBezTo>
                  <a:pt x="49820" y="41194"/>
                  <a:pt x="48316" y="40592"/>
                  <a:pt x="46926" y="40592"/>
                </a:cubicBezTo>
                <a:cubicBezTo>
                  <a:pt x="46725" y="40592"/>
                  <a:pt x="46527" y="40605"/>
                  <a:pt x="46334" y="40630"/>
                </a:cubicBezTo>
                <a:cubicBezTo>
                  <a:pt x="44766" y="40797"/>
                  <a:pt x="43465" y="41864"/>
                  <a:pt x="42164" y="42665"/>
                </a:cubicBezTo>
                <a:cubicBezTo>
                  <a:pt x="42044" y="42741"/>
                  <a:pt x="41917" y="42775"/>
                  <a:pt x="41793" y="42775"/>
                </a:cubicBezTo>
                <a:cubicBezTo>
                  <a:pt x="41538" y="42775"/>
                  <a:pt x="41298" y="42633"/>
                  <a:pt x="41163" y="42431"/>
                </a:cubicBezTo>
                <a:cubicBezTo>
                  <a:pt x="40396" y="41197"/>
                  <a:pt x="39462" y="40330"/>
                  <a:pt x="37961" y="40263"/>
                </a:cubicBezTo>
                <a:cubicBezTo>
                  <a:pt x="37822" y="40257"/>
                  <a:pt x="37678" y="40253"/>
                  <a:pt x="37532" y="40253"/>
                </a:cubicBezTo>
                <a:cubicBezTo>
                  <a:pt x="36842" y="40253"/>
                  <a:pt x="36104" y="40339"/>
                  <a:pt x="35526" y="40697"/>
                </a:cubicBezTo>
                <a:cubicBezTo>
                  <a:pt x="34892" y="41097"/>
                  <a:pt x="34458" y="41697"/>
                  <a:pt x="33791" y="42064"/>
                </a:cubicBezTo>
                <a:cubicBezTo>
                  <a:pt x="33684" y="42128"/>
                  <a:pt x="33571" y="42158"/>
                  <a:pt x="33458" y="42158"/>
                </a:cubicBezTo>
                <a:cubicBezTo>
                  <a:pt x="33218" y="42158"/>
                  <a:pt x="32983" y="42024"/>
                  <a:pt x="32824" y="41797"/>
                </a:cubicBezTo>
                <a:cubicBezTo>
                  <a:pt x="31777" y="40148"/>
                  <a:pt x="30308" y="39524"/>
                  <a:pt x="28446" y="39524"/>
                </a:cubicBezTo>
                <a:cubicBezTo>
                  <a:pt x="28350" y="39524"/>
                  <a:pt x="28252" y="39526"/>
                  <a:pt x="28154" y="39529"/>
                </a:cubicBezTo>
                <a:cubicBezTo>
                  <a:pt x="26052" y="39596"/>
                  <a:pt x="24318" y="40463"/>
                  <a:pt x="22884" y="41964"/>
                </a:cubicBezTo>
                <a:cubicBezTo>
                  <a:pt x="22738" y="42096"/>
                  <a:pt x="22572" y="42155"/>
                  <a:pt x="22407" y="42155"/>
                </a:cubicBezTo>
                <a:cubicBezTo>
                  <a:pt x="22157" y="42155"/>
                  <a:pt x="21910" y="42019"/>
                  <a:pt x="21749" y="41797"/>
                </a:cubicBezTo>
                <a:cubicBezTo>
                  <a:pt x="21055" y="40825"/>
                  <a:pt x="19746" y="40386"/>
                  <a:pt x="18420" y="40386"/>
                </a:cubicBezTo>
                <a:cubicBezTo>
                  <a:pt x="17198" y="40386"/>
                  <a:pt x="15962" y="40759"/>
                  <a:pt x="15178" y="41431"/>
                </a:cubicBezTo>
                <a:cubicBezTo>
                  <a:pt x="15026" y="41561"/>
                  <a:pt x="14860" y="41616"/>
                  <a:pt x="14700" y="41616"/>
                </a:cubicBezTo>
                <a:cubicBezTo>
                  <a:pt x="14123" y="41616"/>
                  <a:pt x="13629" y="40900"/>
                  <a:pt x="14177" y="40430"/>
                </a:cubicBezTo>
                <a:cubicBezTo>
                  <a:pt x="15280" y="39480"/>
                  <a:pt x="16832" y="38978"/>
                  <a:pt x="18371" y="38978"/>
                </a:cubicBezTo>
                <a:cubicBezTo>
                  <a:pt x="19858" y="38978"/>
                  <a:pt x="21334" y="39446"/>
                  <a:pt x="22383" y="40430"/>
                </a:cubicBezTo>
                <a:cubicBezTo>
                  <a:pt x="24051" y="38929"/>
                  <a:pt x="26086" y="38128"/>
                  <a:pt x="28354" y="38095"/>
                </a:cubicBezTo>
                <a:cubicBezTo>
                  <a:pt x="28400" y="38094"/>
                  <a:pt x="28446" y="38094"/>
                  <a:pt x="28491" y="38094"/>
                </a:cubicBezTo>
                <a:close/>
                <a:moveTo>
                  <a:pt x="12376" y="1"/>
                </a:moveTo>
                <a:lnTo>
                  <a:pt x="12610" y="7840"/>
                </a:lnTo>
                <a:lnTo>
                  <a:pt x="12109" y="7773"/>
                </a:lnTo>
                <a:cubicBezTo>
                  <a:pt x="11942" y="7773"/>
                  <a:pt x="11776" y="7773"/>
                  <a:pt x="11609" y="7740"/>
                </a:cubicBezTo>
                <a:lnTo>
                  <a:pt x="11175" y="7706"/>
                </a:lnTo>
                <a:lnTo>
                  <a:pt x="10808" y="7706"/>
                </a:lnTo>
                <a:cubicBezTo>
                  <a:pt x="4837" y="7706"/>
                  <a:pt x="1" y="12543"/>
                  <a:pt x="1" y="18514"/>
                </a:cubicBezTo>
                <a:cubicBezTo>
                  <a:pt x="1" y="24518"/>
                  <a:pt x="4837" y="29355"/>
                  <a:pt x="10808" y="29355"/>
                </a:cubicBezTo>
                <a:cubicBezTo>
                  <a:pt x="11509" y="29355"/>
                  <a:pt x="12176" y="29288"/>
                  <a:pt x="12843" y="29155"/>
                </a:cubicBezTo>
                <a:lnTo>
                  <a:pt x="14377" y="108645"/>
                </a:lnTo>
                <a:lnTo>
                  <a:pt x="17313" y="108645"/>
                </a:lnTo>
                <a:cubicBezTo>
                  <a:pt x="16712" y="94001"/>
                  <a:pt x="14878" y="46434"/>
                  <a:pt x="17513" y="46034"/>
                </a:cubicBezTo>
                <a:cubicBezTo>
                  <a:pt x="17524" y="46032"/>
                  <a:pt x="17536" y="46031"/>
                  <a:pt x="17547" y="46031"/>
                </a:cubicBezTo>
                <a:cubicBezTo>
                  <a:pt x="20622" y="46031"/>
                  <a:pt x="21483" y="108645"/>
                  <a:pt x="21483" y="108645"/>
                </a:cubicBezTo>
                <a:lnTo>
                  <a:pt x="25419" y="108645"/>
                </a:lnTo>
                <a:cubicBezTo>
                  <a:pt x="25419" y="108645"/>
                  <a:pt x="22617" y="45667"/>
                  <a:pt x="26953" y="45167"/>
                </a:cubicBezTo>
                <a:cubicBezTo>
                  <a:pt x="26969" y="45165"/>
                  <a:pt x="26985" y="45164"/>
                  <a:pt x="27000" y="45164"/>
                </a:cubicBezTo>
                <a:cubicBezTo>
                  <a:pt x="31290" y="45164"/>
                  <a:pt x="31323" y="108645"/>
                  <a:pt x="31323" y="108645"/>
                </a:cubicBezTo>
                <a:lnTo>
                  <a:pt x="36293" y="108645"/>
                </a:lnTo>
                <a:cubicBezTo>
                  <a:pt x="36293" y="108645"/>
                  <a:pt x="35993" y="46601"/>
                  <a:pt x="37894" y="46301"/>
                </a:cubicBezTo>
                <a:cubicBezTo>
                  <a:pt x="37898" y="46300"/>
                  <a:pt x="37902" y="46300"/>
                  <a:pt x="37906" y="46300"/>
                </a:cubicBezTo>
                <a:cubicBezTo>
                  <a:pt x="39768" y="46300"/>
                  <a:pt x="41197" y="108645"/>
                  <a:pt x="41197" y="108645"/>
                </a:cubicBezTo>
                <a:lnTo>
                  <a:pt x="44099" y="108645"/>
                </a:lnTo>
                <a:cubicBezTo>
                  <a:pt x="44099" y="108645"/>
                  <a:pt x="43635" y="46132"/>
                  <a:pt x="46440" y="46132"/>
                </a:cubicBezTo>
                <a:cubicBezTo>
                  <a:pt x="46449" y="46132"/>
                  <a:pt x="46458" y="46133"/>
                  <a:pt x="46467" y="46134"/>
                </a:cubicBezTo>
                <a:cubicBezTo>
                  <a:pt x="49302" y="46501"/>
                  <a:pt x="48168" y="108645"/>
                  <a:pt x="48168" y="108645"/>
                </a:cubicBezTo>
                <a:lnTo>
                  <a:pt x="51137" y="108645"/>
                </a:lnTo>
                <a:lnTo>
                  <a:pt x="53639" y="32958"/>
                </a:lnTo>
                <a:cubicBezTo>
                  <a:pt x="58742" y="32091"/>
                  <a:pt x="62645" y="27654"/>
                  <a:pt x="62645" y="22283"/>
                </a:cubicBezTo>
                <a:cubicBezTo>
                  <a:pt x="62679" y="16679"/>
                  <a:pt x="58409" y="12076"/>
                  <a:pt x="52972" y="11509"/>
                </a:cubicBezTo>
                <a:lnTo>
                  <a:pt x="52972" y="11442"/>
                </a:lnTo>
                <a:lnTo>
                  <a:pt x="52671" y="11442"/>
                </a:lnTo>
                <a:lnTo>
                  <a:pt x="53272" y="1969"/>
                </a:lnTo>
                <a:lnTo>
                  <a:pt x="123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4"/>
          <p:cNvSpPr/>
          <p:nvPr/>
        </p:nvSpPr>
        <p:spPr>
          <a:xfrm>
            <a:off x="-201087" y="4603996"/>
            <a:ext cx="9289372" cy="750092"/>
          </a:xfrm>
          <a:custGeom>
            <a:rect b="b" l="l" r="r" t="t"/>
            <a:pathLst>
              <a:path extrusionOk="0" h="23351" w="156446">
                <a:moveTo>
                  <a:pt x="1" y="1"/>
                </a:moveTo>
                <a:lnTo>
                  <a:pt x="1368" y="17947"/>
                </a:lnTo>
                <a:cubicBezTo>
                  <a:pt x="52405" y="19748"/>
                  <a:pt x="103475" y="21550"/>
                  <a:pt x="154511" y="23351"/>
                </a:cubicBezTo>
                <a:cubicBezTo>
                  <a:pt x="155178" y="16846"/>
                  <a:pt x="155745" y="10141"/>
                  <a:pt x="156446" y="3637"/>
                </a:cubicBezTo>
                <a:cubicBezTo>
                  <a:pt x="104275" y="2436"/>
                  <a:pt x="52138" y="123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4"/>
          <p:cNvSpPr/>
          <p:nvPr/>
        </p:nvSpPr>
        <p:spPr>
          <a:xfrm>
            <a:off x="-1183975" y="-35301"/>
            <a:ext cx="2755212" cy="4775807"/>
          </a:xfrm>
          <a:custGeom>
            <a:rect b="b" l="l" r="r" t="t"/>
            <a:pathLst>
              <a:path extrusionOk="0" h="108646" w="62679">
                <a:moveTo>
                  <a:pt x="12164" y="11472"/>
                </a:moveTo>
                <a:cubicBezTo>
                  <a:pt x="15185" y="11472"/>
                  <a:pt x="18602" y="13151"/>
                  <a:pt x="21016" y="14378"/>
                </a:cubicBezTo>
                <a:cubicBezTo>
                  <a:pt x="24051" y="15912"/>
                  <a:pt x="27087" y="17347"/>
                  <a:pt x="30422" y="18114"/>
                </a:cubicBezTo>
                <a:cubicBezTo>
                  <a:pt x="32040" y="18492"/>
                  <a:pt x="33653" y="18666"/>
                  <a:pt x="35261" y="18666"/>
                </a:cubicBezTo>
                <a:cubicBezTo>
                  <a:pt x="37764" y="18666"/>
                  <a:pt x="40253" y="18244"/>
                  <a:pt x="42731" y="17513"/>
                </a:cubicBezTo>
                <a:cubicBezTo>
                  <a:pt x="45767" y="16638"/>
                  <a:pt x="48881" y="15148"/>
                  <a:pt x="52093" y="15148"/>
                </a:cubicBezTo>
                <a:cubicBezTo>
                  <a:pt x="52550" y="15148"/>
                  <a:pt x="53010" y="15179"/>
                  <a:pt x="53472" y="15245"/>
                </a:cubicBezTo>
                <a:cubicBezTo>
                  <a:pt x="56941" y="15779"/>
                  <a:pt x="59043" y="18881"/>
                  <a:pt x="58709" y="22283"/>
                </a:cubicBezTo>
                <a:cubicBezTo>
                  <a:pt x="58542" y="23885"/>
                  <a:pt x="57975" y="25352"/>
                  <a:pt x="56708" y="26353"/>
                </a:cubicBezTo>
                <a:cubicBezTo>
                  <a:pt x="55573" y="27293"/>
                  <a:pt x="54091" y="27856"/>
                  <a:pt x="52630" y="27856"/>
                </a:cubicBezTo>
                <a:cubicBezTo>
                  <a:pt x="52589" y="27856"/>
                  <a:pt x="52547" y="27855"/>
                  <a:pt x="52505" y="27854"/>
                </a:cubicBezTo>
                <a:cubicBezTo>
                  <a:pt x="50970" y="27821"/>
                  <a:pt x="49669" y="27120"/>
                  <a:pt x="48902" y="25753"/>
                </a:cubicBezTo>
                <a:cubicBezTo>
                  <a:pt x="48168" y="24485"/>
                  <a:pt x="48035" y="22917"/>
                  <a:pt x="48702" y="21616"/>
                </a:cubicBezTo>
                <a:cubicBezTo>
                  <a:pt x="48827" y="21355"/>
                  <a:pt x="49034" y="21248"/>
                  <a:pt x="49247" y="21248"/>
                </a:cubicBezTo>
                <a:cubicBezTo>
                  <a:pt x="49714" y="21248"/>
                  <a:pt x="50211" y="21767"/>
                  <a:pt x="49936" y="22317"/>
                </a:cubicBezTo>
                <a:cubicBezTo>
                  <a:pt x="49336" y="23518"/>
                  <a:pt x="49903" y="25186"/>
                  <a:pt x="50937" y="25986"/>
                </a:cubicBezTo>
                <a:cubicBezTo>
                  <a:pt x="51398" y="26312"/>
                  <a:pt x="51970" y="26444"/>
                  <a:pt x="52562" y="26444"/>
                </a:cubicBezTo>
                <a:cubicBezTo>
                  <a:pt x="53426" y="26444"/>
                  <a:pt x="54334" y="26162"/>
                  <a:pt x="55006" y="25786"/>
                </a:cubicBezTo>
                <a:cubicBezTo>
                  <a:pt x="56374" y="25052"/>
                  <a:pt x="57108" y="23818"/>
                  <a:pt x="57275" y="22283"/>
                </a:cubicBezTo>
                <a:cubicBezTo>
                  <a:pt x="57442" y="20749"/>
                  <a:pt x="57075" y="19048"/>
                  <a:pt x="55940" y="17947"/>
                </a:cubicBezTo>
                <a:cubicBezTo>
                  <a:pt x="54919" y="16909"/>
                  <a:pt x="53590" y="16549"/>
                  <a:pt x="52206" y="16549"/>
                </a:cubicBezTo>
                <a:cubicBezTo>
                  <a:pt x="50744" y="16549"/>
                  <a:pt x="49220" y="16951"/>
                  <a:pt x="47935" y="17380"/>
                </a:cubicBezTo>
                <a:cubicBezTo>
                  <a:pt x="45900" y="18014"/>
                  <a:pt x="43899" y="18714"/>
                  <a:pt x="41864" y="19215"/>
                </a:cubicBezTo>
                <a:cubicBezTo>
                  <a:pt x="42297" y="21316"/>
                  <a:pt x="42097" y="23451"/>
                  <a:pt x="42131" y="25586"/>
                </a:cubicBezTo>
                <a:cubicBezTo>
                  <a:pt x="42131" y="26053"/>
                  <a:pt x="41772" y="26286"/>
                  <a:pt x="41413" y="26286"/>
                </a:cubicBezTo>
                <a:cubicBezTo>
                  <a:pt x="41055" y="26286"/>
                  <a:pt x="40696" y="26053"/>
                  <a:pt x="40696" y="25586"/>
                </a:cubicBezTo>
                <a:cubicBezTo>
                  <a:pt x="40663" y="23584"/>
                  <a:pt x="40896" y="21550"/>
                  <a:pt x="40463" y="19548"/>
                </a:cubicBezTo>
                <a:cubicBezTo>
                  <a:pt x="39495" y="19782"/>
                  <a:pt x="38495" y="19915"/>
                  <a:pt x="37494" y="20015"/>
                </a:cubicBezTo>
                <a:cubicBezTo>
                  <a:pt x="36803" y="20082"/>
                  <a:pt x="36112" y="20114"/>
                  <a:pt x="35422" y="20114"/>
                </a:cubicBezTo>
                <a:cubicBezTo>
                  <a:pt x="32650" y="20114"/>
                  <a:pt x="29898" y="19596"/>
                  <a:pt x="27253" y="18714"/>
                </a:cubicBezTo>
                <a:cubicBezTo>
                  <a:pt x="26786" y="18547"/>
                  <a:pt x="26353" y="18381"/>
                  <a:pt x="25886" y="18214"/>
                </a:cubicBezTo>
                <a:cubicBezTo>
                  <a:pt x="24685" y="20282"/>
                  <a:pt x="24285" y="22650"/>
                  <a:pt x="24285" y="25019"/>
                </a:cubicBezTo>
                <a:cubicBezTo>
                  <a:pt x="24285" y="25486"/>
                  <a:pt x="23926" y="25719"/>
                  <a:pt x="23567" y="25719"/>
                </a:cubicBezTo>
                <a:cubicBezTo>
                  <a:pt x="23209" y="25719"/>
                  <a:pt x="22850" y="25486"/>
                  <a:pt x="22850" y="25019"/>
                </a:cubicBezTo>
                <a:cubicBezTo>
                  <a:pt x="22884" y="22484"/>
                  <a:pt x="23284" y="19882"/>
                  <a:pt x="24551" y="17647"/>
                </a:cubicBezTo>
                <a:cubicBezTo>
                  <a:pt x="23017" y="16980"/>
                  <a:pt x="21483" y="16212"/>
                  <a:pt x="19981" y="15445"/>
                </a:cubicBezTo>
                <a:cubicBezTo>
                  <a:pt x="18002" y="14456"/>
                  <a:pt x="14899" y="12855"/>
                  <a:pt x="12246" y="12855"/>
                </a:cubicBezTo>
                <a:cubicBezTo>
                  <a:pt x="10787" y="12855"/>
                  <a:pt x="9464" y="13340"/>
                  <a:pt x="8540" y="14678"/>
                </a:cubicBezTo>
                <a:cubicBezTo>
                  <a:pt x="7272" y="16446"/>
                  <a:pt x="6672" y="19682"/>
                  <a:pt x="8640" y="21249"/>
                </a:cubicBezTo>
                <a:cubicBezTo>
                  <a:pt x="9299" y="21769"/>
                  <a:pt x="10161" y="22025"/>
                  <a:pt x="11021" y="22025"/>
                </a:cubicBezTo>
                <a:cubicBezTo>
                  <a:pt x="12645" y="22025"/>
                  <a:pt x="14260" y="21114"/>
                  <a:pt x="14478" y="19348"/>
                </a:cubicBezTo>
                <a:cubicBezTo>
                  <a:pt x="14544" y="18898"/>
                  <a:pt x="14936" y="18673"/>
                  <a:pt x="15295" y="18673"/>
                </a:cubicBezTo>
                <a:cubicBezTo>
                  <a:pt x="15653" y="18673"/>
                  <a:pt x="15979" y="18898"/>
                  <a:pt x="15912" y="19348"/>
                </a:cubicBezTo>
                <a:cubicBezTo>
                  <a:pt x="15812" y="20115"/>
                  <a:pt x="15612" y="20816"/>
                  <a:pt x="15178" y="21450"/>
                </a:cubicBezTo>
                <a:cubicBezTo>
                  <a:pt x="14259" y="22784"/>
                  <a:pt x="12667" y="23445"/>
                  <a:pt x="11066" y="23445"/>
                </a:cubicBezTo>
                <a:cubicBezTo>
                  <a:pt x="9705" y="23445"/>
                  <a:pt x="8338" y="22967"/>
                  <a:pt x="7372" y="22017"/>
                </a:cubicBezTo>
                <a:cubicBezTo>
                  <a:pt x="5271" y="19948"/>
                  <a:pt x="5738" y="16279"/>
                  <a:pt x="7272" y="14011"/>
                </a:cubicBezTo>
                <a:cubicBezTo>
                  <a:pt x="8511" y="12140"/>
                  <a:pt x="10259" y="11472"/>
                  <a:pt x="12164" y="11472"/>
                </a:cubicBezTo>
                <a:close/>
                <a:moveTo>
                  <a:pt x="21571" y="26811"/>
                </a:moveTo>
                <a:cubicBezTo>
                  <a:pt x="22276" y="26811"/>
                  <a:pt x="22980" y="26826"/>
                  <a:pt x="23684" y="26853"/>
                </a:cubicBezTo>
                <a:cubicBezTo>
                  <a:pt x="28254" y="27054"/>
                  <a:pt x="32824" y="27654"/>
                  <a:pt x="37394" y="28121"/>
                </a:cubicBezTo>
                <a:cubicBezTo>
                  <a:pt x="41930" y="28588"/>
                  <a:pt x="46334" y="29422"/>
                  <a:pt x="50737" y="30523"/>
                </a:cubicBezTo>
                <a:cubicBezTo>
                  <a:pt x="51567" y="30738"/>
                  <a:pt x="51320" y="31917"/>
                  <a:pt x="50571" y="31917"/>
                </a:cubicBezTo>
                <a:cubicBezTo>
                  <a:pt x="50507" y="31917"/>
                  <a:pt x="50440" y="31909"/>
                  <a:pt x="50370" y="31890"/>
                </a:cubicBezTo>
                <a:cubicBezTo>
                  <a:pt x="47668" y="31223"/>
                  <a:pt x="44933" y="30589"/>
                  <a:pt x="42164" y="30156"/>
                </a:cubicBezTo>
                <a:cubicBezTo>
                  <a:pt x="39295" y="29689"/>
                  <a:pt x="36360" y="29455"/>
                  <a:pt x="33424" y="29155"/>
                </a:cubicBezTo>
                <a:cubicBezTo>
                  <a:pt x="29402" y="28777"/>
                  <a:pt x="25330" y="28230"/>
                  <a:pt x="21266" y="28230"/>
                </a:cubicBezTo>
                <a:cubicBezTo>
                  <a:pt x="19601" y="28230"/>
                  <a:pt x="17937" y="28322"/>
                  <a:pt x="16279" y="28555"/>
                </a:cubicBezTo>
                <a:cubicBezTo>
                  <a:pt x="16237" y="28561"/>
                  <a:pt x="16196" y="28564"/>
                  <a:pt x="16157" y="28564"/>
                </a:cubicBezTo>
                <a:cubicBezTo>
                  <a:pt x="15344" y="28564"/>
                  <a:pt x="15020" y="27314"/>
                  <a:pt x="15879" y="27187"/>
                </a:cubicBezTo>
                <a:cubicBezTo>
                  <a:pt x="17776" y="26919"/>
                  <a:pt x="19674" y="26811"/>
                  <a:pt x="21571" y="26811"/>
                </a:cubicBezTo>
                <a:close/>
                <a:moveTo>
                  <a:pt x="28491" y="38094"/>
                </a:moveTo>
                <a:cubicBezTo>
                  <a:pt x="30629" y="38094"/>
                  <a:pt x="32351" y="38863"/>
                  <a:pt x="33625" y="40463"/>
                </a:cubicBezTo>
                <a:cubicBezTo>
                  <a:pt x="34158" y="40030"/>
                  <a:pt x="34659" y="39496"/>
                  <a:pt x="35326" y="39196"/>
                </a:cubicBezTo>
                <a:cubicBezTo>
                  <a:pt x="36007" y="38928"/>
                  <a:pt x="36777" y="38820"/>
                  <a:pt x="37532" y="38820"/>
                </a:cubicBezTo>
                <a:cubicBezTo>
                  <a:pt x="37812" y="38820"/>
                  <a:pt x="38090" y="38835"/>
                  <a:pt x="38361" y="38862"/>
                </a:cubicBezTo>
                <a:cubicBezTo>
                  <a:pt x="39962" y="39029"/>
                  <a:pt x="41097" y="39896"/>
                  <a:pt x="41997" y="41097"/>
                </a:cubicBezTo>
                <a:cubicBezTo>
                  <a:pt x="43465" y="40163"/>
                  <a:pt x="44933" y="39196"/>
                  <a:pt x="46767" y="39162"/>
                </a:cubicBezTo>
                <a:cubicBezTo>
                  <a:pt x="46803" y="39162"/>
                  <a:pt x="46838" y="39161"/>
                  <a:pt x="46873" y="39161"/>
                </a:cubicBezTo>
                <a:cubicBezTo>
                  <a:pt x="48807" y="39161"/>
                  <a:pt x="50758" y="40058"/>
                  <a:pt x="51904" y="41597"/>
                </a:cubicBezTo>
                <a:cubicBezTo>
                  <a:pt x="52279" y="42136"/>
                  <a:pt x="51783" y="42641"/>
                  <a:pt x="51257" y="42641"/>
                </a:cubicBezTo>
                <a:cubicBezTo>
                  <a:pt x="51034" y="42641"/>
                  <a:pt x="50806" y="42550"/>
                  <a:pt x="50637" y="42331"/>
                </a:cubicBezTo>
                <a:cubicBezTo>
                  <a:pt x="49820" y="41194"/>
                  <a:pt x="48316" y="40592"/>
                  <a:pt x="46926" y="40592"/>
                </a:cubicBezTo>
                <a:cubicBezTo>
                  <a:pt x="46725" y="40592"/>
                  <a:pt x="46527" y="40605"/>
                  <a:pt x="46334" y="40630"/>
                </a:cubicBezTo>
                <a:cubicBezTo>
                  <a:pt x="44766" y="40797"/>
                  <a:pt x="43465" y="41864"/>
                  <a:pt x="42164" y="42665"/>
                </a:cubicBezTo>
                <a:cubicBezTo>
                  <a:pt x="42044" y="42741"/>
                  <a:pt x="41917" y="42775"/>
                  <a:pt x="41793" y="42775"/>
                </a:cubicBezTo>
                <a:cubicBezTo>
                  <a:pt x="41538" y="42775"/>
                  <a:pt x="41298" y="42633"/>
                  <a:pt x="41163" y="42431"/>
                </a:cubicBezTo>
                <a:cubicBezTo>
                  <a:pt x="40396" y="41197"/>
                  <a:pt x="39462" y="40330"/>
                  <a:pt x="37961" y="40263"/>
                </a:cubicBezTo>
                <a:cubicBezTo>
                  <a:pt x="37822" y="40257"/>
                  <a:pt x="37678" y="40253"/>
                  <a:pt x="37532" y="40253"/>
                </a:cubicBezTo>
                <a:cubicBezTo>
                  <a:pt x="36842" y="40253"/>
                  <a:pt x="36104" y="40339"/>
                  <a:pt x="35526" y="40697"/>
                </a:cubicBezTo>
                <a:cubicBezTo>
                  <a:pt x="34892" y="41097"/>
                  <a:pt x="34458" y="41697"/>
                  <a:pt x="33791" y="42064"/>
                </a:cubicBezTo>
                <a:cubicBezTo>
                  <a:pt x="33684" y="42128"/>
                  <a:pt x="33571" y="42158"/>
                  <a:pt x="33458" y="42158"/>
                </a:cubicBezTo>
                <a:cubicBezTo>
                  <a:pt x="33218" y="42158"/>
                  <a:pt x="32983" y="42024"/>
                  <a:pt x="32824" y="41797"/>
                </a:cubicBezTo>
                <a:cubicBezTo>
                  <a:pt x="31777" y="40148"/>
                  <a:pt x="30308" y="39524"/>
                  <a:pt x="28446" y="39524"/>
                </a:cubicBezTo>
                <a:cubicBezTo>
                  <a:pt x="28350" y="39524"/>
                  <a:pt x="28252" y="39526"/>
                  <a:pt x="28154" y="39529"/>
                </a:cubicBezTo>
                <a:cubicBezTo>
                  <a:pt x="26052" y="39596"/>
                  <a:pt x="24318" y="40463"/>
                  <a:pt x="22884" y="41964"/>
                </a:cubicBezTo>
                <a:cubicBezTo>
                  <a:pt x="22738" y="42096"/>
                  <a:pt x="22572" y="42155"/>
                  <a:pt x="22407" y="42155"/>
                </a:cubicBezTo>
                <a:cubicBezTo>
                  <a:pt x="22157" y="42155"/>
                  <a:pt x="21910" y="42019"/>
                  <a:pt x="21749" y="41797"/>
                </a:cubicBezTo>
                <a:cubicBezTo>
                  <a:pt x="21055" y="40825"/>
                  <a:pt x="19746" y="40386"/>
                  <a:pt x="18420" y="40386"/>
                </a:cubicBezTo>
                <a:cubicBezTo>
                  <a:pt x="17198" y="40386"/>
                  <a:pt x="15962" y="40759"/>
                  <a:pt x="15178" y="41431"/>
                </a:cubicBezTo>
                <a:cubicBezTo>
                  <a:pt x="15026" y="41561"/>
                  <a:pt x="14860" y="41616"/>
                  <a:pt x="14700" y="41616"/>
                </a:cubicBezTo>
                <a:cubicBezTo>
                  <a:pt x="14123" y="41616"/>
                  <a:pt x="13629" y="40900"/>
                  <a:pt x="14177" y="40430"/>
                </a:cubicBezTo>
                <a:cubicBezTo>
                  <a:pt x="15280" y="39480"/>
                  <a:pt x="16832" y="38978"/>
                  <a:pt x="18371" y="38978"/>
                </a:cubicBezTo>
                <a:cubicBezTo>
                  <a:pt x="19858" y="38978"/>
                  <a:pt x="21334" y="39446"/>
                  <a:pt x="22383" y="40430"/>
                </a:cubicBezTo>
                <a:cubicBezTo>
                  <a:pt x="24051" y="38929"/>
                  <a:pt x="26086" y="38128"/>
                  <a:pt x="28354" y="38095"/>
                </a:cubicBezTo>
                <a:cubicBezTo>
                  <a:pt x="28400" y="38094"/>
                  <a:pt x="28446" y="38094"/>
                  <a:pt x="28491" y="38094"/>
                </a:cubicBezTo>
                <a:close/>
                <a:moveTo>
                  <a:pt x="12376" y="1"/>
                </a:moveTo>
                <a:lnTo>
                  <a:pt x="12610" y="7840"/>
                </a:lnTo>
                <a:lnTo>
                  <a:pt x="12109" y="7773"/>
                </a:lnTo>
                <a:cubicBezTo>
                  <a:pt x="11942" y="7773"/>
                  <a:pt x="11776" y="7773"/>
                  <a:pt x="11609" y="7740"/>
                </a:cubicBezTo>
                <a:lnTo>
                  <a:pt x="11175" y="7706"/>
                </a:lnTo>
                <a:lnTo>
                  <a:pt x="10808" y="7706"/>
                </a:lnTo>
                <a:cubicBezTo>
                  <a:pt x="4837" y="7706"/>
                  <a:pt x="1" y="12543"/>
                  <a:pt x="1" y="18514"/>
                </a:cubicBezTo>
                <a:cubicBezTo>
                  <a:pt x="1" y="24518"/>
                  <a:pt x="4837" y="29355"/>
                  <a:pt x="10808" y="29355"/>
                </a:cubicBezTo>
                <a:cubicBezTo>
                  <a:pt x="11509" y="29355"/>
                  <a:pt x="12176" y="29288"/>
                  <a:pt x="12843" y="29155"/>
                </a:cubicBezTo>
                <a:lnTo>
                  <a:pt x="14377" y="108645"/>
                </a:lnTo>
                <a:lnTo>
                  <a:pt x="17313" y="108645"/>
                </a:lnTo>
                <a:cubicBezTo>
                  <a:pt x="16712" y="94001"/>
                  <a:pt x="14878" y="46434"/>
                  <a:pt x="17513" y="46034"/>
                </a:cubicBezTo>
                <a:cubicBezTo>
                  <a:pt x="17524" y="46032"/>
                  <a:pt x="17536" y="46031"/>
                  <a:pt x="17547" y="46031"/>
                </a:cubicBezTo>
                <a:cubicBezTo>
                  <a:pt x="20622" y="46031"/>
                  <a:pt x="21483" y="108645"/>
                  <a:pt x="21483" y="108645"/>
                </a:cubicBezTo>
                <a:lnTo>
                  <a:pt x="25419" y="108645"/>
                </a:lnTo>
                <a:cubicBezTo>
                  <a:pt x="25419" y="108645"/>
                  <a:pt x="22617" y="45667"/>
                  <a:pt x="26953" y="45167"/>
                </a:cubicBezTo>
                <a:cubicBezTo>
                  <a:pt x="26969" y="45165"/>
                  <a:pt x="26985" y="45164"/>
                  <a:pt x="27000" y="45164"/>
                </a:cubicBezTo>
                <a:cubicBezTo>
                  <a:pt x="31290" y="45164"/>
                  <a:pt x="31323" y="108645"/>
                  <a:pt x="31323" y="108645"/>
                </a:cubicBezTo>
                <a:lnTo>
                  <a:pt x="36293" y="108645"/>
                </a:lnTo>
                <a:cubicBezTo>
                  <a:pt x="36293" y="108645"/>
                  <a:pt x="35993" y="46601"/>
                  <a:pt x="37894" y="46301"/>
                </a:cubicBezTo>
                <a:cubicBezTo>
                  <a:pt x="37898" y="46300"/>
                  <a:pt x="37902" y="46300"/>
                  <a:pt x="37906" y="46300"/>
                </a:cubicBezTo>
                <a:cubicBezTo>
                  <a:pt x="39768" y="46300"/>
                  <a:pt x="41197" y="108645"/>
                  <a:pt x="41197" y="108645"/>
                </a:cubicBezTo>
                <a:lnTo>
                  <a:pt x="44099" y="108645"/>
                </a:lnTo>
                <a:cubicBezTo>
                  <a:pt x="44099" y="108645"/>
                  <a:pt x="43635" y="46132"/>
                  <a:pt x="46440" y="46132"/>
                </a:cubicBezTo>
                <a:cubicBezTo>
                  <a:pt x="46449" y="46132"/>
                  <a:pt x="46458" y="46133"/>
                  <a:pt x="46467" y="46134"/>
                </a:cubicBezTo>
                <a:cubicBezTo>
                  <a:pt x="49302" y="46501"/>
                  <a:pt x="48168" y="108645"/>
                  <a:pt x="48168" y="108645"/>
                </a:cubicBezTo>
                <a:lnTo>
                  <a:pt x="51137" y="108645"/>
                </a:lnTo>
                <a:lnTo>
                  <a:pt x="53639" y="32958"/>
                </a:lnTo>
                <a:cubicBezTo>
                  <a:pt x="58742" y="32091"/>
                  <a:pt x="62645" y="27654"/>
                  <a:pt x="62645" y="22283"/>
                </a:cubicBezTo>
                <a:cubicBezTo>
                  <a:pt x="62679" y="16679"/>
                  <a:pt x="58409" y="12076"/>
                  <a:pt x="52972" y="11509"/>
                </a:cubicBezTo>
                <a:lnTo>
                  <a:pt x="52972" y="11442"/>
                </a:lnTo>
                <a:lnTo>
                  <a:pt x="52671" y="11442"/>
                </a:lnTo>
                <a:lnTo>
                  <a:pt x="53272" y="1969"/>
                </a:lnTo>
                <a:lnTo>
                  <a:pt x="123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4"/>
          <p:cNvSpPr/>
          <p:nvPr/>
        </p:nvSpPr>
        <p:spPr>
          <a:xfrm>
            <a:off x="444825" y="2298438"/>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4"/>
          <p:cNvSpPr/>
          <p:nvPr/>
        </p:nvSpPr>
        <p:spPr>
          <a:xfrm>
            <a:off x="6336050" y="688713"/>
            <a:ext cx="1385175" cy="817633"/>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 name="Google Shape;1334;p44"/>
          <p:cNvGrpSpPr/>
          <p:nvPr/>
        </p:nvGrpSpPr>
        <p:grpSpPr>
          <a:xfrm>
            <a:off x="6595613" y="3433438"/>
            <a:ext cx="1532800" cy="1525300"/>
            <a:chOff x="-715575" y="409250"/>
            <a:chExt cx="1532800" cy="1525300"/>
          </a:xfrm>
        </p:grpSpPr>
        <p:sp>
          <p:nvSpPr>
            <p:cNvPr id="1335" name="Google Shape;1335;p44"/>
            <p:cNvSpPr/>
            <p:nvPr/>
          </p:nvSpPr>
          <p:spPr>
            <a:xfrm>
              <a:off x="-610500" y="698325"/>
              <a:ext cx="403900" cy="462825"/>
            </a:xfrm>
            <a:custGeom>
              <a:rect b="b" l="l" r="r" t="t"/>
              <a:pathLst>
                <a:path extrusionOk="0" h="18513" w="16156">
                  <a:moveTo>
                    <a:pt x="6581" y="1"/>
                  </a:moveTo>
                  <a:cubicBezTo>
                    <a:pt x="5330" y="1"/>
                    <a:pt x="4096" y="353"/>
                    <a:pt x="3069" y="1135"/>
                  </a:cubicBezTo>
                  <a:cubicBezTo>
                    <a:pt x="1101" y="2636"/>
                    <a:pt x="468" y="5105"/>
                    <a:pt x="267" y="7440"/>
                  </a:cubicBezTo>
                  <a:cubicBezTo>
                    <a:pt x="1" y="10742"/>
                    <a:pt x="201" y="14045"/>
                    <a:pt x="801" y="17280"/>
                  </a:cubicBezTo>
                  <a:cubicBezTo>
                    <a:pt x="945" y="18110"/>
                    <a:pt x="1662" y="18513"/>
                    <a:pt x="2333" y="18513"/>
                  </a:cubicBezTo>
                  <a:cubicBezTo>
                    <a:pt x="3065" y="18513"/>
                    <a:pt x="3744" y="18035"/>
                    <a:pt x="3570" y="17113"/>
                  </a:cubicBezTo>
                  <a:cubicBezTo>
                    <a:pt x="3136" y="14712"/>
                    <a:pt x="2903" y="12277"/>
                    <a:pt x="2936" y="9808"/>
                  </a:cubicBezTo>
                  <a:cubicBezTo>
                    <a:pt x="2969" y="7907"/>
                    <a:pt x="2936" y="5539"/>
                    <a:pt x="4137" y="3971"/>
                  </a:cubicBezTo>
                  <a:cubicBezTo>
                    <a:pt x="4754" y="3137"/>
                    <a:pt x="5638" y="2795"/>
                    <a:pt x="6559" y="2795"/>
                  </a:cubicBezTo>
                  <a:cubicBezTo>
                    <a:pt x="7481" y="2795"/>
                    <a:pt x="8440" y="3137"/>
                    <a:pt x="9207" y="3671"/>
                  </a:cubicBezTo>
                  <a:cubicBezTo>
                    <a:pt x="11075" y="4905"/>
                    <a:pt x="12176" y="7006"/>
                    <a:pt x="13210" y="8941"/>
                  </a:cubicBezTo>
                  <a:cubicBezTo>
                    <a:pt x="13467" y="9405"/>
                    <a:pt x="13852" y="9597"/>
                    <a:pt x="14245" y="9597"/>
                  </a:cubicBezTo>
                  <a:cubicBezTo>
                    <a:pt x="15179" y="9597"/>
                    <a:pt x="16156" y="8510"/>
                    <a:pt x="15545" y="7407"/>
                  </a:cubicBezTo>
                  <a:cubicBezTo>
                    <a:pt x="14211" y="4971"/>
                    <a:pt x="12743" y="2536"/>
                    <a:pt x="10341" y="1069"/>
                  </a:cubicBezTo>
                  <a:cubicBezTo>
                    <a:pt x="9216" y="386"/>
                    <a:pt x="7889" y="1"/>
                    <a:pt x="65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4"/>
            <p:cNvSpPr/>
            <p:nvPr/>
          </p:nvSpPr>
          <p:spPr>
            <a:xfrm>
              <a:off x="186375" y="652000"/>
              <a:ext cx="410675" cy="449525"/>
            </a:xfrm>
            <a:custGeom>
              <a:rect b="b" l="l" r="r" t="t"/>
              <a:pathLst>
                <a:path extrusionOk="0" h="17981" w="16427">
                  <a:moveTo>
                    <a:pt x="9288" y="1"/>
                  </a:moveTo>
                  <a:cubicBezTo>
                    <a:pt x="7751" y="1"/>
                    <a:pt x="6192" y="562"/>
                    <a:pt x="4985" y="1487"/>
                  </a:cubicBezTo>
                  <a:cubicBezTo>
                    <a:pt x="2717" y="3222"/>
                    <a:pt x="1516" y="5790"/>
                    <a:pt x="449" y="8359"/>
                  </a:cubicBezTo>
                  <a:cubicBezTo>
                    <a:pt x="1" y="9456"/>
                    <a:pt x="966" y="10388"/>
                    <a:pt x="1860" y="10388"/>
                  </a:cubicBezTo>
                  <a:cubicBezTo>
                    <a:pt x="2299" y="10388"/>
                    <a:pt x="2720" y="10164"/>
                    <a:pt x="2950" y="9626"/>
                  </a:cubicBezTo>
                  <a:cubicBezTo>
                    <a:pt x="3784" y="7592"/>
                    <a:pt x="4618" y="5390"/>
                    <a:pt x="6353" y="3956"/>
                  </a:cubicBezTo>
                  <a:cubicBezTo>
                    <a:pt x="7152" y="3271"/>
                    <a:pt x="8234" y="2792"/>
                    <a:pt x="9275" y="2792"/>
                  </a:cubicBezTo>
                  <a:cubicBezTo>
                    <a:pt x="10060" y="2792"/>
                    <a:pt x="10821" y="3063"/>
                    <a:pt x="11423" y="3722"/>
                  </a:cubicBezTo>
                  <a:cubicBezTo>
                    <a:pt x="12791" y="5157"/>
                    <a:pt x="13024" y="7525"/>
                    <a:pt x="13258" y="9393"/>
                  </a:cubicBezTo>
                  <a:cubicBezTo>
                    <a:pt x="13558" y="11828"/>
                    <a:pt x="13591" y="14296"/>
                    <a:pt x="13425" y="16732"/>
                  </a:cubicBezTo>
                  <a:cubicBezTo>
                    <a:pt x="13361" y="17578"/>
                    <a:pt x="13962" y="17981"/>
                    <a:pt x="14620" y="17981"/>
                  </a:cubicBezTo>
                  <a:cubicBezTo>
                    <a:pt x="15338" y="17981"/>
                    <a:pt x="16124" y="17502"/>
                    <a:pt x="16193" y="16598"/>
                  </a:cubicBezTo>
                  <a:cubicBezTo>
                    <a:pt x="16427" y="13296"/>
                    <a:pt x="16293" y="9993"/>
                    <a:pt x="15660" y="6758"/>
                  </a:cubicBezTo>
                  <a:cubicBezTo>
                    <a:pt x="15226" y="4456"/>
                    <a:pt x="14325" y="2054"/>
                    <a:pt x="12190" y="787"/>
                  </a:cubicBezTo>
                  <a:cubicBezTo>
                    <a:pt x="11303" y="244"/>
                    <a:pt x="10300" y="1"/>
                    <a:pt x="92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4"/>
            <p:cNvSpPr/>
            <p:nvPr/>
          </p:nvSpPr>
          <p:spPr>
            <a:xfrm>
              <a:off x="-296950" y="1750775"/>
              <a:ext cx="737225" cy="183775"/>
            </a:xfrm>
            <a:custGeom>
              <a:rect b="b" l="l" r="r" t="t"/>
              <a:pathLst>
                <a:path extrusionOk="0" h="7351" w="29489">
                  <a:moveTo>
                    <a:pt x="26653" y="0"/>
                  </a:moveTo>
                  <a:lnTo>
                    <a:pt x="1569" y="1701"/>
                  </a:lnTo>
                  <a:lnTo>
                    <a:pt x="1" y="6004"/>
                  </a:lnTo>
                  <a:cubicBezTo>
                    <a:pt x="4189" y="6992"/>
                    <a:pt x="8296" y="7350"/>
                    <a:pt x="12053" y="7350"/>
                  </a:cubicBezTo>
                  <a:cubicBezTo>
                    <a:pt x="22001" y="7350"/>
                    <a:pt x="29489" y="4837"/>
                    <a:pt x="29489" y="4837"/>
                  </a:cubicBezTo>
                  <a:lnTo>
                    <a:pt x="266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4"/>
            <p:cNvSpPr/>
            <p:nvPr/>
          </p:nvSpPr>
          <p:spPr>
            <a:xfrm>
              <a:off x="-715575" y="492250"/>
              <a:ext cx="1532800" cy="1342100"/>
            </a:xfrm>
            <a:custGeom>
              <a:rect b="b" l="l" r="r" t="t"/>
              <a:pathLst>
                <a:path extrusionOk="0" h="53684" w="61312">
                  <a:moveTo>
                    <a:pt x="35852" y="1"/>
                  </a:moveTo>
                  <a:cubicBezTo>
                    <a:pt x="24832" y="1"/>
                    <a:pt x="16346" y="1673"/>
                    <a:pt x="16346" y="1673"/>
                  </a:cubicBezTo>
                  <a:cubicBezTo>
                    <a:pt x="16346" y="1673"/>
                    <a:pt x="18247" y="4108"/>
                    <a:pt x="19414" y="7277"/>
                  </a:cubicBezTo>
                  <a:cubicBezTo>
                    <a:pt x="19515" y="7544"/>
                    <a:pt x="19615" y="7777"/>
                    <a:pt x="19681" y="8044"/>
                  </a:cubicBezTo>
                  <a:cubicBezTo>
                    <a:pt x="19881" y="8611"/>
                    <a:pt x="20015" y="9178"/>
                    <a:pt x="20148" y="9745"/>
                  </a:cubicBezTo>
                  <a:cubicBezTo>
                    <a:pt x="20248" y="10346"/>
                    <a:pt x="20348" y="10913"/>
                    <a:pt x="20348" y="11513"/>
                  </a:cubicBezTo>
                  <a:cubicBezTo>
                    <a:pt x="20348" y="11780"/>
                    <a:pt x="20382" y="12014"/>
                    <a:pt x="20348" y="12280"/>
                  </a:cubicBezTo>
                  <a:cubicBezTo>
                    <a:pt x="20348" y="12381"/>
                    <a:pt x="20348" y="12447"/>
                    <a:pt x="20348" y="12547"/>
                  </a:cubicBezTo>
                  <a:cubicBezTo>
                    <a:pt x="20315" y="13148"/>
                    <a:pt x="20182" y="13748"/>
                    <a:pt x="20015" y="14349"/>
                  </a:cubicBezTo>
                  <a:cubicBezTo>
                    <a:pt x="19715" y="14449"/>
                    <a:pt x="19414" y="14582"/>
                    <a:pt x="19114" y="14682"/>
                  </a:cubicBezTo>
                  <a:cubicBezTo>
                    <a:pt x="16045" y="15950"/>
                    <a:pt x="13143" y="17818"/>
                    <a:pt x="10575" y="20086"/>
                  </a:cubicBezTo>
                  <a:cubicBezTo>
                    <a:pt x="9007" y="21454"/>
                    <a:pt x="7539" y="22988"/>
                    <a:pt x="6272" y="24589"/>
                  </a:cubicBezTo>
                  <a:cubicBezTo>
                    <a:pt x="6038" y="24889"/>
                    <a:pt x="5805" y="25190"/>
                    <a:pt x="5571" y="25523"/>
                  </a:cubicBezTo>
                  <a:cubicBezTo>
                    <a:pt x="5038" y="26224"/>
                    <a:pt x="4571" y="26924"/>
                    <a:pt x="4104" y="27658"/>
                  </a:cubicBezTo>
                  <a:cubicBezTo>
                    <a:pt x="3570" y="28492"/>
                    <a:pt x="3103" y="29359"/>
                    <a:pt x="2669" y="30260"/>
                  </a:cubicBezTo>
                  <a:cubicBezTo>
                    <a:pt x="801" y="34096"/>
                    <a:pt x="1" y="38066"/>
                    <a:pt x="734" y="41635"/>
                  </a:cubicBezTo>
                  <a:cubicBezTo>
                    <a:pt x="801" y="42002"/>
                    <a:pt x="901" y="42335"/>
                    <a:pt x="1001" y="42702"/>
                  </a:cubicBezTo>
                  <a:cubicBezTo>
                    <a:pt x="1302" y="43670"/>
                    <a:pt x="1702" y="44604"/>
                    <a:pt x="2269" y="45471"/>
                  </a:cubicBezTo>
                  <a:cubicBezTo>
                    <a:pt x="2302" y="45571"/>
                    <a:pt x="2336" y="45638"/>
                    <a:pt x="2402" y="45704"/>
                  </a:cubicBezTo>
                  <a:cubicBezTo>
                    <a:pt x="2936" y="46572"/>
                    <a:pt x="3637" y="47372"/>
                    <a:pt x="4470" y="48139"/>
                  </a:cubicBezTo>
                  <a:cubicBezTo>
                    <a:pt x="4604" y="48240"/>
                    <a:pt x="4704" y="48373"/>
                    <a:pt x="4837" y="48473"/>
                  </a:cubicBezTo>
                  <a:cubicBezTo>
                    <a:pt x="8565" y="51641"/>
                    <a:pt x="14905" y="53683"/>
                    <a:pt x="24623" y="53683"/>
                  </a:cubicBezTo>
                  <a:cubicBezTo>
                    <a:pt x="27081" y="53683"/>
                    <a:pt x="29755" y="53553"/>
                    <a:pt x="32657" y="53276"/>
                  </a:cubicBezTo>
                  <a:cubicBezTo>
                    <a:pt x="50103" y="51642"/>
                    <a:pt x="58175" y="46805"/>
                    <a:pt x="60544" y="41068"/>
                  </a:cubicBezTo>
                  <a:cubicBezTo>
                    <a:pt x="60611" y="40968"/>
                    <a:pt x="60644" y="40834"/>
                    <a:pt x="60677" y="40734"/>
                  </a:cubicBezTo>
                  <a:cubicBezTo>
                    <a:pt x="61011" y="39867"/>
                    <a:pt x="61178" y="39000"/>
                    <a:pt x="61278" y="38099"/>
                  </a:cubicBezTo>
                  <a:cubicBezTo>
                    <a:pt x="61311" y="37765"/>
                    <a:pt x="61311" y="37398"/>
                    <a:pt x="61311" y="37031"/>
                  </a:cubicBezTo>
                  <a:cubicBezTo>
                    <a:pt x="61278" y="33696"/>
                    <a:pt x="59743" y="30193"/>
                    <a:pt x="57342" y="26958"/>
                  </a:cubicBezTo>
                  <a:cubicBezTo>
                    <a:pt x="56741" y="26157"/>
                    <a:pt x="56074" y="25356"/>
                    <a:pt x="55373" y="24589"/>
                  </a:cubicBezTo>
                  <a:cubicBezTo>
                    <a:pt x="54606" y="23755"/>
                    <a:pt x="53806" y="22955"/>
                    <a:pt x="52938" y="22188"/>
                  </a:cubicBezTo>
                  <a:cubicBezTo>
                    <a:pt x="52638" y="21887"/>
                    <a:pt x="52338" y="21620"/>
                    <a:pt x="52004" y="21387"/>
                  </a:cubicBezTo>
                  <a:cubicBezTo>
                    <a:pt x="50036" y="19686"/>
                    <a:pt x="47868" y="18185"/>
                    <a:pt x="45633" y="16950"/>
                  </a:cubicBezTo>
                  <a:cubicBezTo>
                    <a:pt x="43065" y="15516"/>
                    <a:pt x="40429" y="14415"/>
                    <a:pt x="37928" y="13815"/>
                  </a:cubicBezTo>
                  <a:cubicBezTo>
                    <a:pt x="37527" y="13715"/>
                    <a:pt x="37094" y="13615"/>
                    <a:pt x="36660" y="13548"/>
                  </a:cubicBezTo>
                  <a:cubicBezTo>
                    <a:pt x="36327" y="12948"/>
                    <a:pt x="36060" y="12180"/>
                    <a:pt x="35860" y="11313"/>
                  </a:cubicBezTo>
                  <a:cubicBezTo>
                    <a:pt x="35826" y="11246"/>
                    <a:pt x="35826" y="11146"/>
                    <a:pt x="35793" y="11080"/>
                  </a:cubicBezTo>
                  <a:cubicBezTo>
                    <a:pt x="35726" y="10713"/>
                    <a:pt x="35626" y="10346"/>
                    <a:pt x="35593" y="9945"/>
                  </a:cubicBezTo>
                  <a:cubicBezTo>
                    <a:pt x="35493" y="9378"/>
                    <a:pt x="35426" y="8778"/>
                    <a:pt x="35393" y="8178"/>
                  </a:cubicBezTo>
                  <a:cubicBezTo>
                    <a:pt x="35359" y="7711"/>
                    <a:pt x="35326" y="7210"/>
                    <a:pt x="35326" y="6710"/>
                  </a:cubicBezTo>
                  <a:cubicBezTo>
                    <a:pt x="35326" y="6476"/>
                    <a:pt x="35326" y="6209"/>
                    <a:pt x="35359" y="5943"/>
                  </a:cubicBezTo>
                  <a:cubicBezTo>
                    <a:pt x="35426" y="3541"/>
                    <a:pt x="35860" y="1239"/>
                    <a:pt x="36794" y="5"/>
                  </a:cubicBezTo>
                  <a:cubicBezTo>
                    <a:pt x="36478" y="2"/>
                    <a:pt x="36164" y="1"/>
                    <a:pt x="35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4"/>
            <p:cNvSpPr/>
            <p:nvPr/>
          </p:nvSpPr>
          <p:spPr>
            <a:xfrm>
              <a:off x="-648850" y="1106975"/>
              <a:ext cx="1366825" cy="170350"/>
            </a:xfrm>
            <a:custGeom>
              <a:rect b="b" l="l" r="r" t="t"/>
              <a:pathLst>
                <a:path extrusionOk="0" h="6814" w="54673">
                  <a:moveTo>
                    <a:pt x="52704" y="0"/>
                  </a:moveTo>
                  <a:cubicBezTo>
                    <a:pt x="41459" y="2688"/>
                    <a:pt x="29912" y="4053"/>
                    <a:pt x="18358" y="4053"/>
                  </a:cubicBezTo>
                  <a:cubicBezTo>
                    <a:pt x="12707" y="4053"/>
                    <a:pt x="7055" y="3726"/>
                    <a:pt x="1435" y="3069"/>
                  </a:cubicBezTo>
                  <a:cubicBezTo>
                    <a:pt x="901" y="3903"/>
                    <a:pt x="434" y="4770"/>
                    <a:pt x="0" y="5671"/>
                  </a:cubicBezTo>
                  <a:cubicBezTo>
                    <a:pt x="6142" y="6432"/>
                    <a:pt x="12327" y="6814"/>
                    <a:pt x="18512" y="6814"/>
                  </a:cubicBezTo>
                  <a:cubicBezTo>
                    <a:pt x="27778" y="6814"/>
                    <a:pt x="37044" y="5957"/>
                    <a:pt x="46166" y="4237"/>
                  </a:cubicBezTo>
                  <a:cubicBezTo>
                    <a:pt x="49002" y="3703"/>
                    <a:pt x="51837" y="3069"/>
                    <a:pt x="54673" y="2369"/>
                  </a:cubicBezTo>
                  <a:cubicBezTo>
                    <a:pt x="54072" y="1568"/>
                    <a:pt x="53405" y="767"/>
                    <a:pt x="527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4"/>
            <p:cNvSpPr/>
            <p:nvPr/>
          </p:nvSpPr>
          <p:spPr>
            <a:xfrm>
              <a:off x="-451225" y="837600"/>
              <a:ext cx="876500" cy="237700"/>
            </a:xfrm>
            <a:custGeom>
              <a:rect b="b" l="l" r="r" t="t"/>
              <a:pathLst>
                <a:path extrusionOk="0" h="9508" w="35060">
                  <a:moveTo>
                    <a:pt x="27354" y="1"/>
                  </a:moveTo>
                  <a:cubicBezTo>
                    <a:pt x="23439" y="868"/>
                    <a:pt x="19431" y="1306"/>
                    <a:pt x="15422" y="1306"/>
                  </a:cubicBezTo>
                  <a:cubicBezTo>
                    <a:pt x="13111" y="1306"/>
                    <a:pt x="10800" y="1161"/>
                    <a:pt x="8507" y="868"/>
                  </a:cubicBezTo>
                  <a:cubicBezTo>
                    <a:pt x="5471" y="2136"/>
                    <a:pt x="2569" y="4004"/>
                    <a:pt x="1" y="6272"/>
                  </a:cubicBezTo>
                  <a:cubicBezTo>
                    <a:pt x="1035" y="7339"/>
                    <a:pt x="2069" y="8440"/>
                    <a:pt x="3136" y="9508"/>
                  </a:cubicBezTo>
                  <a:cubicBezTo>
                    <a:pt x="4738" y="8374"/>
                    <a:pt x="6305" y="7239"/>
                    <a:pt x="7906" y="6105"/>
                  </a:cubicBezTo>
                  <a:cubicBezTo>
                    <a:pt x="9741" y="7239"/>
                    <a:pt x="11542" y="8374"/>
                    <a:pt x="13377" y="9508"/>
                  </a:cubicBezTo>
                  <a:cubicBezTo>
                    <a:pt x="15245" y="8107"/>
                    <a:pt x="17113" y="6639"/>
                    <a:pt x="18981" y="5205"/>
                  </a:cubicBezTo>
                  <a:cubicBezTo>
                    <a:pt x="21049" y="6372"/>
                    <a:pt x="23084" y="7573"/>
                    <a:pt x="25119" y="8774"/>
                  </a:cubicBezTo>
                  <a:cubicBezTo>
                    <a:pt x="26453" y="7006"/>
                    <a:pt x="27887" y="5271"/>
                    <a:pt x="29222" y="3537"/>
                  </a:cubicBezTo>
                  <a:cubicBezTo>
                    <a:pt x="30589" y="4638"/>
                    <a:pt x="31890" y="5772"/>
                    <a:pt x="33258" y="6872"/>
                  </a:cubicBezTo>
                  <a:cubicBezTo>
                    <a:pt x="33858" y="5638"/>
                    <a:pt x="34459" y="4371"/>
                    <a:pt x="35059" y="3136"/>
                  </a:cubicBezTo>
                  <a:cubicBezTo>
                    <a:pt x="32491" y="1702"/>
                    <a:pt x="29855" y="601"/>
                    <a:pt x="27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4"/>
            <p:cNvSpPr/>
            <p:nvPr/>
          </p:nvSpPr>
          <p:spPr>
            <a:xfrm>
              <a:off x="-577150" y="1026900"/>
              <a:ext cx="1184225" cy="126225"/>
            </a:xfrm>
            <a:custGeom>
              <a:rect b="b" l="l" r="r" t="t"/>
              <a:pathLst>
                <a:path extrusionOk="0" h="5049" w="47369">
                  <a:moveTo>
                    <a:pt x="46467" y="1"/>
                  </a:moveTo>
                  <a:cubicBezTo>
                    <a:pt x="41364" y="1335"/>
                    <a:pt x="36193" y="2336"/>
                    <a:pt x="30990" y="3003"/>
                  </a:cubicBezTo>
                  <a:cubicBezTo>
                    <a:pt x="25724" y="3705"/>
                    <a:pt x="20402" y="4049"/>
                    <a:pt x="15065" y="4049"/>
                  </a:cubicBezTo>
                  <a:cubicBezTo>
                    <a:pt x="13303" y="4049"/>
                    <a:pt x="11539" y="4012"/>
                    <a:pt x="9775" y="3937"/>
                  </a:cubicBezTo>
                  <a:cubicBezTo>
                    <a:pt x="6772" y="3804"/>
                    <a:pt x="3737" y="3570"/>
                    <a:pt x="735" y="3203"/>
                  </a:cubicBezTo>
                  <a:cubicBezTo>
                    <a:pt x="468" y="3503"/>
                    <a:pt x="234" y="3804"/>
                    <a:pt x="1" y="4137"/>
                  </a:cubicBezTo>
                  <a:cubicBezTo>
                    <a:pt x="4933" y="4734"/>
                    <a:pt x="9885" y="5049"/>
                    <a:pt x="14842" y="5049"/>
                  </a:cubicBezTo>
                  <a:cubicBezTo>
                    <a:pt x="16255" y="5049"/>
                    <a:pt x="17668" y="5023"/>
                    <a:pt x="19081" y="4971"/>
                  </a:cubicBezTo>
                  <a:cubicBezTo>
                    <a:pt x="26220" y="4738"/>
                    <a:pt x="33358" y="3904"/>
                    <a:pt x="40363" y="2469"/>
                  </a:cubicBezTo>
                  <a:cubicBezTo>
                    <a:pt x="42731" y="1969"/>
                    <a:pt x="45066" y="1402"/>
                    <a:pt x="47368" y="802"/>
                  </a:cubicBezTo>
                  <a:cubicBezTo>
                    <a:pt x="47101" y="501"/>
                    <a:pt x="46768" y="234"/>
                    <a:pt x="46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4"/>
            <p:cNvSpPr/>
            <p:nvPr/>
          </p:nvSpPr>
          <p:spPr>
            <a:xfrm>
              <a:off x="-697225" y="1418025"/>
              <a:ext cx="1514450" cy="175775"/>
            </a:xfrm>
            <a:custGeom>
              <a:rect b="b" l="l" r="r" t="t"/>
              <a:pathLst>
                <a:path extrusionOk="0" h="7031" w="60578">
                  <a:moveTo>
                    <a:pt x="60577" y="0"/>
                  </a:moveTo>
                  <a:lnTo>
                    <a:pt x="60577" y="0"/>
                  </a:lnTo>
                  <a:cubicBezTo>
                    <a:pt x="57842" y="834"/>
                    <a:pt x="55073" y="1568"/>
                    <a:pt x="52304" y="2235"/>
                  </a:cubicBezTo>
                  <a:cubicBezTo>
                    <a:pt x="47901" y="3303"/>
                    <a:pt x="43465" y="4103"/>
                    <a:pt x="38962" y="4737"/>
                  </a:cubicBezTo>
                  <a:cubicBezTo>
                    <a:pt x="34458" y="5338"/>
                    <a:pt x="29922" y="5738"/>
                    <a:pt x="25385" y="5905"/>
                  </a:cubicBezTo>
                  <a:cubicBezTo>
                    <a:pt x="23557" y="5986"/>
                    <a:pt x="21724" y="6023"/>
                    <a:pt x="19890" y="6023"/>
                  </a:cubicBezTo>
                  <a:cubicBezTo>
                    <a:pt x="17205" y="6023"/>
                    <a:pt x="14518" y="5943"/>
                    <a:pt x="11842" y="5805"/>
                  </a:cubicBezTo>
                  <a:cubicBezTo>
                    <a:pt x="7873" y="5571"/>
                    <a:pt x="3937" y="5171"/>
                    <a:pt x="0" y="4604"/>
                  </a:cubicBezTo>
                  <a:lnTo>
                    <a:pt x="0" y="4604"/>
                  </a:lnTo>
                  <a:cubicBezTo>
                    <a:pt x="101" y="4971"/>
                    <a:pt x="167" y="5304"/>
                    <a:pt x="267" y="5671"/>
                  </a:cubicBezTo>
                  <a:cubicBezTo>
                    <a:pt x="3503" y="6105"/>
                    <a:pt x="6739" y="6472"/>
                    <a:pt x="10008" y="6705"/>
                  </a:cubicBezTo>
                  <a:cubicBezTo>
                    <a:pt x="13220" y="6918"/>
                    <a:pt x="16450" y="7030"/>
                    <a:pt x="19684" y="7030"/>
                  </a:cubicBezTo>
                  <a:cubicBezTo>
                    <a:pt x="21017" y="7030"/>
                    <a:pt x="22351" y="7011"/>
                    <a:pt x="23684" y="6972"/>
                  </a:cubicBezTo>
                  <a:cubicBezTo>
                    <a:pt x="28254" y="6872"/>
                    <a:pt x="32824" y="6505"/>
                    <a:pt x="37360" y="5971"/>
                  </a:cubicBezTo>
                  <a:cubicBezTo>
                    <a:pt x="41897" y="5404"/>
                    <a:pt x="46434" y="4604"/>
                    <a:pt x="50903" y="3603"/>
                  </a:cubicBezTo>
                  <a:cubicBezTo>
                    <a:pt x="54139" y="2869"/>
                    <a:pt x="57375" y="2035"/>
                    <a:pt x="60544" y="1068"/>
                  </a:cubicBezTo>
                  <a:cubicBezTo>
                    <a:pt x="60577" y="734"/>
                    <a:pt x="60577" y="367"/>
                    <a:pt x="605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4"/>
            <p:cNvSpPr/>
            <p:nvPr/>
          </p:nvSpPr>
          <p:spPr>
            <a:xfrm>
              <a:off x="-624675" y="1290300"/>
              <a:ext cx="223525" cy="245850"/>
            </a:xfrm>
            <a:custGeom>
              <a:rect b="b" l="l" r="r" t="t"/>
              <a:pathLst>
                <a:path extrusionOk="0" h="9834" w="8941">
                  <a:moveTo>
                    <a:pt x="4744" y="1"/>
                  </a:moveTo>
                  <a:cubicBezTo>
                    <a:pt x="3423" y="1"/>
                    <a:pt x="2423" y="552"/>
                    <a:pt x="1602" y="1373"/>
                  </a:cubicBezTo>
                  <a:cubicBezTo>
                    <a:pt x="734" y="2241"/>
                    <a:pt x="267" y="3475"/>
                    <a:pt x="101" y="4709"/>
                  </a:cubicBezTo>
                  <a:cubicBezTo>
                    <a:pt x="1" y="5543"/>
                    <a:pt x="34" y="6377"/>
                    <a:pt x="301" y="7178"/>
                  </a:cubicBezTo>
                  <a:cubicBezTo>
                    <a:pt x="734" y="8312"/>
                    <a:pt x="1735" y="9212"/>
                    <a:pt x="2869" y="9613"/>
                  </a:cubicBezTo>
                  <a:cubicBezTo>
                    <a:pt x="3342" y="9761"/>
                    <a:pt x="3830" y="9833"/>
                    <a:pt x="4320" y="9833"/>
                  </a:cubicBezTo>
                  <a:cubicBezTo>
                    <a:pt x="5040" y="9833"/>
                    <a:pt x="5763" y="9677"/>
                    <a:pt x="6438" y="9379"/>
                  </a:cubicBezTo>
                  <a:cubicBezTo>
                    <a:pt x="7339" y="8979"/>
                    <a:pt x="8173" y="8245"/>
                    <a:pt x="8507" y="7311"/>
                  </a:cubicBezTo>
                  <a:cubicBezTo>
                    <a:pt x="8940" y="6177"/>
                    <a:pt x="8540" y="4809"/>
                    <a:pt x="7606" y="4075"/>
                  </a:cubicBezTo>
                  <a:cubicBezTo>
                    <a:pt x="7094" y="3669"/>
                    <a:pt x="6452" y="3469"/>
                    <a:pt x="5812" y="3469"/>
                  </a:cubicBezTo>
                  <a:cubicBezTo>
                    <a:pt x="5242" y="3469"/>
                    <a:pt x="4675" y="3628"/>
                    <a:pt x="4204" y="3942"/>
                  </a:cubicBezTo>
                  <a:cubicBezTo>
                    <a:pt x="3770" y="4242"/>
                    <a:pt x="3403" y="4676"/>
                    <a:pt x="3270" y="5176"/>
                  </a:cubicBezTo>
                  <a:cubicBezTo>
                    <a:pt x="3103" y="5977"/>
                    <a:pt x="3636" y="6911"/>
                    <a:pt x="4404" y="7144"/>
                  </a:cubicBezTo>
                  <a:cubicBezTo>
                    <a:pt x="4544" y="7185"/>
                    <a:pt x="4689" y="7205"/>
                    <a:pt x="4833" y="7205"/>
                  </a:cubicBezTo>
                  <a:cubicBezTo>
                    <a:pt x="5512" y="7205"/>
                    <a:pt x="6191" y="6776"/>
                    <a:pt x="6438" y="6144"/>
                  </a:cubicBezTo>
                  <a:lnTo>
                    <a:pt x="6438" y="6144"/>
                  </a:lnTo>
                  <a:cubicBezTo>
                    <a:pt x="6639" y="6811"/>
                    <a:pt x="6539" y="7611"/>
                    <a:pt x="6138" y="8178"/>
                  </a:cubicBezTo>
                  <a:cubicBezTo>
                    <a:pt x="5771" y="8745"/>
                    <a:pt x="5104" y="9146"/>
                    <a:pt x="4437" y="9212"/>
                  </a:cubicBezTo>
                  <a:cubicBezTo>
                    <a:pt x="4334" y="9226"/>
                    <a:pt x="4232" y="9233"/>
                    <a:pt x="4130" y="9233"/>
                  </a:cubicBezTo>
                  <a:cubicBezTo>
                    <a:pt x="3502" y="9233"/>
                    <a:pt x="2895" y="8976"/>
                    <a:pt x="2436" y="8545"/>
                  </a:cubicBezTo>
                  <a:cubicBezTo>
                    <a:pt x="1902" y="8045"/>
                    <a:pt x="1568" y="7344"/>
                    <a:pt x="1502" y="6644"/>
                  </a:cubicBezTo>
                  <a:cubicBezTo>
                    <a:pt x="1368" y="5410"/>
                    <a:pt x="2035" y="4142"/>
                    <a:pt x="3103" y="3508"/>
                  </a:cubicBezTo>
                  <a:cubicBezTo>
                    <a:pt x="3703" y="3141"/>
                    <a:pt x="4404" y="3008"/>
                    <a:pt x="5071" y="2841"/>
                  </a:cubicBezTo>
                  <a:cubicBezTo>
                    <a:pt x="5037" y="1807"/>
                    <a:pt x="4937" y="773"/>
                    <a:pt x="4971" y="6"/>
                  </a:cubicBezTo>
                  <a:cubicBezTo>
                    <a:pt x="4894" y="2"/>
                    <a:pt x="4819" y="1"/>
                    <a:pt x="47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4"/>
            <p:cNvSpPr/>
            <p:nvPr/>
          </p:nvSpPr>
          <p:spPr>
            <a:xfrm>
              <a:off x="-486250" y="1290925"/>
              <a:ext cx="70075" cy="67075"/>
            </a:xfrm>
            <a:custGeom>
              <a:rect b="b" l="l" r="r" t="t"/>
              <a:pathLst>
                <a:path extrusionOk="0" h="2683" w="2803">
                  <a:moveTo>
                    <a:pt x="870" y="0"/>
                  </a:moveTo>
                  <a:cubicBezTo>
                    <a:pt x="570" y="0"/>
                    <a:pt x="260" y="24"/>
                    <a:pt x="1" y="48"/>
                  </a:cubicBezTo>
                  <a:cubicBezTo>
                    <a:pt x="268" y="881"/>
                    <a:pt x="401" y="1782"/>
                    <a:pt x="401" y="2683"/>
                  </a:cubicBezTo>
                  <a:cubicBezTo>
                    <a:pt x="901" y="2683"/>
                    <a:pt x="1402" y="2649"/>
                    <a:pt x="1835" y="2516"/>
                  </a:cubicBezTo>
                  <a:cubicBezTo>
                    <a:pt x="2302" y="2349"/>
                    <a:pt x="2703" y="1982"/>
                    <a:pt x="2769" y="1482"/>
                  </a:cubicBezTo>
                  <a:cubicBezTo>
                    <a:pt x="2803" y="1115"/>
                    <a:pt x="2636" y="715"/>
                    <a:pt x="2302" y="448"/>
                  </a:cubicBezTo>
                  <a:cubicBezTo>
                    <a:pt x="2002" y="181"/>
                    <a:pt x="1602" y="48"/>
                    <a:pt x="1235" y="14"/>
                  </a:cubicBezTo>
                  <a:cubicBezTo>
                    <a:pt x="1118" y="4"/>
                    <a:pt x="995"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4"/>
            <p:cNvSpPr/>
            <p:nvPr/>
          </p:nvSpPr>
          <p:spPr>
            <a:xfrm>
              <a:off x="-348650" y="1302075"/>
              <a:ext cx="223525" cy="246400"/>
            </a:xfrm>
            <a:custGeom>
              <a:rect b="b" l="l" r="r" t="t"/>
              <a:pathLst>
                <a:path extrusionOk="0" h="9856" w="8941">
                  <a:moveTo>
                    <a:pt x="4844" y="0"/>
                  </a:moveTo>
                  <a:cubicBezTo>
                    <a:pt x="3472" y="0"/>
                    <a:pt x="2410" y="528"/>
                    <a:pt x="1569" y="1369"/>
                  </a:cubicBezTo>
                  <a:cubicBezTo>
                    <a:pt x="701" y="2270"/>
                    <a:pt x="268" y="3504"/>
                    <a:pt x="101" y="4705"/>
                  </a:cubicBezTo>
                  <a:cubicBezTo>
                    <a:pt x="1" y="5539"/>
                    <a:pt x="1" y="6406"/>
                    <a:pt x="301" y="7207"/>
                  </a:cubicBezTo>
                  <a:cubicBezTo>
                    <a:pt x="735" y="8341"/>
                    <a:pt x="1702" y="9242"/>
                    <a:pt x="2869" y="9609"/>
                  </a:cubicBezTo>
                  <a:cubicBezTo>
                    <a:pt x="3343" y="9776"/>
                    <a:pt x="3845" y="9856"/>
                    <a:pt x="4350" y="9856"/>
                  </a:cubicBezTo>
                  <a:cubicBezTo>
                    <a:pt x="5055" y="9856"/>
                    <a:pt x="5764" y="9700"/>
                    <a:pt x="6405" y="9409"/>
                  </a:cubicBezTo>
                  <a:cubicBezTo>
                    <a:pt x="7339" y="8975"/>
                    <a:pt x="8173" y="8274"/>
                    <a:pt x="8507" y="7340"/>
                  </a:cubicBezTo>
                  <a:cubicBezTo>
                    <a:pt x="8940" y="6206"/>
                    <a:pt x="8540" y="4839"/>
                    <a:pt x="7573" y="4071"/>
                  </a:cubicBezTo>
                  <a:cubicBezTo>
                    <a:pt x="7073" y="3678"/>
                    <a:pt x="6429" y="3477"/>
                    <a:pt x="5785" y="3477"/>
                  </a:cubicBezTo>
                  <a:cubicBezTo>
                    <a:pt x="5227" y="3477"/>
                    <a:pt x="4668" y="3628"/>
                    <a:pt x="4204" y="3938"/>
                  </a:cubicBezTo>
                  <a:cubicBezTo>
                    <a:pt x="3770" y="4238"/>
                    <a:pt x="3403" y="4672"/>
                    <a:pt x="3270" y="5206"/>
                  </a:cubicBezTo>
                  <a:cubicBezTo>
                    <a:pt x="3103" y="6006"/>
                    <a:pt x="3603" y="6907"/>
                    <a:pt x="4404" y="7140"/>
                  </a:cubicBezTo>
                  <a:cubicBezTo>
                    <a:pt x="4552" y="7192"/>
                    <a:pt x="4707" y="7216"/>
                    <a:pt x="4864" y="7216"/>
                  </a:cubicBezTo>
                  <a:cubicBezTo>
                    <a:pt x="5519" y="7216"/>
                    <a:pt x="6196" y="6792"/>
                    <a:pt x="6439" y="6173"/>
                  </a:cubicBezTo>
                  <a:lnTo>
                    <a:pt x="6439" y="6173"/>
                  </a:lnTo>
                  <a:cubicBezTo>
                    <a:pt x="6605" y="6840"/>
                    <a:pt x="6505" y="7607"/>
                    <a:pt x="6138" y="8174"/>
                  </a:cubicBezTo>
                  <a:cubicBezTo>
                    <a:pt x="5738" y="8775"/>
                    <a:pt x="5104" y="9142"/>
                    <a:pt x="4404" y="9242"/>
                  </a:cubicBezTo>
                  <a:cubicBezTo>
                    <a:pt x="4332" y="9249"/>
                    <a:pt x="4261" y="9252"/>
                    <a:pt x="4189" y="9252"/>
                  </a:cubicBezTo>
                  <a:cubicBezTo>
                    <a:pt x="3556" y="9252"/>
                    <a:pt x="2915" y="8994"/>
                    <a:pt x="2436" y="8575"/>
                  </a:cubicBezTo>
                  <a:cubicBezTo>
                    <a:pt x="1902" y="8074"/>
                    <a:pt x="1569" y="7374"/>
                    <a:pt x="1502" y="6673"/>
                  </a:cubicBezTo>
                  <a:cubicBezTo>
                    <a:pt x="1368" y="5439"/>
                    <a:pt x="2002" y="4138"/>
                    <a:pt x="3070" y="3504"/>
                  </a:cubicBezTo>
                  <a:cubicBezTo>
                    <a:pt x="3670" y="3171"/>
                    <a:pt x="4371" y="3004"/>
                    <a:pt x="5071" y="2871"/>
                  </a:cubicBezTo>
                  <a:cubicBezTo>
                    <a:pt x="5038" y="1836"/>
                    <a:pt x="4904" y="802"/>
                    <a:pt x="4971" y="2"/>
                  </a:cubicBezTo>
                  <a:cubicBezTo>
                    <a:pt x="4928" y="1"/>
                    <a:pt x="4886" y="0"/>
                    <a:pt x="4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4"/>
            <p:cNvSpPr/>
            <p:nvPr/>
          </p:nvSpPr>
          <p:spPr>
            <a:xfrm>
              <a:off x="-211050" y="1303150"/>
              <a:ext cx="70925" cy="66825"/>
            </a:xfrm>
            <a:custGeom>
              <a:rect b="b" l="l" r="r" t="t"/>
              <a:pathLst>
                <a:path extrusionOk="0" h="2673" w="2837">
                  <a:moveTo>
                    <a:pt x="618" y="1"/>
                  </a:moveTo>
                  <a:cubicBezTo>
                    <a:pt x="409" y="1"/>
                    <a:pt x="201" y="9"/>
                    <a:pt x="1" y="26"/>
                  </a:cubicBezTo>
                  <a:cubicBezTo>
                    <a:pt x="268" y="893"/>
                    <a:pt x="401" y="1793"/>
                    <a:pt x="434" y="2661"/>
                  </a:cubicBezTo>
                  <a:cubicBezTo>
                    <a:pt x="539" y="2668"/>
                    <a:pt x="646" y="2672"/>
                    <a:pt x="753" y="2672"/>
                  </a:cubicBezTo>
                  <a:cubicBezTo>
                    <a:pt x="1125" y="2672"/>
                    <a:pt x="1507" y="2623"/>
                    <a:pt x="1869" y="2494"/>
                  </a:cubicBezTo>
                  <a:cubicBezTo>
                    <a:pt x="2302" y="2327"/>
                    <a:pt x="2703" y="1960"/>
                    <a:pt x="2769" y="1493"/>
                  </a:cubicBezTo>
                  <a:cubicBezTo>
                    <a:pt x="2836" y="1093"/>
                    <a:pt x="2636" y="693"/>
                    <a:pt x="2336" y="426"/>
                  </a:cubicBezTo>
                  <a:cubicBezTo>
                    <a:pt x="2035" y="192"/>
                    <a:pt x="1635" y="59"/>
                    <a:pt x="1235" y="26"/>
                  </a:cubicBezTo>
                  <a:cubicBezTo>
                    <a:pt x="1035" y="9"/>
                    <a:pt x="826"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4"/>
            <p:cNvSpPr/>
            <p:nvPr/>
          </p:nvSpPr>
          <p:spPr>
            <a:xfrm>
              <a:off x="-74275" y="1287050"/>
              <a:ext cx="222675" cy="246600"/>
            </a:xfrm>
            <a:custGeom>
              <a:rect b="b" l="l" r="r" t="t"/>
              <a:pathLst>
                <a:path extrusionOk="0" h="9864" w="8907">
                  <a:moveTo>
                    <a:pt x="4844" y="1"/>
                  </a:moveTo>
                  <a:cubicBezTo>
                    <a:pt x="3471" y="1"/>
                    <a:pt x="2410" y="529"/>
                    <a:pt x="1568" y="1403"/>
                  </a:cubicBezTo>
                  <a:cubicBezTo>
                    <a:pt x="701" y="2271"/>
                    <a:pt x="267" y="3505"/>
                    <a:pt x="100" y="4739"/>
                  </a:cubicBezTo>
                  <a:cubicBezTo>
                    <a:pt x="0" y="5573"/>
                    <a:pt x="0" y="6407"/>
                    <a:pt x="300" y="7208"/>
                  </a:cubicBezTo>
                  <a:cubicBezTo>
                    <a:pt x="701" y="8342"/>
                    <a:pt x="1701" y="9242"/>
                    <a:pt x="2869" y="9643"/>
                  </a:cubicBezTo>
                  <a:cubicBezTo>
                    <a:pt x="3328" y="9791"/>
                    <a:pt x="3814" y="9863"/>
                    <a:pt x="4303" y="9863"/>
                  </a:cubicBezTo>
                  <a:cubicBezTo>
                    <a:pt x="5023" y="9863"/>
                    <a:pt x="5749" y="9707"/>
                    <a:pt x="6405" y="9409"/>
                  </a:cubicBezTo>
                  <a:cubicBezTo>
                    <a:pt x="7339" y="9009"/>
                    <a:pt x="8173" y="8275"/>
                    <a:pt x="8506" y="7341"/>
                  </a:cubicBezTo>
                  <a:cubicBezTo>
                    <a:pt x="8907" y="6207"/>
                    <a:pt x="8540" y="4839"/>
                    <a:pt x="7572" y="4105"/>
                  </a:cubicBezTo>
                  <a:cubicBezTo>
                    <a:pt x="7078" y="3699"/>
                    <a:pt x="6444" y="3499"/>
                    <a:pt x="5808" y="3499"/>
                  </a:cubicBezTo>
                  <a:cubicBezTo>
                    <a:pt x="5242" y="3499"/>
                    <a:pt x="4674" y="3658"/>
                    <a:pt x="4203" y="3972"/>
                  </a:cubicBezTo>
                  <a:cubicBezTo>
                    <a:pt x="3736" y="4272"/>
                    <a:pt x="3369" y="4706"/>
                    <a:pt x="3269" y="5206"/>
                  </a:cubicBezTo>
                  <a:cubicBezTo>
                    <a:pt x="3069" y="6007"/>
                    <a:pt x="3603" y="6907"/>
                    <a:pt x="4403" y="7174"/>
                  </a:cubicBezTo>
                  <a:cubicBezTo>
                    <a:pt x="4538" y="7215"/>
                    <a:pt x="4679" y="7235"/>
                    <a:pt x="4821" y="7235"/>
                  </a:cubicBezTo>
                  <a:cubicBezTo>
                    <a:pt x="5488" y="7235"/>
                    <a:pt x="6185" y="6806"/>
                    <a:pt x="6405" y="6173"/>
                  </a:cubicBezTo>
                  <a:lnTo>
                    <a:pt x="6405" y="6173"/>
                  </a:lnTo>
                  <a:cubicBezTo>
                    <a:pt x="6605" y="6841"/>
                    <a:pt x="6505" y="7608"/>
                    <a:pt x="6138" y="8208"/>
                  </a:cubicBezTo>
                  <a:cubicBezTo>
                    <a:pt x="5738" y="8775"/>
                    <a:pt x="5104" y="9176"/>
                    <a:pt x="4403" y="9242"/>
                  </a:cubicBezTo>
                  <a:cubicBezTo>
                    <a:pt x="4325" y="9250"/>
                    <a:pt x="4246" y="9254"/>
                    <a:pt x="4167" y="9254"/>
                  </a:cubicBezTo>
                  <a:cubicBezTo>
                    <a:pt x="3541" y="9254"/>
                    <a:pt x="2909" y="9020"/>
                    <a:pt x="2435" y="8575"/>
                  </a:cubicBezTo>
                  <a:cubicBezTo>
                    <a:pt x="1902" y="8075"/>
                    <a:pt x="1568" y="7374"/>
                    <a:pt x="1501" y="6674"/>
                  </a:cubicBezTo>
                  <a:cubicBezTo>
                    <a:pt x="1368" y="5440"/>
                    <a:pt x="2002" y="4172"/>
                    <a:pt x="3069" y="3538"/>
                  </a:cubicBezTo>
                  <a:cubicBezTo>
                    <a:pt x="3670" y="3171"/>
                    <a:pt x="4370" y="3038"/>
                    <a:pt x="5037" y="2871"/>
                  </a:cubicBezTo>
                  <a:cubicBezTo>
                    <a:pt x="5037" y="1837"/>
                    <a:pt x="4904" y="803"/>
                    <a:pt x="4970" y="2"/>
                  </a:cubicBezTo>
                  <a:cubicBezTo>
                    <a:pt x="4928" y="1"/>
                    <a:pt x="4886" y="1"/>
                    <a:pt x="48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4"/>
            <p:cNvSpPr/>
            <p:nvPr/>
          </p:nvSpPr>
          <p:spPr>
            <a:xfrm>
              <a:off x="63325" y="1288225"/>
              <a:ext cx="70900" cy="67275"/>
            </a:xfrm>
            <a:custGeom>
              <a:rect b="b" l="l" r="r" t="t"/>
              <a:pathLst>
                <a:path extrusionOk="0" h="2691" w="2836">
                  <a:moveTo>
                    <a:pt x="725" y="0"/>
                  </a:moveTo>
                  <a:cubicBezTo>
                    <a:pt x="481" y="0"/>
                    <a:pt x="235" y="16"/>
                    <a:pt x="0" y="55"/>
                  </a:cubicBezTo>
                  <a:cubicBezTo>
                    <a:pt x="267" y="889"/>
                    <a:pt x="400" y="1790"/>
                    <a:pt x="434" y="2691"/>
                  </a:cubicBezTo>
                  <a:cubicBezTo>
                    <a:pt x="901" y="2691"/>
                    <a:pt x="1401" y="2657"/>
                    <a:pt x="1868" y="2491"/>
                  </a:cubicBezTo>
                  <a:cubicBezTo>
                    <a:pt x="2302" y="2357"/>
                    <a:pt x="2702" y="1990"/>
                    <a:pt x="2769" y="1490"/>
                  </a:cubicBezTo>
                  <a:cubicBezTo>
                    <a:pt x="2836" y="1090"/>
                    <a:pt x="2635" y="689"/>
                    <a:pt x="2335" y="456"/>
                  </a:cubicBezTo>
                  <a:cubicBezTo>
                    <a:pt x="2035" y="189"/>
                    <a:pt x="1635" y="55"/>
                    <a:pt x="1234" y="22"/>
                  </a:cubicBezTo>
                  <a:cubicBezTo>
                    <a:pt x="1069" y="8"/>
                    <a:pt x="897" y="0"/>
                    <a:pt x="7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4"/>
            <p:cNvSpPr/>
            <p:nvPr/>
          </p:nvSpPr>
          <p:spPr>
            <a:xfrm>
              <a:off x="199250" y="1265375"/>
              <a:ext cx="223525" cy="246400"/>
            </a:xfrm>
            <a:custGeom>
              <a:rect b="b" l="l" r="r" t="t"/>
              <a:pathLst>
                <a:path extrusionOk="0" h="9856" w="8941">
                  <a:moveTo>
                    <a:pt x="4844" y="1"/>
                  </a:moveTo>
                  <a:cubicBezTo>
                    <a:pt x="3473" y="1"/>
                    <a:pt x="2443" y="528"/>
                    <a:pt x="1602" y="1370"/>
                  </a:cubicBezTo>
                  <a:cubicBezTo>
                    <a:pt x="701" y="2270"/>
                    <a:pt x="267" y="3471"/>
                    <a:pt x="100" y="4705"/>
                  </a:cubicBezTo>
                  <a:cubicBezTo>
                    <a:pt x="0" y="5539"/>
                    <a:pt x="34" y="6407"/>
                    <a:pt x="301" y="7174"/>
                  </a:cubicBezTo>
                  <a:cubicBezTo>
                    <a:pt x="734" y="8341"/>
                    <a:pt x="1702" y="9242"/>
                    <a:pt x="2869" y="9609"/>
                  </a:cubicBezTo>
                  <a:cubicBezTo>
                    <a:pt x="3356" y="9776"/>
                    <a:pt x="3861" y="9856"/>
                    <a:pt x="4366" y="9856"/>
                  </a:cubicBezTo>
                  <a:cubicBezTo>
                    <a:pt x="5072" y="9856"/>
                    <a:pt x="5778" y="9700"/>
                    <a:pt x="6438" y="9409"/>
                  </a:cubicBezTo>
                  <a:cubicBezTo>
                    <a:pt x="7339" y="8975"/>
                    <a:pt x="8173" y="8275"/>
                    <a:pt x="8506" y="7307"/>
                  </a:cubicBezTo>
                  <a:cubicBezTo>
                    <a:pt x="8940" y="6173"/>
                    <a:pt x="8540" y="4806"/>
                    <a:pt x="7572" y="4072"/>
                  </a:cubicBezTo>
                  <a:cubicBezTo>
                    <a:pt x="7072" y="3679"/>
                    <a:pt x="6428" y="3477"/>
                    <a:pt x="5784" y="3477"/>
                  </a:cubicBezTo>
                  <a:cubicBezTo>
                    <a:pt x="5226" y="3477"/>
                    <a:pt x="4668" y="3628"/>
                    <a:pt x="4203" y="3938"/>
                  </a:cubicBezTo>
                  <a:cubicBezTo>
                    <a:pt x="3770" y="4238"/>
                    <a:pt x="3403" y="4672"/>
                    <a:pt x="3269" y="5206"/>
                  </a:cubicBezTo>
                  <a:cubicBezTo>
                    <a:pt x="3103" y="6006"/>
                    <a:pt x="3603" y="6907"/>
                    <a:pt x="4404" y="7141"/>
                  </a:cubicBezTo>
                  <a:cubicBezTo>
                    <a:pt x="4550" y="7183"/>
                    <a:pt x="4702" y="7204"/>
                    <a:pt x="4853" y="7204"/>
                  </a:cubicBezTo>
                  <a:cubicBezTo>
                    <a:pt x="5525" y="7204"/>
                    <a:pt x="6193" y="6800"/>
                    <a:pt x="6438" y="6173"/>
                  </a:cubicBezTo>
                  <a:lnTo>
                    <a:pt x="6438" y="6173"/>
                  </a:lnTo>
                  <a:cubicBezTo>
                    <a:pt x="6638" y="6840"/>
                    <a:pt x="6538" y="7608"/>
                    <a:pt x="6138" y="8175"/>
                  </a:cubicBezTo>
                  <a:cubicBezTo>
                    <a:pt x="5771" y="8742"/>
                    <a:pt x="5104" y="9142"/>
                    <a:pt x="4437" y="9242"/>
                  </a:cubicBezTo>
                  <a:cubicBezTo>
                    <a:pt x="4362" y="9249"/>
                    <a:pt x="4288" y="9252"/>
                    <a:pt x="4214" y="9252"/>
                  </a:cubicBezTo>
                  <a:cubicBezTo>
                    <a:pt x="3556" y="9252"/>
                    <a:pt x="2915" y="8991"/>
                    <a:pt x="2435" y="8542"/>
                  </a:cubicBezTo>
                  <a:cubicBezTo>
                    <a:pt x="1902" y="8075"/>
                    <a:pt x="1568" y="7374"/>
                    <a:pt x="1501" y="6640"/>
                  </a:cubicBezTo>
                  <a:cubicBezTo>
                    <a:pt x="1368" y="5406"/>
                    <a:pt x="2035" y="4138"/>
                    <a:pt x="3103" y="3505"/>
                  </a:cubicBezTo>
                  <a:cubicBezTo>
                    <a:pt x="3703" y="3171"/>
                    <a:pt x="4370" y="3004"/>
                    <a:pt x="5071" y="2871"/>
                  </a:cubicBezTo>
                  <a:cubicBezTo>
                    <a:pt x="5037" y="1837"/>
                    <a:pt x="4937" y="769"/>
                    <a:pt x="4971" y="2"/>
                  </a:cubicBezTo>
                  <a:cubicBezTo>
                    <a:pt x="4928" y="1"/>
                    <a:pt x="4886" y="1"/>
                    <a:pt x="48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4"/>
            <p:cNvSpPr/>
            <p:nvPr/>
          </p:nvSpPr>
          <p:spPr>
            <a:xfrm>
              <a:off x="337675" y="1266125"/>
              <a:ext cx="70075" cy="66875"/>
            </a:xfrm>
            <a:custGeom>
              <a:rect b="b" l="l" r="r" t="t"/>
              <a:pathLst>
                <a:path extrusionOk="0" h="2675" w="2803">
                  <a:moveTo>
                    <a:pt x="704" y="0"/>
                  </a:moveTo>
                  <a:cubicBezTo>
                    <a:pt x="458" y="0"/>
                    <a:pt x="213" y="20"/>
                    <a:pt x="1" y="39"/>
                  </a:cubicBezTo>
                  <a:cubicBezTo>
                    <a:pt x="234" y="906"/>
                    <a:pt x="401" y="1773"/>
                    <a:pt x="401" y="2674"/>
                  </a:cubicBezTo>
                  <a:cubicBezTo>
                    <a:pt x="901" y="2674"/>
                    <a:pt x="1402" y="2674"/>
                    <a:pt x="1835" y="2507"/>
                  </a:cubicBezTo>
                  <a:cubicBezTo>
                    <a:pt x="2269" y="2340"/>
                    <a:pt x="2703" y="1974"/>
                    <a:pt x="2769" y="1507"/>
                  </a:cubicBezTo>
                  <a:cubicBezTo>
                    <a:pt x="2803" y="1106"/>
                    <a:pt x="2636" y="706"/>
                    <a:pt x="2302" y="439"/>
                  </a:cubicBezTo>
                  <a:cubicBezTo>
                    <a:pt x="2002" y="172"/>
                    <a:pt x="1602" y="72"/>
                    <a:pt x="1235" y="39"/>
                  </a:cubicBezTo>
                  <a:cubicBezTo>
                    <a:pt x="1066" y="11"/>
                    <a:pt x="885" y="0"/>
                    <a:pt x="7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4"/>
            <p:cNvSpPr/>
            <p:nvPr/>
          </p:nvSpPr>
          <p:spPr>
            <a:xfrm>
              <a:off x="471100" y="1214500"/>
              <a:ext cx="223525" cy="246125"/>
            </a:xfrm>
            <a:custGeom>
              <a:rect b="b" l="l" r="r" t="t"/>
              <a:pathLst>
                <a:path extrusionOk="0" h="9845" w="8941">
                  <a:moveTo>
                    <a:pt x="4875" y="1"/>
                  </a:moveTo>
                  <a:cubicBezTo>
                    <a:pt x="3474" y="1"/>
                    <a:pt x="2444" y="528"/>
                    <a:pt x="1602" y="1370"/>
                  </a:cubicBezTo>
                  <a:cubicBezTo>
                    <a:pt x="735" y="2237"/>
                    <a:pt x="268" y="3471"/>
                    <a:pt x="134" y="4706"/>
                  </a:cubicBezTo>
                  <a:cubicBezTo>
                    <a:pt x="1" y="5540"/>
                    <a:pt x="34" y="6407"/>
                    <a:pt x="334" y="7174"/>
                  </a:cubicBezTo>
                  <a:cubicBezTo>
                    <a:pt x="735" y="8342"/>
                    <a:pt x="1735" y="9209"/>
                    <a:pt x="2870" y="9609"/>
                  </a:cubicBezTo>
                  <a:cubicBezTo>
                    <a:pt x="3337" y="9769"/>
                    <a:pt x="3825" y="9844"/>
                    <a:pt x="4313" y="9844"/>
                  </a:cubicBezTo>
                  <a:cubicBezTo>
                    <a:pt x="5046" y="9844"/>
                    <a:pt x="5778" y="9676"/>
                    <a:pt x="6439" y="9376"/>
                  </a:cubicBezTo>
                  <a:cubicBezTo>
                    <a:pt x="7373" y="8975"/>
                    <a:pt x="8207" y="8275"/>
                    <a:pt x="8540" y="7308"/>
                  </a:cubicBezTo>
                  <a:cubicBezTo>
                    <a:pt x="8941" y="6173"/>
                    <a:pt x="8540" y="4806"/>
                    <a:pt x="7606" y="4072"/>
                  </a:cubicBezTo>
                  <a:cubicBezTo>
                    <a:pt x="7088" y="3679"/>
                    <a:pt x="6445" y="3477"/>
                    <a:pt x="5807" y="3477"/>
                  </a:cubicBezTo>
                  <a:cubicBezTo>
                    <a:pt x="5253" y="3477"/>
                    <a:pt x="4702" y="3629"/>
                    <a:pt x="4237" y="3938"/>
                  </a:cubicBezTo>
                  <a:cubicBezTo>
                    <a:pt x="3770" y="4239"/>
                    <a:pt x="3403" y="4672"/>
                    <a:pt x="3303" y="5173"/>
                  </a:cubicBezTo>
                  <a:cubicBezTo>
                    <a:pt x="3103" y="6007"/>
                    <a:pt x="3637" y="6907"/>
                    <a:pt x="4437" y="7141"/>
                  </a:cubicBezTo>
                  <a:cubicBezTo>
                    <a:pt x="4577" y="7183"/>
                    <a:pt x="4723" y="7204"/>
                    <a:pt x="4869" y="7204"/>
                  </a:cubicBezTo>
                  <a:cubicBezTo>
                    <a:pt x="5524" y="7204"/>
                    <a:pt x="6193" y="6795"/>
                    <a:pt x="6439" y="6140"/>
                  </a:cubicBezTo>
                  <a:lnTo>
                    <a:pt x="6439" y="6140"/>
                  </a:lnTo>
                  <a:cubicBezTo>
                    <a:pt x="6639" y="6807"/>
                    <a:pt x="6539" y="7608"/>
                    <a:pt x="6172" y="8175"/>
                  </a:cubicBezTo>
                  <a:cubicBezTo>
                    <a:pt x="5772" y="8742"/>
                    <a:pt x="5138" y="9142"/>
                    <a:pt x="4437" y="9209"/>
                  </a:cubicBezTo>
                  <a:cubicBezTo>
                    <a:pt x="4339" y="9223"/>
                    <a:pt x="4240" y="9230"/>
                    <a:pt x="4140" y="9230"/>
                  </a:cubicBezTo>
                  <a:cubicBezTo>
                    <a:pt x="3527" y="9230"/>
                    <a:pt x="2900" y="8972"/>
                    <a:pt x="2469" y="8542"/>
                  </a:cubicBezTo>
                  <a:cubicBezTo>
                    <a:pt x="1936" y="8075"/>
                    <a:pt x="1602" y="7374"/>
                    <a:pt x="1535" y="6640"/>
                  </a:cubicBezTo>
                  <a:cubicBezTo>
                    <a:pt x="1402" y="5406"/>
                    <a:pt x="2036" y="4139"/>
                    <a:pt x="3103" y="3505"/>
                  </a:cubicBezTo>
                  <a:cubicBezTo>
                    <a:pt x="3703" y="3138"/>
                    <a:pt x="4404" y="3004"/>
                    <a:pt x="5071" y="2871"/>
                  </a:cubicBezTo>
                  <a:cubicBezTo>
                    <a:pt x="5071" y="1837"/>
                    <a:pt x="4938" y="770"/>
                    <a:pt x="5004" y="2"/>
                  </a:cubicBezTo>
                  <a:cubicBezTo>
                    <a:pt x="4961" y="1"/>
                    <a:pt x="4918" y="1"/>
                    <a:pt x="48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4"/>
            <p:cNvSpPr/>
            <p:nvPr/>
          </p:nvSpPr>
          <p:spPr>
            <a:xfrm>
              <a:off x="609550" y="1215025"/>
              <a:ext cx="70900" cy="67100"/>
            </a:xfrm>
            <a:custGeom>
              <a:rect b="b" l="l" r="r" t="t"/>
              <a:pathLst>
                <a:path extrusionOk="0" h="2684" w="2836">
                  <a:moveTo>
                    <a:pt x="876" y="1"/>
                  </a:moveTo>
                  <a:cubicBezTo>
                    <a:pt x="583" y="1"/>
                    <a:pt x="283" y="24"/>
                    <a:pt x="0" y="48"/>
                  </a:cubicBezTo>
                  <a:cubicBezTo>
                    <a:pt x="267" y="915"/>
                    <a:pt x="400" y="1783"/>
                    <a:pt x="434" y="2683"/>
                  </a:cubicBezTo>
                  <a:cubicBezTo>
                    <a:pt x="901" y="2683"/>
                    <a:pt x="1401" y="2683"/>
                    <a:pt x="1835" y="2516"/>
                  </a:cubicBezTo>
                  <a:cubicBezTo>
                    <a:pt x="2302" y="2350"/>
                    <a:pt x="2702" y="1983"/>
                    <a:pt x="2769" y="1516"/>
                  </a:cubicBezTo>
                  <a:cubicBezTo>
                    <a:pt x="2835" y="1115"/>
                    <a:pt x="2635" y="715"/>
                    <a:pt x="2335" y="448"/>
                  </a:cubicBezTo>
                  <a:cubicBezTo>
                    <a:pt x="2035" y="181"/>
                    <a:pt x="1635" y="81"/>
                    <a:pt x="1234" y="15"/>
                  </a:cubicBezTo>
                  <a:cubicBezTo>
                    <a:pt x="1117" y="5"/>
                    <a:pt x="997" y="1"/>
                    <a:pt x="8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4"/>
            <p:cNvSpPr/>
            <p:nvPr/>
          </p:nvSpPr>
          <p:spPr>
            <a:xfrm>
              <a:off x="707100" y="1361400"/>
              <a:ext cx="40900" cy="54300"/>
            </a:xfrm>
            <a:custGeom>
              <a:rect b="b" l="l" r="r" t="t"/>
              <a:pathLst>
                <a:path extrusionOk="0" h="2172" w="1636">
                  <a:moveTo>
                    <a:pt x="1184" y="1"/>
                  </a:moveTo>
                  <a:cubicBezTo>
                    <a:pt x="1120" y="1"/>
                    <a:pt x="1057" y="19"/>
                    <a:pt x="1002" y="64"/>
                  </a:cubicBezTo>
                  <a:cubicBezTo>
                    <a:pt x="468" y="464"/>
                    <a:pt x="101" y="1065"/>
                    <a:pt x="34" y="1698"/>
                  </a:cubicBezTo>
                  <a:cubicBezTo>
                    <a:pt x="1" y="1832"/>
                    <a:pt x="34" y="1899"/>
                    <a:pt x="68" y="1999"/>
                  </a:cubicBezTo>
                  <a:cubicBezTo>
                    <a:pt x="134" y="2065"/>
                    <a:pt x="234" y="2165"/>
                    <a:pt x="334" y="2165"/>
                  </a:cubicBezTo>
                  <a:cubicBezTo>
                    <a:pt x="355" y="2170"/>
                    <a:pt x="377" y="2172"/>
                    <a:pt x="400" y="2172"/>
                  </a:cubicBezTo>
                  <a:cubicBezTo>
                    <a:pt x="556" y="2172"/>
                    <a:pt x="739" y="2070"/>
                    <a:pt x="768" y="1865"/>
                  </a:cubicBezTo>
                  <a:cubicBezTo>
                    <a:pt x="801" y="1732"/>
                    <a:pt x="801" y="1632"/>
                    <a:pt x="868" y="1498"/>
                  </a:cubicBezTo>
                  <a:cubicBezTo>
                    <a:pt x="868" y="1465"/>
                    <a:pt x="868" y="1465"/>
                    <a:pt x="868" y="1465"/>
                  </a:cubicBezTo>
                  <a:cubicBezTo>
                    <a:pt x="868" y="1432"/>
                    <a:pt x="902" y="1398"/>
                    <a:pt x="902" y="1365"/>
                  </a:cubicBezTo>
                  <a:cubicBezTo>
                    <a:pt x="935" y="1298"/>
                    <a:pt x="968" y="1231"/>
                    <a:pt x="1002" y="1198"/>
                  </a:cubicBezTo>
                  <a:cubicBezTo>
                    <a:pt x="1002" y="1165"/>
                    <a:pt x="1035" y="1131"/>
                    <a:pt x="1035" y="1098"/>
                  </a:cubicBezTo>
                  <a:cubicBezTo>
                    <a:pt x="1035" y="1098"/>
                    <a:pt x="1035" y="1098"/>
                    <a:pt x="1068" y="1065"/>
                  </a:cubicBezTo>
                  <a:cubicBezTo>
                    <a:pt x="1102" y="1031"/>
                    <a:pt x="1135" y="965"/>
                    <a:pt x="1168" y="931"/>
                  </a:cubicBezTo>
                  <a:cubicBezTo>
                    <a:pt x="1202" y="898"/>
                    <a:pt x="1268" y="831"/>
                    <a:pt x="1302" y="798"/>
                  </a:cubicBezTo>
                  <a:cubicBezTo>
                    <a:pt x="1302" y="798"/>
                    <a:pt x="1335" y="764"/>
                    <a:pt x="1335" y="764"/>
                  </a:cubicBezTo>
                  <a:cubicBezTo>
                    <a:pt x="1369" y="731"/>
                    <a:pt x="1402" y="731"/>
                    <a:pt x="1402" y="698"/>
                  </a:cubicBezTo>
                  <a:cubicBezTo>
                    <a:pt x="1569" y="598"/>
                    <a:pt x="1635" y="364"/>
                    <a:pt x="1535" y="164"/>
                  </a:cubicBezTo>
                  <a:cubicBezTo>
                    <a:pt x="1446" y="75"/>
                    <a:pt x="1313"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4"/>
            <p:cNvSpPr/>
            <p:nvPr/>
          </p:nvSpPr>
          <p:spPr>
            <a:xfrm>
              <a:off x="740475" y="1385500"/>
              <a:ext cx="38375" cy="29225"/>
            </a:xfrm>
            <a:custGeom>
              <a:rect b="b" l="l" r="r" t="t"/>
              <a:pathLst>
                <a:path extrusionOk="0" h="1169" w="1535">
                  <a:moveTo>
                    <a:pt x="1101" y="1"/>
                  </a:moveTo>
                  <a:cubicBezTo>
                    <a:pt x="734" y="34"/>
                    <a:pt x="334" y="234"/>
                    <a:pt x="100" y="534"/>
                  </a:cubicBezTo>
                  <a:cubicBezTo>
                    <a:pt x="34" y="601"/>
                    <a:pt x="0" y="701"/>
                    <a:pt x="0" y="801"/>
                  </a:cubicBezTo>
                  <a:cubicBezTo>
                    <a:pt x="0" y="901"/>
                    <a:pt x="34" y="1001"/>
                    <a:pt x="134" y="1068"/>
                  </a:cubicBezTo>
                  <a:cubicBezTo>
                    <a:pt x="200" y="1135"/>
                    <a:pt x="300" y="1168"/>
                    <a:pt x="400" y="1168"/>
                  </a:cubicBezTo>
                  <a:cubicBezTo>
                    <a:pt x="501" y="1135"/>
                    <a:pt x="601" y="1101"/>
                    <a:pt x="667" y="1035"/>
                  </a:cubicBezTo>
                  <a:cubicBezTo>
                    <a:pt x="701" y="1001"/>
                    <a:pt x="734" y="968"/>
                    <a:pt x="767" y="935"/>
                  </a:cubicBezTo>
                  <a:cubicBezTo>
                    <a:pt x="801" y="901"/>
                    <a:pt x="867" y="868"/>
                    <a:pt x="901" y="834"/>
                  </a:cubicBezTo>
                  <a:cubicBezTo>
                    <a:pt x="905" y="832"/>
                    <a:pt x="911" y="831"/>
                    <a:pt x="918" y="831"/>
                  </a:cubicBezTo>
                  <a:cubicBezTo>
                    <a:pt x="1011" y="831"/>
                    <a:pt x="1303" y="1035"/>
                    <a:pt x="1334" y="1035"/>
                  </a:cubicBezTo>
                  <a:cubicBezTo>
                    <a:pt x="1368" y="1035"/>
                    <a:pt x="1134" y="768"/>
                    <a:pt x="1168" y="768"/>
                  </a:cubicBezTo>
                  <a:cubicBezTo>
                    <a:pt x="1234" y="768"/>
                    <a:pt x="1334" y="701"/>
                    <a:pt x="1401" y="634"/>
                  </a:cubicBezTo>
                  <a:cubicBezTo>
                    <a:pt x="1468" y="568"/>
                    <a:pt x="1535" y="468"/>
                    <a:pt x="1501" y="367"/>
                  </a:cubicBezTo>
                  <a:cubicBezTo>
                    <a:pt x="1501" y="267"/>
                    <a:pt x="1468" y="167"/>
                    <a:pt x="1368" y="101"/>
                  </a:cubicBezTo>
                  <a:cubicBezTo>
                    <a:pt x="1301" y="34"/>
                    <a:pt x="1201" y="1"/>
                    <a:pt x="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4"/>
            <p:cNvSpPr/>
            <p:nvPr/>
          </p:nvSpPr>
          <p:spPr>
            <a:xfrm>
              <a:off x="425250" y="1435625"/>
              <a:ext cx="35050" cy="48300"/>
            </a:xfrm>
            <a:custGeom>
              <a:rect b="b" l="l" r="r" t="t"/>
              <a:pathLst>
                <a:path extrusionOk="0" h="1932" w="1402">
                  <a:moveTo>
                    <a:pt x="984" y="1"/>
                  </a:moveTo>
                  <a:cubicBezTo>
                    <a:pt x="919" y="1"/>
                    <a:pt x="856" y="19"/>
                    <a:pt x="801" y="64"/>
                  </a:cubicBezTo>
                  <a:cubicBezTo>
                    <a:pt x="567" y="230"/>
                    <a:pt x="367" y="464"/>
                    <a:pt x="234" y="731"/>
                  </a:cubicBezTo>
                  <a:cubicBezTo>
                    <a:pt x="100" y="998"/>
                    <a:pt x="34" y="1265"/>
                    <a:pt x="0" y="1565"/>
                  </a:cubicBezTo>
                  <a:cubicBezTo>
                    <a:pt x="0" y="1665"/>
                    <a:pt x="67" y="1765"/>
                    <a:pt x="134" y="1832"/>
                  </a:cubicBezTo>
                  <a:cubicBezTo>
                    <a:pt x="200" y="1898"/>
                    <a:pt x="300" y="1932"/>
                    <a:pt x="400" y="1932"/>
                  </a:cubicBezTo>
                  <a:cubicBezTo>
                    <a:pt x="501" y="1932"/>
                    <a:pt x="601" y="1898"/>
                    <a:pt x="667" y="1798"/>
                  </a:cubicBezTo>
                  <a:lnTo>
                    <a:pt x="701" y="1732"/>
                  </a:lnTo>
                  <a:cubicBezTo>
                    <a:pt x="734" y="1698"/>
                    <a:pt x="734" y="1632"/>
                    <a:pt x="734" y="1598"/>
                  </a:cubicBezTo>
                  <a:cubicBezTo>
                    <a:pt x="767" y="1498"/>
                    <a:pt x="801" y="1365"/>
                    <a:pt x="834" y="1265"/>
                  </a:cubicBezTo>
                  <a:cubicBezTo>
                    <a:pt x="867" y="1164"/>
                    <a:pt x="901" y="1064"/>
                    <a:pt x="968" y="998"/>
                  </a:cubicBezTo>
                  <a:cubicBezTo>
                    <a:pt x="1034" y="898"/>
                    <a:pt x="1101" y="798"/>
                    <a:pt x="1168" y="731"/>
                  </a:cubicBezTo>
                  <a:cubicBezTo>
                    <a:pt x="1201" y="731"/>
                    <a:pt x="1201" y="731"/>
                    <a:pt x="1234" y="697"/>
                  </a:cubicBezTo>
                  <a:cubicBezTo>
                    <a:pt x="1301" y="664"/>
                    <a:pt x="1368" y="564"/>
                    <a:pt x="1401" y="464"/>
                  </a:cubicBezTo>
                  <a:cubicBezTo>
                    <a:pt x="1401" y="364"/>
                    <a:pt x="1401" y="264"/>
                    <a:pt x="1334" y="164"/>
                  </a:cubicBezTo>
                  <a:cubicBezTo>
                    <a:pt x="1245" y="75"/>
                    <a:pt x="1112" y="1"/>
                    <a:pt x="9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4"/>
            <p:cNvSpPr/>
            <p:nvPr/>
          </p:nvSpPr>
          <p:spPr>
            <a:xfrm>
              <a:off x="454425" y="1458050"/>
              <a:ext cx="37900" cy="26100"/>
            </a:xfrm>
            <a:custGeom>
              <a:rect b="b" l="l" r="r" t="t"/>
              <a:pathLst>
                <a:path extrusionOk="0" h="1044" w="1516">
                  <a:moveTo>
                    <a:pt x="935" y="1"/>
                  </a:moveTo>
                  <a:cubicBezTo>
                    <a:pt x="801" y="34"/>
                    <a:pt x="668" y="67"/>
                    <a:pt x="534" y="134"/>
                  </a:cubicBezTo>
                  <a:cubicBezTo>
                    <a:pt x="434" y="167"/>
                    <a:pt x="368" y="201"/>
                    <a:pt x="301" y="234"/>
                  </a:cubicBezTo>
                  <a:cubicBezTo>
                    <a:pt x="234" y="301"/>
                    <a:pt x="167" y="368"/>
                    <a:pt x="101" y="401"/>
                  </a:cubicBezTo>
                  <a:cubicBezTo>
                    <a:pt x="34" y="468"/>
                    <a:pt x="1" y="601"/>
                    <a:pt x="1" y="701"/>
                  </a:cubicBezTo>
                  <a:cubicBezTo>
                    <a:pt x="1" y="768"/>
                    <a:pt x="67" y="901"/>
                    <a:pt x="134" y="968"/>
                  </a:cubicBezTo>
                  <a:cubicBezTo>
                    <a:pt x="188" y="995"/>
                    <a:pt x="264" y="1044"/>
                    <a:pt x="344" y="1044"/>
                  </a:cubicBezTo>
                  <a:cubicBezTo>
                    <a:pt x="363" y="1044"/>
                    <a:pt x="382" y="1041"/>
                    <a:pt x="401" y="1035"/>
                  </a:cubicBezTo>
                  <a:cubicBezTo>
                    <a:pt x="501" y="1035"/>
                    <a:pt x="601" y="1001"/>
                    <a:pt x="668" y="935"/>
                  </a:cubicBezTo>
                  <a:cubicBezTo>
                    <a:pt x="735" y="868"/>
                    <a:pt x="768" y="835"/>
                    <a:pt x="835" y="801"/>
                  </a:cubicBezTo>
                  <a:cubicBezTo>
                    <a:pt x="868" y="801"/>
                    <a:pt x="935" y="768"/>
                    <a:pt x="968" y="768"/>
                  </a:cubicBezTo>
                  <a:lnTo>
                    <a:pt x="1001" y="768"/>
                  </a:lnTo>
                  <a:cubicBezTo>
                    <a:pt x="1101" y="768"/>
                    <a:pt x="1202" y="701"/>
                    <a:pt x="1268" y="634"/>
                  </a:cubicBezTo>
                  <a:cubicBezTo>
                    <a:pt x="1302" y="568"/>
                    <a:pt x="1368" y="468"/>
                    <a:pt x="1335" y="368"/>
                  </a:cubicBezTo>
                  <a:cubicBezTo>
                    <a:pt x="1335" y="343"/>
                    <a:pt x="1349" y="335"/>
                    <a:pt x="1369" y="335"/>
                  </a:cubicBezTo>
                  <a:cubicBezTo>
                    <a:pt x="1416" y="335"/>
                    <a:pt x="1499" y="384"/>
                    <a:pt x="1512" y="384"/>
                  </a:cubicBezTo>
                  <a:cubicBezTo>
                    <a:pt x="1516" y="384"/>
                    <a:pt x="1513" y="379"/>
                    <a:pt x="1502" y="368"/>
                  </a:cubicBezTo>
                  <a:cubicBezTo>
                    <a:pt x="1435" y="301"/>
                    <a:pt x="1035" y="1"/>
                    <a:pt x="9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4"/>
            <p:cNvSpPr/>
            <p:nvPr/>
          </p:nvSpPr>
          <p:spPr>
            <a:xfrm>
              <a:off x="147550" y="1472450"/>
              <a:ext cx="26700" cy="50400"/>
            </a:xfrm>
            <a:custGeom>
              <a:rect b="b" l="l" r="r" t="t"/>
              <a:pathLst>
                <a:path extrusionOk="0" h="2016" w="1068">
                  <a:moveTo>
                    <a:pt x="705" y="0"/>
                  </a:moveTo>
                  <a:cubicBezTo>
                    <a:pt x="651" y="0"/>
                    <a:pt x="601" y="8"/>
                    <a:pt x="567" y="25"/>
                  </a:cubicBezTo>
                  <a:cubicBezTo>
                    <a:pt x="467" y="58"/>
                    <a:pt x="401" y="125"/>
                    <a:pt x="334" y="192"/>
                  </a:cubicBezTo>
                  <a:cubicBezTo>
                    <a:pt x="200" y="425"/>
                    <a:pt x="100" y="659"/>
                    <a:pt x="67" y="926"/>
                  </a:cubicBezTo>
                  <a:cubicBezTo>
                    <a:pt x="0" y="1193"/>
                    <a:pt x="34" y="1493"/>
                    <a:pt x="67" y="1760"/>
                  </a:cubicBezTo>
                  <a:cubicBezTo>
                    <a:pt x="100" y="1860"/>
                    <a:pt x="200" y="1926"/>
                    <a:pt x="267" y="1960"/>
                  </a:cubicBezTo>
                  <a:cubicBezTo>
                    <a:pt x="326" y="1999"/>
                    <a:pt x="384" y="2015"/>
                    <a:pt x="443" y="2015"/>
                  </a:cubicBezTo>
                  <a:cubicBezTo>
                    <a:pt x="484" y="2015"/>
                    <a:pt x="526" y="2007"/>
                    <a:pt x="567" y="1993"/>
                  </a:cubicBezTo>
                  <a:cubicBezTo>
                    <a:pt x="667" y="1960"/>
                    <a:pt x="734" y="1893"/>
                    <a:pt x="767" y="1793"/>
                  </a:cubicBezTo>
                  <a:cubicBezTo>
                    <a:pt x="834" y="1726"/>
                    <a:pt x="834" y="1626"/>
                    <a:pt x="801" y="1560"/>
                  </a:cubicBezTo>
                  <a:cubicBezTo>
                    <a:pt x="801" y="1426"/>
                    <a:pt x="767" y="1326"/>
                    <a:pt x="801" y="1193"/>
                  </a:cubicBezTo>
                  <a:cubicBezTo>
                    <a:pt x="801" y="1093"/>
                    <a:pt x="834" y="959"/>
                    <a:pt x="868" y="859"/>
                  </a:cubicBezTo>
                  <a:cubicBezTo>
                    <a:pt x="901" y="759"/>
                    <a:pt x="968" y="659"/>
                    <a:pt x="1034" y="559"/>
                  </a:cubicBezTo>
                  <a:cubicBezTo>
                    <a:pt x="1068" y="492"/>
                    <a:pt x="1068" y="325"/>
                    <a:pt x="1034" y="259"/>
                  </a:cubicBezTo>
                  <a:cubicBezTo>
                    <a:pt x="1001" y="159"/>
                    <a:pt x="934" y="58"/>
                    <a:pt x="868" y="25"/>
                  </a:cubicBezTo>
                  <a:cubicBezTo>
                    <a:pt x="817" y="8"/>
                    <a:pt x="759" y="0"/>
                    <a:pt x="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4"/>
            <p:cNvSpPr/>
            <p:nvPr/>
          </p:nvSpPr>
          <p:spPr>
            <a:xfrm>
              <a:off x="175900" y="1488275"/>
              <a:ext cx="35050" cy="32975"/>
            </a:xfrm>
            <a:custGeom>
              <a:rect b="b" l="l" r="r" t="t"/>
              <a:pathLst>
                <a:path extrusionOk="0" h="1319" w="1402">
                  <a:moveTo>
                    <a:pt x="1018" y="1"/>
                  </a:moveTo>
                  <a:cubicBezTo>
                    <a:pt x="968" y="1"/>
                    <a:pt x="918" y="9"/>
                    <a:pt x="868" y="26"/>
                  </a:cubicBezTo>
                  <a:cubicBezTo>
                    <a:pt x="768" y="26"/>
                    <a:pt x="668" y="93"/>
                    <a:pt x="601" y="126"/>
                  </a:cubicBezTo>
                  <a:cubicBezTo>
                    <a:pt x="501" y="193"/>
                    <a:pt x="434" y="259"/>
                    <a:pt x="334" y="326"/>
                  </a:cubicBezTo>
                  <a:cubicBezTo>
                    <a:pt x="301" y="393"/>
                    <a:pt x="234" y="426"/>
                    <a:pt x="201" y="493"/>
                  </a:cubicBezTo>
                  <a:cubicBezTo>
                    <a:pt x="134" y="593"/>
                    <a:pt x="67" y="660"/>
                    <a:pt x="34" y="760"/>
                  </a:cubicBezTo>
                  <a:cubicBezTo>
                    <a:pt x="0" y="826"/>
                    <a:pt x="0" y="860"/>
                    <a:pt x="0" y="927"/>
                  </a:cubicBezTo>
                  <a:cubicBezTo>
                    <a:pt x="0" y="960"/>
                    <a:pt x="0" y="1027"/>
                    <a:pt x="0" y="1060"/>
                  </a:cubicBezTo>
                  <a:cubicBezTo>
                    <a:pt x="34" y="1160"/>
                    <a:pt x="100" y="1227"/>
                    <a:pt x="201" y="1293"/>
                  </a:cubicBezTo>
                  <a:cubicBezTo>
                    <a:pt x="251" y="1310"/>
                    <a:pt x="301" y="1318"/>
                    <a:pt x="351" y="1318"/>
                  </a:cubicBezTo>
                  <a:cubicBezTo>
                    <a:pt x="401" y="1318"/>
                    <a:pt x="451" y="1310"/>
                    <a:pt x="501" y="1293"/>
                  </a:cubicBezTo>
                  <a:cubicBezTo>
                    <a:pt x="601" y="1260"/>
                    <a:pt x="668" y="1193"/>
                    <a:pt x="701" y="1127"/>
                  </a:cubicBezTo>
                  <a:cubicBezTo>
                    <a:pt x="734" y="1060"/>
                    <a:pt x="768" y="1027"/>
                    <a:pt x="801" y="960"/>
                  </a:cubicBezTo>
                  <a:cubicBezTo>
                    <a:pt x="834" y="927"/>
                    <a:pt x="868" y="893"/>
                    <a:pt x="901" y="826"/>
                  </a:cubicBezTo>
                  <a:cubicBezTo>
                    <a:pt x="934" y="826"/>
                    <a:pt x="968" y="793"/>
                    <a:pt x="1001" y="760"/>
                  </a:cubicBezTo>
                  <a:cubicBezTo>
                    <a:pt x="1034" y="760"/>
                    <a:pt x="1101" y="726"/>
                    <a:pt x="1135" y="726"/>
                  </a:cubicBezTo>
                  <a:cubicBezTo>
                    <a:pt x="1201" y="693"/>
                    <a:pt x="1301" y="626"/>
                    <a:pt x="1335" y="526"/>
                  </a:cubicBezTo>
                  <a:cubicBezTo>
                    <a:pt x="1368" y="460"/>
                    <a:pt x="1401" y="326"/>
                    <a:pt x="1368" y="259"/>
                  </a:cubicBezTo>
                  <a:cubicBezTo>
                    <a:pt x="1335" y="159"/>
                    <a:pt x="1268" y="59"/>
                    <a:pt x="1168" y="26"/>
                  </a:cubicBezTo>
                  <a:cubicBezTo>
                    <a:pt x="1118" y="9"/>
                    <a:pt x="1068" y="1"/>
                    <a:pt x="1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4"/>
            <p:cNvSpPr/>
            <p:nvPr/>
          </p:nvSpPr>
          <p:spPr>
            <a:xfrm>
              <a:off x="-123475" y="1484750"/>
              <a:ext cx="34200" cy="55050"/>
            </a:xfrm>
            <a:custGeom>
              <a:rect b="b" l="l" r="r" t="t"/>
              <a:pathLst>
                <a:path extrusionOk="0" h="2202" w="1368">
                  <a:moveTo>
                    <a:pt x="968" y="0"/>
                  </a:moveTo>
                  <a:cubicBezTo>
                    <a:pt x="867" y="33"/>
                    <a:pt x="801" y="67"/>
                    <a:pt x="701" y="134"/>
                  </a:cubicBezTo>
                  <a:cubicBezTo>
                    <a:pt x="267" y="567"/>
                    <a:pt x="0" y="1234"/>
                    <a:pt x="134" y="1835"/>
                  </a:cubicBezTo>
                  <a:cubicBezTo>
                    <a:pt x="167" y="1935"/>
                    <a:pt x="167" y="2035"/>
                    <a:pt x="267" y="2102"/>
                  </a:cubicBezTo>
                  <a:cubicBezTo>
                    <a:pt x="334" y="2168"/>
                    <a:pt x="434" y="2202"/>
                    <a:pt x="534" y="2202"/>
                  </a:cubicBezTo>
                  <a:cubicBezTo>
                    <a:pt x="634" y="2202"/>
                    <a:pt x="734" y="2168"/>
                    <a:pt x="801" y="2068"/>
                  </a:cubicBezTo>
                  <a:cubicBezTo>
                    <a:pt x="867" y="2002"/>
                    <a:pt x="901" y="1901"/>
                    <a:pt x="901" y="1801"/>
                  </a:cubicBezTo>
                  <a:cubicBezTo>
                    <a:pt x="867" y="1668"/>
                    <a:pt x="867" y="1568"/>
                    <a:pt x="867" y="1434"/>
                  </a:cubicBezTo>
                  <a:cubicBezTo>
                    <a:pt x="867" y="1368"/>
                    <a:pt x="867" y="1368"/>
                    <a:pt x="901" y="1334"/>
                  </a:cubicBezTo>
                  <a:cubicBezTo>
                    <a:pt x="901" y="1268"/>
                    <a:pt x="901" y="1201"/>
                    <a:pt x="934" y="1134"/>
                  </a:cubicBezTo>
                  <a:lnTo>
                    <a:pt x="968" y="1034"/>
                  </a:lnTo>
                  <a:cubicBezTo>
                    <a:pt x="1001" y="967"/>
                    <a:pt x="1034" y="934"/>
                    <a:pt x="1068" y="867"/>
                  </a:cubicBezTo>
                  <a:cubicBezTo>
                    <a:pt x="1101" y="834"/>
                    <a:pt x="1101" y="801"/>
                    <a:pt x="1134" y="801"/>
                  </a:cubicBezTo>
                  <a:cubicBezTo>
                    <a:pt x="1168" y="734"/>
                    <a:pt x="1234" y="701"/>
                    <a:pt x="1268" y="634"/>
                  </a:cubicBezTo>
                  <a:cubicBezTo>
                    <a:pt x="1334" y="567"/>
                    <a:pt x="1368" y="467"/>
                    <a:pt x="1368" y="367"/>
                  </a:cubicBezTo>
                  <a:cubicBezTo>
                    <a:pt x="1368" y="267"/>
                    <a:pt x="1334" y="167"/>
                    <a:pt x="1234" y="100"/>
                  </a:cubicBezTo>
                  <a:cubicBezTo>
                    <a:pt x="1168" y="33"/>
                    <a:pt x="1068" y="0"/>
                    <a:pt x="9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4"/>
            <p:cNvSpPr/>
            <p:nvPr/>
          </p:nvSpPr>
          <p:spPr>
            <a:xfrm>
              <a:off x="-98475" y="1511200"/>
              <a:ext cx="42575" cy="29775"/>
            </a:xfrm>
            <a:custGeom>
              <a:rect b="b" l="l" r="r" t="t"/>
              <a:pathLst>
                <a:path extrusionOk="0" h="1191" w="1703">
                  <a:moveTo>
                    <a:pt x="1092" y="0"/>
                  </a:moveTo>
                  <a:cubicBezTo>
                    <a:pt x="1073" y="0"/>
                    <a:pt x="1054" y="3"/>
                    <a:pt x="1035" y="10"/>
                  </a:cubicBezTo>
                  <a:cubicBezTo>
                    <a:pt x="801" y="10"/>
                    <a:pt x="635" y="76"/>
                    <a:pt x="468" y="210"/>
                  </a:cubicBezTo>
                  <a:cubicBezTo>
                    <a:pt x="301" y="310"/>
                    <a:pt x="134" y="477"/>
                    <a:pt x="68" y="643"/>
                  </a:cubicBezTo>
                  <a:cubicBezTo>
                    <a:pt x="1" y="710"/>
                    <a:pt x="1" y="843"/>
                    <a:pt x="34" y="944"/>
                  </a:cubicBezTo>
                  <a:cubicBezTo>
                    <a:pt x="68" y="1010"/>
                    <a:pt x="134" y="1110"/>
                    <a:pt x="234" y="1144"/>
                  </a:cubicBezTo>
                  <a:cubicBezTo>
                    <a:pt x="282" y="1167"/>
                    <a:pt x="362" y="1191"/>
                    <a:pt x="429" y="1191"/>
                  </a:cubicBezTo>
                  <a:cubicBezTo>
                    <a:pt x="456" y="1191"/>
                    <a:pt x="482" y="1187"/>
                    <a:pt x="501" y="1177"/>
                  </a:cubicBezTo>
                  <a:cubicBezTo>
                    <a:pt x="601" y="1144"/>
                    <a:pt x="668" y="1077"/>
                    <a:pt x="735" y="977"/>
                  </a:cubicBezTo>
                  <a:cubicBezTo>
                    <a:pt x="768" y="944"/>
                    <a:pt x="801" y="910"/>
                    <a:pt x="835" y="877"/>
                  </a:cubicBezTo>
                  <a:cubicBezTo>
                    <a:pt x="868" y="843"/>
                    <a:pt x="902" y="810"/>
                    <a:pt x="935" y="810"/>
                  </a:cubicBezTo>
                  <a:cubicBezTo>
                    <a:pt x="1002" y="777"/>
                    <a:pt x="1035" y="743"/>
                    <a:pt x="1102" y="743"/>
                  </a:cubicBezTo>
                  <a:cubicBezTo>
                    <a:pt x="1168" y="743"/>
                    <a:pt x="1268" y="710"/>
                    <a:pt x="1335" y="610"/>
                  </a:cubicBezTo>
                  <a:cubicBezTo>
                    <a:pt x="1349" y="596"/>
                    <a:pt x="1374" y="591"/>
                    <a:pt x="1404" y="591"/>
                  </a:cubicBezTo>
                  <a:cubicBezTo>
                    <a:pt x="1485" y="591"/>
                    <a:pt x="1607" y="629"/>
                    <a:pt x="1667" y="629"/>
                  </a:cubicBezTo>
                  <a:cubicBezTo>
                    <a:pt x="1689" y="629"/>
                    <a:pt x="1702" y="624"/>
                    <a:pt x="1702" y="610"/>
                  </a:cubicBezTo>
                  <a:cubicBezTo>
                    <a:pt x="1702" y="510"/>
                    <a:pt x="1369" y="143"/>
                    <a:pt x="1302" y="76"/>
                  </a:cubicBezTo>
                  <a:cubicBezTo>
                    <a:pt x="1248" y="49"/>
                    <a:pt x="1172" y="0"/>
                    <a:pt x="10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4"/>
            <p:cNvSpPr/>
            <p:nvPr/>
          </p:nvSpPr>
          <p:spPr>
            <a:xfrm>
              <a:off x="-403675" y="1491100"/>
              <a:ext cx="23375" cy="49050"/>
            </a:xfrm>
            <a:custGeom>
              <a:rect b="b" l="l" r="r" t="t"/>
              <a:pathLst>
                <a:path extrusionOk="0" h="1962" w="935">
                  <a:moveTo>
                    <a:pt x="526" y="0"/>
                  </a:moveTo>
                  <a:cubicBezTo>
                    <a:pt x="388" y="0"/>
                    <a:pt x="246" y="75"/>
                    <a:pt x="200" y="213"/>
                  </a:cubicBezTo>
                  <a:cubicBezTo>
                    <a:pt x="100" y="447"/>
                    <a:pt x="34" y="680"/>
                    <a:pt x="0" y="947"/>
                  </a:cubicBezTo>
                  <a:cubicBezTo>
                    <a:pt x="0" y="1214"/>
                    <a:pt x="0" y="1447"/>
                    <a:pt x="67" y="1714"/>
                  </a:cubicBezTo>
                  <a:cubicBezTo>
                    <a:pt x="100" y="1781"/>
                    <a:pt x="167" y="1881"/>
                    <a:pt x="267" y="1914"/>
                  </a:cubicBezTo>
                  <a:cubicBezTo>
                    <a:pt x="314" y="1938"/>
                    <a:pt x="395" y="1961"/>
                    <a:pt x="473" y="1961"/>
                  </a:cubicBezTo>
                  <a:cubicBezTo>
                    <a:pt x="506" y="1961"/>
                    <a:pt x="538" y="1957"/>
                    <a:pt x="567" y="1948"/>
                  </a:cubicBezTo>
                  <a:cubicBezTo>
                    <a:pt x="634" y="1914"/>
                    <a:pt x="734" y="1848"/>
                    <a:pt x="767" y="1748"/>
                  </a:cubicBezTo>
                  <a:cubicBezTo>
                    <a:pt x="834" y="1647"/>
                    <a:pt x="834" y="1547"/>
                    <a:pt x="801" y="1447"/>
                  </a:cubicBezTo>
                  <a:cubicBezTo>
                    <a:pt x="767" y="1314"/>
                    <a:pt x="767" y="1147"/>
                    <a:pt x="767" y="1014"/>
                  </a:cubicBezTo>
                  <a:cubicBezTo>
                    <a:pt x="801" y="847"/>
                    <a:pt x="834" y="713"/>
                    <a:pt x="867" y="580"/>
                  </a:cubicBezTo>
                  <a:cubicBezTo>
                    <a:pt x="867" y="580"/>
                    <a:pt x="867" y="547"/>
                    <a:pt x="867" y="547"/>
                  </a:cubicBezTo>
                  <a:cubicBezTo>
                    <a:pt x="934" y="447"/>
                    <a:pt x="934" y="347"/>
                    <a:pt x="901" y="246"/>
                  </a:cubicBezTo>
                  <a:cubicBezTo>
                    <a:pt x="867" y="180"/>
                    <a:pt x="801" y="80"/>
                    <a:pt x="701" y="46"/>
                  </a:cubicBezTo>
                  <a:cubicBezTo>
                    <a:pt x="649" y="15"/>
                    <a:pt x="588"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4"/>
            <p:cNvSpPr/>
            <p:nvPr/>
          </p:nvSpPr>
          <p:spPr>
            <a:xfrm>
              <a:off x="-369575" y="1509750"/>
              <a:ext cx="32625" cy="32050"/>
            </a:xfrm>
            <a:custGeom>
              <a:rect b="b" l="l" r="r" t="t"/>
              <a:pathLst>
                <a:path extrusionOk="0" h="1282" w="1305">
                  <a:moveTo>
                    <a:pt x="871" y="1"/>
                  </a:moveTo>
                  <a:cubicBezTo>
                    <a:pt x="771" y="1"/>
                    <a:pt x="671" y="34"/>
                    <a:pt x="571" y="68"/>
                  </a:cubicBezTo>
                  <a:cubicBezTo>
                    <a:pt x="538" y="101"/>
                    <a:pt x="471" y="134"/>
                    <a:pt x="404" y="168"/>
                  </a:cubicBezTo>
                  <a:cubicBezTo>
                    <a:pt x="371" y="201"/>
                    <a:pt x="304" y="234"/>
                    <a:pt x="271" y="301"/>
                  </a:cubicBezTo>
                  <a:cubicBezTo>
                    <a:pt x="204" y="368"/>
                    <a:pt x="137" y="434"/>
                    <a:pt x="104" y="535"/>
                  </a:cubicBezTo>
                  <a:cubicBezTo>
                    <a:pt x="37" y="601"/>
                    <a:pt x="271" y="968"/>
                    <a:pt x="271" y="1068"/>
                  </a:cubicBezTo>
                  <a:cubicBezTo>
                    <a:pt x="271" y="1071"/>
                    <a:pt x="268" y="1073"/>
                    <a:pt x="264" y="1073"/>
                  </a:cubicBezTo>
                  <a:cubicBezTo>
                    <a:pt x="223" y="1073"/>
                    <a:pt x="21" y="964"/>
                    <a:pt x="3" y="964"/>
                  </a:cubicBezTo>
                  <a:cubicBezTo>
                    <a:pt x="0" y="964"/>
                    <a:pt x="1" y="965"/>
                    <a:pt x="4" y="968"/>
                  </a:cubicBezTo>
                  <a:cubicBezTo>
                    <a:pt x="4" y="1035"/>
                    <a:pt x="4" y="1068"/>
                    <a:pt x="37" y="1102"/>
                  </a:cubicBezTo>
                  <a:cubicBezTo>
                    <a:pt x="104" y="1168"/>
                    <a:pt x="204" y="1268"/>
                    <a:pt x="304" y="1268"/>
                  </a:cubicBezTo>
                  <a:cubicBezTo>
                    <a:pt x="331" y="1277"/>
                    <a:pt x="358" y="1281"/>
                    <a:pt x="384" y="1281"/>
                  </a:cubicBezTo>
                  <a:cubicBezTo>
                    <a:pt x="455" y="1281"/>
                    <a:pt x="522" y="1250"/>
                    <a:pt x="571" y="1202"/>
                  </a:cubicBezTo>
                  <a:cubicBezTo>
                    <a:pt x="671" y="1168"/>
                    <a:pt x="738" y="1068"/>
                    <a:pt x="738" y="968"/>
                  </a:cubicBezTo>
                  <a:cubicBezTo>
                    <a:pt x="738" y="968"/>
                    <a:pt x="771" y="935"/>
                    <a:pt x="771" y="901"/>
                  </a:cubicBezTo>
                  <a:lnTo>
                    <a:pt x="771" y="868"/>
                  </a:lnTo>
                  <a:cubicBezTo>
                    <a:pt x="804" y="835"/>
                    <a:pt x="804" y="835"/>
                    <a:pt x="838" y="801"/>
                  </a:cubicBezTo>
                  <a:cubicBezTo>
                    <a:pt x="838" y="801"/>
                    <a:pt x="871" y="801"/>
                    <a:pt x="871" y="768"/>
                  </a:cubicBezTo>
                  <a:cubicBezTo>
                    <a:pt x="904" y="768"/>
                    <a:pt x="938" y="768"/>
                    <a:pt x="971" y="735"/>
                  </a:cubicBezTo>
                  <a:cubicBezTo>
                    <a:pt x="1038" y="735"/>
                    <a:pt x="1138" y="701"/>
                    <a:pt x="1205" y="635"/>
                  </a:cubicBezTo>
                  <a:cubicBezTo>
                    <a:pt x="1238" y="568"/>
                    <a:pt x="1305" y="434"/>
                    <a:pt x="1271" y="368"/>
                  </a:cubicBezTo>
                  <a:cubicBezTo>
                    <a:pt x="1271" y="268"/>
                    <a:pt x="1238" y="168"/>
                    <a:pt x="1171" y="101"/>
                  </a:cubicBezTo>
                  <a:cubicBezTo>
                    <a:pt x="1071" y="34"/>
                    <a:pt x="971" y="1"/>
                    <a:pt x="8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4"/>
            <p:cNvSpPr/>
            <p:nvPr/>
          </p:nvSpPr>
          <p:spPr>
            <a:xfrm>
              <a:off x="-651350" y="1291275"/>
              <a:ext cx="25025" cy="41200"/>
            </a:xfrm>
            <a:custGeom>
              <a:rect b="b" l="l" r="r" t="t"/>
              <a:pathLst>
                <a:path extrusionOk="0" h="1648" w="1001">
                  <a:moveTo>
                    <a:pt x="567" y="0"/>
                  </a:moveTo>
                  <a:cubicBezTo>
                    <a:pt x="467" y="0"/>
                    <a:pt x="367" y="34"/>
                    <a:pt x="300" y="134"/>
                  </a:cubicBezTo>
                  <a:cubicBezTo>
                    <a:pt x="234" y="200"/>
                    <a:pt x="200" y="300"/>
                    <a:pt x="200" y="400"/>
                  </a:cubicBezTo>
                  <a:cubicBezTo>
                    <a:pt x="234" y="467"/>
                    <a:pt x="500" y="801"/>
                    <a:pt x="500" y="901"/>
                  </a:cubicBezTo>
                  <a:cubicBezTo>
                    <a:pt x="492" y="926"/>
                    <a:pt x="469" y="934"/>
                    <a:pt x="439" y="934"/>
                  </a:cubicBezTo>
                  <a:cubicBezTo>
                    <a:pt x="378" y="934"/>
                    <a:pt x="289" y="901"/>
                    <a:pt x="228" y="901"/>
                  </a:cubicBezTo>
                  <a:cubicBezTo>
                    <a:pt x="198" y="901"/>
                    <a:pt x="175" y="909"/>
                    <a:pt x="167" y="934"/>
                  </a:cubicBezTo>
                  <a:cubicBezTo>
                    <a:pt x="134" y="1001"/>
                    <a:pt x="100" y="1034"/>
                    <a:pt x="67" y="1101"/>
                  </a:cubicBezTo>
                  <a:cubicBezTo>
                    <a:pt x="0" y="1268"/>
                    <a:pt x="67" y="1535"/>
                    <a:pt x="234" y="1601"/>
                  </a:cubicBezTo>
                  <a:cubicBezTo>
                    <a:pt x="296" y="1632"/>
                    <a:pt x="361" y="1647"/>
                    <a:pt x="424" y="1647"/>
                  </a:cubicBezTo>
                  <a:cubicBezTo>
                    <a:pt x="566" y="1647"/>
                    <a:pt x="698" y="1573"/>
                    <a:pt x="767" y="1435"/>
                  </a:cubicBezTo>
                  <a:cubicBezTo>
                    <a:pt x="934" y="1134"/>
                    <a:pt x="1001" y="734"/>
                    <a:pt x="967" y="367"/>
                  </a:cubicBezTo>
                  <a:cubicBezTo>
                    <a:pt x="967" y="267"/>
                    <a:pt x="934" y="167"/>
                    <a:pt x="834" y="100"/>
                  </a:cubicBezTo>
                  <a:cubicBezTo>
                    <a:pt x="767" y="34"/>
                    <a:pt x="667" y="0"/>
                    <a:pt x="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4"/>
            <p:cNvSpPr/>
            <p:nvPr/>
          </p:nvSpPr>
          <p:spPr>
            <a:xfrm>
              <a:off x="-380325" y="1304275"/>
              <a:ext cx="24200" cy="42400"/>
            </a:xfrm>
            <a:custGeom>
              <a:rect b="b" l="l" r="r" t="t"/>
              <a:pathLst>
                <a:path extrusionOk="0" h="1696" w="968">
                  <a:moveTo>
                    <a:pt x="381" y="1"/>
                  </a:moveTo>
                  <a:cubicBezTo>
                    <a:pt x="300" y="1"/>
                    <a:pt x="216" y="32"/>
                    <a:pt x="167" y="81"/>
                  </a:cubicBezTo>
                  <a:cubicBezTo>
                    <a:pt x="100" y="114"/>
                    <a:pt x="34" y="214"/>
                    <a:pt x="0" y="314"/>
                  </a:cubicBezTo>
                  <a:cubicBezTo>
                    <a:pt x="0" y="381"/>
                    <a:pt x="267" y="781"/>
                    <a:pt x="334" y="848"/>
                  </a:cubicBezTo>
                  <a:cubicBezTo>
                    <a:pt x="336" y="850"/>
                    <a:pt x="337" y="852"/>
                    <a:pt x="336" y="852"/>
                  </a:cubicBezTo>
                  <a:cubicBezTo>
                    <a:pt x="328" y="852"/>
                    <a:pt x="139" y="711"/>
                    <a:pt x="131" y="711"/>
                  </a:cubicBezTo>
                  <a:cubicBezTo>
                    <a:pt x="130" y="711"/>
                    <a:pt x="131" y="712"/>
                    <a:pt x="134" y="714"/>
                  </a:cubicBezTo>
                  <a:cubicBezTo>
                    <a:pt x="167" y="748"/>
                    <a:pt x="167" y="781"/>
                    <a:pt x="167" y="814"/>
                  </a:cubicBezTo>
                  <a:cubicBezTo>
                    <a:pt x="167" y="848"/>
                    <a:pt x="167" y="881"/>
                    <a:pt x="167" y="915"/>
                  </a:cubicBezTo>
                  <a:cubicBezTo>
                    <a:pt x="167" y="948"/>
                    <a:pt x="167" y="981"/>
                    <a:pt x="167" y="1015"/>
                  </a:cubicBezTo>
                  <a:cubicBezTo>
                    <a:pt x="134" y="1048"/>
                    <a:pt x="100" y="1081"/>
                    <a:pt x="100" y="1148"/>
                  </a:cubicBezTo>
                  <a:cubicBezTo>
                    <a:pt x="34" y="1215"/>
                    <a:pt x="34" y="1348"/>
                    <a:pt x="67" y="1448"/>
                  </a:cubicBezTo>
                  <a:cubicBezTo>
                    <a:pt x="100" y="1515"/>
                    <a:pt x="167" y="1615"/>
                    <a:pt x="267" y="1648"/>
                  </a:cubicBezTo>
                  <a:cubicBezTo>
                    <a:pt x="314" y="1672"/>
                    <a:pt x="395" y="1696"/>
                    <a:pt x="473" y="1696"/>
                  </a:cubicBezTo>
                  <a:cubicBezTo>
                    <a:pt x="506" y="1696"/>
                    <a:pt x="538" y="1692"/>
                    <a:pt x="567" y="1682"/>
                  </a:cubicBezTo>
                  <a:cubicBezTo>
                    <a:pt x="567" y="1648"/>
                    <a:pt x="601" y="1648"/>
                    <a:pt x="634" y="1615"/>
                  </a:cubicBezTo>
                  <a:cubicBezTo>
                    <a:pt x="701" y="1582"/>
                    <a:pt x="734" y="1548"/>
                    <a:pt x="767" y="1482"/>
                  </a:cubicBezTo>
                  <a:cubicBezTo>
                    <a:pt x="901" y="1281"/>
                    <a:pt x="968" y="1048"/>
                    <a:pt x="934" y="814"/>
                  </a:cubicBezTo>
                  <a:cubicBezTo>
                    <a:pt x="934" y="581"/>
                    <a:pt x="834" y="347"/>
                    <a:pt x="701" y="181"/>
                  </a:cubicBezTo>
                  <a:cubicBezTo>
                    <a:pt x="634" y="81"/>
                    <a:pt x="567" y="47"/>
                    <a:pt x="467" y="14"/>
                  </a:cubicBezTo>
                  <a:cubicBezTo>
                    <a:pt x="440" y="5"/>
                    <a:pt x="411" y="1"/>
                    <a:pt x="3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4"/>
            <p:cNvSpPr/>
            <p:nvPr/>
          </p:nvSpPr>
          <p:spPr>
            <a:xfrm>
              <a:off x="-105975" y="1302925"/>
              <a:ext cx="25050" cy="48225"/>
            </a:xfrm>
            <a:custGeom>
              <a:rect b="b" l="l" r="r" t="t"/>
              <a:pathLst>
                <a:path extrusionOk="0" h="1929" w="1002">
                  <a:moveTo>
                    <a:pt x="493" y="1"/>
                  </a:moveTo>
                  <a:cubicBezTo>
                    <a:pt x="449" y="1"/>
                    <a:pt x="407" y="11"/>
                    <a:pt x="368" y="35"/>
                  </a:cubicBezTo>
                  <a:cubicBezTo>
                    <a:pt x="167" y="101"/>
                    <a:pt x="334" y="535"/>
                    <a:pt x="401" y="735"/>
                  </a:cubicBezTo>
                  <a:cubicBezTo>
                    <a:pt x="401" y="745"/>
                    <a:pt x="396" y="749"/>
                    <a:pt x="387" y="749"/>
                  </a:cubicBezTo>
                  <a:cubicBezTo>
                    <a:pt x="346" y="749"/>
                    <a:pt x="222" y="655"/>
                    <a:pt x="181" y="655"/>
                  </a:cubicBezTo>
                  <a:cubicBezTo>
                    <a:pt x="172" y="655"/>
                    <a:pt x="167" y="659"/>
                    <a:pt x="167" y="668"/>
                  </a:cubicBezTo>
                  <a:cubicBezTo>
                    <a:pt x="167" y="768"/>
                    <a:pt x="167" y="868"/>
                    <a:pt x="167" y="969"/>
                  </a:cubicBezTo>
                  <a:cubicBezTo>
                    <a:pt x="167" y="1102"/>
                    <a:pt x="134" y="1202"/>
                    <a:pt x="101" y="1302"/>
                  </a:cubicBezTo>
                  <a:cubicBezTo>
                    <a:pt x="101" y="1335"/>
                    <a:pt x="101" y="1369"/>
                    <a:pt x="67" y="1369"/>
                  </a:cubicBezTo>
                  <a:cubicBezTo>
                    <a:pt x="1" y="1569"/>
                    <a:pt x="67" y="1802"/>
                    <a:pt x="234" y="1903"/>
                  </a:cubicBezTo>
                  <a:cubicBezTo>
                    <a:pt x="286" y="1920"/>
                    <a:pt x="340" y="1928"/>
                    <a:pt x="393" y="1928"/>
                  </a:cubicBezTo>
                  <a:cubicBezTo>
                    <a:pt x="546" y="1928"/>
                    <a:pt x="694" y="1859"/>
                    <a:pt x="768" y="1736"/>
                  </a:cubicBezTo>
                  <a:cubicBezTo>
                    <a:pt x="968" y="1269"/>
                    <a:pt x="1001" y="735"/>
                    <a:pt x="835" y="268"/>
                  </a:cubicBezTo>
                  <a:cubicBezTo>
                    <a:pt x="783" y="115"/>
                    <a:pt x="634" y="1"/>
                    <a:pt x="4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4"/>
            <p:cNvSpPr/>
            <p:nvPr/>
          </p:nvSpPr>
          <p:spPr>
            <a:xfrm>
              <a:off x="160875" y="1286750"/>
              <a:ext cx="27550" cy="51250"/>
            </a:xfrm>
            <a:custGeom>
              <a:rect b="b" l="l" r="r" t="t"/>
              <a:pathLst>
                <a:path extrusionOk="0" h="2050" w="1102">
                  <a:moveTo>
                    <a:pt x="396" y="1"/>
                  </a:moveTo>
                  <a:cubicBezTo>
                    <a:pt x="329" y="1"/>
                    <a:pt x="248" y="24"/>
                    <a:pt x="201" y="48"/>
                  </a:cubicBezTo>
                  <a:cubicBezTo>
                    <a:pt x="101" y="114"/>
                    <a:pt x="34" y="181"/>
                    <a:pt x="34" y="281"/>
                  </a:cubicBezTo>
                  <a:cubicBezTo>
                    <a:pt x="1" y="415"/>
                    <a:pt x="34" y="481"/>
                    <a:pt x="68" y="581"/>
                  </a:cubicBezTo>
                  <a:cubicBezTo>
                    <a:pt x="101" y="581"/>
                    <a:pt x="101" y="615"/>
                    <a:pt x="101" y="615"/>
                  </a:cubicBezTo>
                  <a:cubicBezTo>
                    <a:pt x="101" y="648"/>
                    <a:pt x="134" y="648"/>
                    <a:pt x="134" y="682"/>
                  </a:cubicBezTo>
                  <a:cubicBezTo>
                    <a:pt x="134" y="748"/>
                    <a:pt x="168" y="782"/>
                    <a:pt x="201" y="848"/>
                  </a:cubicBezTo>
                  <a:cubicBezTo>
                    <a:pt x="234" y="948"/>
                    <a:pt x="234" y="1015"/>
                    <a:pt x="268" y="1115"/>
                  </a:cubicBezTo>
                  <a:cubicBezTo>
                    <a:pt x="301" y="1315"/>
                    <a:pt x="301" y="1482"/>
                    <a:pt x="301" y="1682"/>
                  </a:cubicBezTo>
                  <a:cubicBezTo>
                    <a:pt x="301" y="1782"/>
                    <a:pt x="368" y="1882"/>
                    <a:pt x="401" y="1949"/>
                  </a:cubicBezTo>
                  <a:cubicBezTo>
                    <a:pt x="501" y="2016"/>
                    <a:pt x="601" y="2049"/>
                    <a:pt x="701" y="2049"/>
                  </a:cubicBezTo>
                  <a:cubicBezTo>
                    <a:pt x="802" y="2016"/>
                    <a:pt x="902" y="1982"/>
                    <a:pt x="935" y="1916"/>
                  </a:cubicBezTo>
                  <a:cubicBezTo>
                    <a:pt x="1002" y="1816"/>
                    <a:pt x="1035" y="1749"/>
                    <a:pt x="1035" y="1649"/>
                  </a:cubicBezTo>
                  <a:cubicBezTo>
                    <a:pt x="1102" y="1115"/>
                    <a:pt x="968" y="615"/>
                    <a:pt x="735" y="181"/>
                  </a:cubicBezTo>
                  <a:cubicBezTo>
                    <a:pt x="668" y="81"/>
                    <a:pt x="568" y="14"/>
                    <a:pt x="468" y="14"/>
                  </a:cubicBezTo>
                  <a:cubicBezTo>
                    <a:pt x="448" y="5"/>
                    <a:pt x="423" y="1"/>
                    <a:pt x="3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4"/>
            <p:cNvSpPr/>
            <p:nvPr/>
          </p:nvSpPr>
          <p:spPr>
            <a:xfrm>
              <a:off x="431075" y="1255700"/>
              <a:ext cx="28375" cy="50750"/>
            </a:xfrm>
            <a:custGeom>
              <a:rect b="b" l="l" r="r" t="t"/>
              <a:pathLst>
                <a:path extrusionOk="0" h="2030" w="1135">
                  <a:moveTo>
                    <a:pt x="440" y="1"/>
                  </a:moveTo>
                  <a:cubicBezTo>
                    <a:pt x="367" y="1"/>
                    <a:pt x="294" y="20"/>
                    <a:pt x="234" y="56"/>
                  </a:cubicBezTo>
                  <a:cubicBezTo>
                    <a:pt x="67" y="189"/>
                    <a:pt x="1" y="422"/>
                    <a:pt x="134" y="589"/>
                  </a:cubicBezTo>
                  <a:cubicBezTo>
                    <a:pt x="134" y="623"/>
                    <a:pt x="134" y="623"/>
                    <a:pt x="167" y="656"/>
                  </a:cubicBezTo>
                  <a:cubicBezTo>
                    <a:pt x="167" y="656"/>
                    <a:pt x="167" y="689"/>
                    <a:pt x="167" y="689"/>
                  </a:cubicBezTo>
                  <a:cubicBezTo>
                    <a:pt x="167" y="689"/>
                    <a:pt x="201" y="723"/>
                    <a:pt x="201" y="723"/>
                  </a:cubicBezTo>
                  <a:cubicBezTo>
                    <a:pt x="201" y="723"/>
                    <a:pt x="201" y="756"/>
                    <a:pt x="201" y="756"/>
                  </a:cubicBezTo>
                  <a:cubicBezTo>
                    <a:pt x="234" y="856"/>
                    <a:pt x="268" y="923"/>
                    <a:pt x="268" y="990"/>
                  </a:cubicBezTo>
                  <a:cubicBezTo>
                    <a:pt x="301" y="1090"/>
                    <a:pt x="301" y="1223"/>
                    <a:pt x="301" y="1323"/>
                  </a:cubicBezTo>
                  <a:cubicBezTo>
                    <a:pt x="268" y="1423"/>
                    <a:pt x="268" y="1490"/>
                    <a:pt x="234" y="1590"/>
                  </a:cubicBezTo>
                  <a:cubicBezTo>
                    <a:pt x="201" y="1790"/>
                    <a:pt x="334" y="1990"/>
                    <a:pt x="534" y="2024"/>
                  </a:cubicBezTo>
                  <a:cubicBezTo>
                    <a:pt x="560" y="2028"/>
                    <a:pt x="585" y="2030"/>
                    <a:pt x="610" y="2030"/>
                  </a:cubicBezTo>
                  <a:cubicBezTo>
                    <a:pt x="783" y="2030"/>
                    <a:pt x="939" y="1931"/>
                    <a:pt x="968" y="1757"/>
                  </a:cubicBezTo>
                  <a:cubicBezTo>
                    <a:pt x="1135" y="1223"/>
                    <a:pt x="1035" y="623"/>
                    <a:pt x="768" y="189"/>
                  </a:cubicBezTo>
                  <a:cubicBezTo>
                    <a:pt x="704" y="61"/>
                    <a:pt x="571" y="1"/>
                    <a:pt x="4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4"/>
            <p:cNvSpPr/>
            <p:nvPr/>
          </p:nvSpPr>
          <p:spPr>
            <a:xfrm>
              <a:off x="-658875" y="1510600"/>
              <a:ext cx="1460250" cy="188075"/>
            </a:xfrm>
            <a:custGeom>
              <a:rect b="b" l="l" r="r" t="t"/>
              <a:pathLst>
                <a:path extrusionOk="0" h="7523" w="58410">
                  <a:moveTo>
                    <a:pt x="58409" y="0"/>
                  </a:moveTo>
                  <a:lnTo>
                    <a:pt x="58409" y="0"/>
                  </a:lnTo>
                  <a:cubicBezTo>
                    <a:pt x="57308" y="501"/>
                    <a:pt x="56241" y="1201"/>
                    <a:pt x="55240" y="1768"/>
                  </a:cubicBezTo>
                  <a:cubicBezTo>
                    <a:pt x="54073" y="2435"/>
                    <a:pt x="52805" y="3002"/>
                    <a:pt x="51471" y="3036"/>
                  </a:cubicBezTo>
                  <a:cubicBezTo>
                    <a:pt x="51431" y="3037"/>
                    <a:pt x="51390" y="3037"/>
                    <a:pt x="51350" y="3037"/>
                  </a:cubicBezTo>
                  <a:cubicBezTo>
                    <a:pt x="50129" y="3037"/>
                    <a:pt x="48999" y="2554"/>
                    <a:pt x="47868" y="2102"/>
                  </a:cubicBezTo>
                  <a:cubicBezTo>
                    <a:pt x="46834" y="1701"/>
                    <a:pt x="45800" y="1301"/>
                    <a:pt x="44666" y="1301"/>
                  </a:cubicBezTo>
                  <a:cubicBezTo>
                    <a:pt x="44607" y="1299"/>
                    <a:pt x="44548" y="1298"/>
                    <a:pt x="44489" y="1298"/>
                  </a:cubicBezTo>
                  <a:cubicBezTo>
                    <a:pt x="43618" y="1298"/>
                    <a:pt x="42778" y="1525"/>
                    <a:pt x="41998" y="1868"/>
                  </a:cubicBezTo>
                  <a:cubicBezTo>
                    <a:pt x="40196" y="2669"/>
                    <a:pt x="38695" y="3970"/>
                    <a:pt x="36994" y="5037"/>
                  </a:cubicBezTo>
                  <a:cubicBezTo>
                    <a:pt x="36193" y="5537"/>
                    <a:pt x="35326" y="5971"/>
                    <a:pt x="34425" y="6238"/>
                  </a:cubicBezTo>
                  <a:cubicBezTo>
                    <a:pt x="33924" y="6384"/>
                    <a:pt x="33414" y="6451"/>
                    <a:pt x="32904" y="6451"/>
                  </a:cubicBezTo>
                  <a:cubicBezTo>
                    <a:pt x="32363" y="6451"/>
                    <a:pt x="31822" y="6375"/>
                    <a:pt x="31290" y="6238"/>
                  </a:cubicBezTo>
                  <a:cubicBezTo>
                    <a:pt x="29155" y="5704"/>
                    <a:pt x="27320" y="4370"/>
                    <a:pt x="25186" y="3870"/>
                  </a:cubicBezTo>
                  <a:cubicBezTo>
                    <a:pt x="24702" y="3757"/>
                    <a:pt x="24210" y="3698"/>
                    <a:pt x="23719" y="3698"/>
                  </a:cubicBezTo>
                  <a:cubicBezTo>
                    <a:pt x="23193" y="3698"/>
                    <a:pt x="22667" y="3765"/>
                    <a:pt x="22150" y="3903"/>
                  </a:cubicBezTo>
                  <a:cubicBezTo>
                    <a:pt x="21083" y="4170"/>
                    <a:pt x="20082" y="4704"/>
                    <a:pt x="19148" y="5237"/>
                  </a:cubicBezTo>
                  <a:cubicBezTo>
                    <a:pt x="18147" y="5771"/>
                    <a:pt x="17180" y="6371"/>
                    <a:pt x="16112" y="6772"/>
                  </a:cubicBezTo>
                  <a:cubicBezTo>
                    <a:pt x="15299" y="7088"/>
                    <a:pt x="14456" y="7251"/>
                    <a:pt x="13602" y="7251"/>
                  </a:cubicBezTo>
                  <a:cubicBezTo>
                    <a:pt x="13195" y="7251"/>
                    <a:pt x="12786" y="7214"/>
                    <a:pt x="12376" y="7139"/>
                  </a:cubicBezTo>
                  <a:cubicBezTo>
                    <a:pt x="9741" y="6705"/>
                    <a:pt x="7473" y="5104"/>
                    <a:pt x="4871" y="4403"/>
                  </a:cubicBezTo>
                  <a:cubicBezTo>
                    <a:pt x="4190" y="4230"/>
                    <a:pt x="3460" y="4125"/>
                    <a:pt x="2730" y="4125"/>
                  </a:cubicBezTo>
                  <a:cubicBezTo>
                    <a:pt x="1780" y="4125"/>
                    <a:pt x="831" y="4303"/>
                    <a:pt x="1" y="4737"/>
                  </a:cubicBezTo>
                  <a:cubicBezTo>
                    <a:pt x="34" y="4837"/>
                    <a:pt x="68" y="4904"/>
                    <a:pt x="134" y="4970"/>
                  </a:cubicBezTo>
                  <a:cubicBezTo>
                    <a:pt x="925" y="4552"/>
                    <a:pt x="1862" y="4376"/>
                    <a:pt x="2775" y="4376"/>
                  </a:cubicBezTo>
                  <a:cubicBezTo>
                    <a:pt x="3171" y="4376"/>
                    <a:pt x="3563" y="4409"/>
                    <a:pt x="3937" y="4470"/>
                  </a:cubicBezTo>
                  <a:cubicBezTo>
                    <a:pt x="6539" y="4937"/>
                    <a:pt x="8807" y="6471"/>
                    <a:pt x="11309" y="7172"/>
                  </a:cubicBezTo>
                  <a:cubicBezTo>
                    <a:pt x="12095" y="7390"/>
                    <a:pt x="12896" y="7523"/>
                    <a:pt x="13692" y="7523"/>
                  </a:cubicBezTo>
                  <a:cubicBezTo>
                    <a:pt x="14112" y="7523"/>
                    <a:pt x="14530" y="7486"/>
                    <a:pt x="14945" y="7405"/>
                  </a:cubicBezTo>
                  <a:cubicBezTo>
                    <a:pt x="16012" y="7172"/>
                    <a:pt x="17013" y="6705"/>
                    <a:pt x="17947" y="6171"/>
                  </a:cubicBezTo>
                  <a:cubicBezTo>
                    <a:pt x="19737" y="5215"/>
                    <a:pt x="21584" y="3944"/>
                    <a:pt x="23673" y="3944"/>
                  </a:cubicBezTo>
                  <a:cubicBezTo>
                    <a:pt x="23842" y="3944"/>
                    <a:pt x="24013" y="3952"/>
                    <a:pt x="24185" y="3970"/>
                  </a:cubicBezTo>
                  <a:cubicBezTo>
                    <a:pt x="26353" y="4170"/>
                    <a:pt x="28221" y="5471"/>
                    <a:pt x="30222" y="6171"/>
                  </a:cubicBezTo>
                  <a:cubicBezTo>
                    <a:pt x="31049" y="6496"/>
                    <a:pt x="31928" y="6716"/>
                    <a:pt x="32813" y="6716"/>
                  </a:cubicBezTo>
                  <a:cubicBezTo>
                    <a:pt x="32928" y="6716"/>
                    <a:pt x="33043" y="6713"/>
                    <a:pt x="33158" y="6705"/>
                  </a:cubicBezTo>
                  <a:cubicBezTo>
                    <a:pt x="34092" y="6672"/>
                    <a:pt x="34993" y="6371"/>
                    <a:pt x="35826" y="5971"/>
                  </a:cubicBezTo>
                  <a:cubicBezTo>
                    <a:pt x="37594" y="5137"/>
                    <a:pt x="39062" y="3870"/>
                    <a:pt x="40730" y="2836"/>
                  </a:cubicBezTo>
                  <a:cubicBezTo>
                    <a:pt x="41531" y="2369"/>
                    <a:pt x="42398" y="1935"/>
                    <a:pt x="43298" y="1701"/>
                  </a:cubicBezTo>
                  <a:cubicBezTo>
                    <a:pt x="43703" y="1613"/>
                    <a:pt x="44102" y="1572"/>
                    <a:pt x="44499" y="1572"/>
                  </a:cubicBezTo>
                  <a:cubicBezTo>
                    <a:pt x="45149" y="1572"/>
                    <a:pt x="45792" y="1682"/>
                    <a:pt x="46434" y="1868"/>
                  </a:cubicBezTo>
                  <a:cubicBezTo>
                    <a:pt x="47568" y="2202"/>
                    <a:pt x="48636" y="2769"/>
                    <a:pt x="49770" y="3069"/>
                  </a:cubicBezTo>
                  <a:cubicBezTo>
                    <a:pt x="50312" y="3208"/>
                    <a:pt x="50853" y="3283"/>
                    <a:pt x="51392" y="3283"/>
                  </a:cubicBezTo>
                  <a:cubicBezTo>
                    <a:pt x="52014" y="3283"/>
                    <a:pt x="52631" y="3183"/>
                    <a:pt x="53239" y="2969"/>
                  </a:cubicBezTo>
                  <a:cubicBezTo>
                    <a:pt x="55040" y="2402"/>
                    <a:pt x="56575" y="1168"/>
                    <a:pt x="58276" y="334"/>
                  </a:cubicBezTo>
                  <a:cubicBezTo>
                    <a:pt x="58343" y="234"/>
                    <a:pt x="58376" y="100"/>
                    <a:pt x="584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4"/>
            <p:cNvSpPr/>
            <p:nvPr/>
          </p:nvSpPr>
          <p:spPr>
            <a:xfrm>
              <a:off x="401025" y="1592250"/>
              <a:ext cx="100175" cy="76050"/>
            </a:xfrm>
            <a:custGeom>
              <a:rect b="b" l="l" r="r" t="t"/>
              <a:pathLst>
                <a:path extrusionOk="0" h="3042" w="4007">
                  <a:moveTo>
                    <a:pt x="2029" y="1"/>
                  </a:moveTo>
                  <a:cubicBezTo>
                    <a:pt x="1999" y="1"/>
                    <a:pt x="1968" y="2"/>
                    <a:pt x="1937" y="3"/>
                  </a:cubicBezTo>
                  <a:cubicBezTo>
                    <a:pt x="0" y="102"/>
                    <a:pt x="130" y="3041"/>
                    <a:pt x="2009" y="3041"/>
                  </a:cubicBezTo>
                  <a:cubicBezTo>
                    <a:pt x="2040" y="3041"/>
                    <a:pt x="2071" y="3040"/>
                    <a:pt x="2103" y="3039"/>
                  </a:cubicBezTo>
                  <a:cubicBezTo>
                    <a:pt x="4007" y="2940"/>
                    <a:pt x="3876" y="1"/>
                    <a:pt x="20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4"/>
            <p:cNvSpPr/>
            <p:nvPr/>
          </p:nvSpPr>
          <p:spPr>
            <a:xfrm>
              <a:off x="119150" y="1584750"/>
              <a:ext cx="100175" cy="76025"/>
            </a:xfrm>
            <a:custGeom>
              <a:rect b="b" l="l" r="r" t="t"/>
              <a:pathLst>
                <a:path extrusionOk="0" h="3041" w="4007">
                  <a:moveTo>
                    <a:pt x="2030" y="1"/>
                  </a:moveTo>
                  <a:cubicBezTo>
                    <a:pt x="1999" y="1"/>
                    <a:pt x="1968" y="1"/>
                    <a:pt x="1937" y="3"/>
                  </a:cubicBezTo>
                  <a:cubicBezTo>
                    <a:pt x="1" y="101"/>
                    <a:pt x="131" y="3041"/>
                    <a:pt x="2009" y="3041"/>
                  </a:cubicBezTo>
                  <a:cubicBezTo>
                    <a:pt x="2040" y="3041"/>
                    <a:pt x="2072" y="3040"/>
                    <a:pt x="2104" y="3038"/>
                  </a:cubicBezTo>
                  <a:cubicBezTo>
                    <a:pt x="4007" y="2940"/>
                    <a:pt x="3876" y="1"/>
                    <a:pt x="20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4"/>
            <p:cNvSpPr/>
            <p:nvPr/>
          </p:nvSpPr>
          <p:spPr>
            <a:xfrm>
              <a:off x="-128525" y="1643950"/>
              <a:ext cx="100175" cy="76050"/>
            </a:xfrm>
            <a:custGeom>
              <a:rect b="b" l="l" r="r" t="t"/>
              <a:pathLst>
                <a:path extrusionOk="0" h="3042" w="4007">
                  <a:moveTo>
                    <a:pt x="1998" y="1"/>
                  </a:moveTo>
                  <a:cubicBezTo>
                    <a:pt x="1967" y="1"/>
                    <a:pt x="1935" y="2"/>
                    <a:pt x="1903" y="3"/>
                  </a:cubicBezTo>
                  <a:cubicBezTo>
                    <a:pt x="0" y="102"/>
                    <a:pt x="98" y="3041"/>
                    <a:pt x="1976" y="3041"/>
                  </a:cubicBezTo>
                  <a:cubicBezTo>
                    <a:pt x="2007" y="3041"/>
                    <a:pt x="2038" y="3040"/>
                    <a:pt x="2070" y="3039"/>
                  </a:cubicBezTo>
                  <a:cubicBezTo>
                    <a:pt x="4006" y="2940"/>
                    <a:pt x="3876" y="1"/>
                    <a:pt x="19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4"/>
            <p:cNvSpPr/>
            <p:nvPr/>
          </p:nvSpPr>
          <p:spPr>
            <a:xfrm>
              <a:off x="-387875" y="1604775"/>
              <a:ext cx="100175" cy="76025"/>
            </a:xfrm>
            <a:custGeom>
              <a:rect b="b" l="l" r="r" t="t"/>
              <a:pathLst>
                <a:path extrusionOk="0" h="3041" w="4007">
                  <a:moveTo>
                    <a:pt x="2029" y="0"/>
                  </a:moveTo>
                  <a:cubicBezTo>
                    <a:pt x="1999" y="0"/>
                    <a:pt x="1968" y="1"/>
                    <a:pt x="1937" y="3"/>
                  </a:cubicBezTo>
                  <a:cubicBezTo>
                    <a:pt x="0" y="101"/>
                    <a:pt x="131" y="3040"/>
                    <a:pt x="2009" y="3040"/>
                  </a:cubicBezTo>
                  <a:cubicBezTo>
                    <a:pt x="2040" y="3040"/>
                    <a:pt x="2072" y="3040"/>
                    <a:pt x="2103" y="3038"/>
                  </a:cubicBezTo>
                  <a:cubicBezTo>
                    <a:pt x="4007" y="2940"/>
                    <a:pt x="3876" y="0"/>
                    <a:pt x="2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4"/>
            <p:cNvSpPr/>
            <p:nvPr/>
          </p:nvSpPr>
          <p:spPr>
            <a:xfrm>
              <a:off x="-625300" y="1633075"/>
              <a:ext cx="99675" cy="75300"/>
            </a:xfrm>
            <a:custGeom>
              <a:rect b="b" l="l" r="r" t="t"/>
              <a:pathLst>
                <a:path extrusionOk="0" h="3012" w="3987">
                  <a:moveTo>
                    <a:pt x="2018" y="0"/>
                  </a:moveTo>
                  <a:cubicBezTo>
                    <a:pt x="1977" y="0"/>
                    <a:pt x="1936" y="2"/>
                    <a:pt x="1894" y="5"/>
                  </a:cubicBezTo>
                  <a:cubicBezTo>
                    <a:pt x="0" y="103"/>
                    <a:pt x="119" y="3011"/>
                    <a:pt x="1938" y="3011"/>
                  </a:cubicBezTo>
                  <a:cubicBezTo>
                    <a:pt x="1978" y="3011"/>
                    <a:pt x="2019" y="3010"/>
                    <a:pt x="2060" y="3007"/>
                  </a:cubicBezTo>
                  <a:cubicBezTo>
                    <a:pt x="3986" y="2909"/>
                    <a:pt x="3868" y="0"/>
                    <a:pt x="2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4"/>
            <p:cNvSpPr/>
            <p:nvPr/>
          </p:nvSpPr>
          <p:spPr>
            <a:xfrm>
              <a:off x="592800" y="1498850"/>
              <a:ext cx="100200" cy="76050"/>
            </a:xfrm>
            <a:custGeom>
              <a:rect b="b" l="l" r="r" t="t"/>
              <a:pathLst>
                <a:path extrusionOk="0" h="3042" w="4008">
                  <a:moveTo>
                    <a:pt x="1999" y="1"/>
                  </a:moveTo>
                  <a:cubicBezTo>
                    <a:pt x="1968" y="1"/>
                    <a:pt x="1936" y="2"/>
                    <a:pt x="1904" y="3"/>
                  </a:cubicBezTo>
                  <a:cubicBezTo>
                    <a:pt x="1" y="102"/>
                    <a:pt x="99" y="3041"/>
                    <a:pt x="1977" y="3041"/>
                  </a:cubicBezTo>
                  <a:cubicBezTo>
                    <a:pt x="2008" y="3041"/>
                    <a:pt x="2039" y="3040"/>
                    <a:pt x="2071" y="3039"/>
                  </a:cubicBezTo>
                  <a:cubicBezTo>
                    <a:pt x="4007" y="2940"/>
                    <a:pt x="3877" y="1"/>
                    <a:pt x="19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4"/>
            <p:cNvSpPr/>
            <p:nvPr/>
          </p:nvSpPr>
          <p:spPr>
            <a:xfrm>
              <a:off x="-211875" y="696675"/>
              <a:ext cx="385300" cy="83550"/>
            </a:xfrm>
            <a:custGeom>
              <a:rect b="b" l="l" r="r" t="t"/>
              <a:pathLst>
                <a:path extrusionOk="0" h="3342" w="15412">
                  <a:moveTo>
                    <a:pt x="15245" y="1"/>
                  </a:moveTo>
                  <a:cubicBezTo>
                    <a:pt x="10534" y="1068"/>
                    <a:pt x="5706" y="1574"/>
                    <a:pt x="898" y="1574"/>
                  </a:cubicBezTo>
                  <a:cubicBezTo>
                    <a:pt x="599" y="1574"/>
                    <a:pt x="299" y="1572"/>
                    <a:pt x="0" y="1568"/>
                  </a:cubicBezTo>
                  <a:lnTo>
                    <a:pt x="0" y="1568"/>
                  </a:lnTo>
                  <a:cubicBezTo>
                    <a:pt x="100" y="2135"/>
                    <a:pt x="167" y="2736"/>
                    <a:pt x="200" y="3336"/>
                  </a:cubicBezTo>
                  <a:cubicBezTo>
                    <a:pt x="486" y="3340"/>
                    <a:pt x="772" y="3342"/>
                    <a:pt x="1057" y="3342"/>
                  </a:cubicBezTo>
                  <a:cubicBezTo>
                    <a:pt x="5901" y="3342"/>
                    <a:pt x="10686" y="2808"/>
                    <a:pt x="15411" y="1768"/>
                  </a:cubicBezTo>
                  <a:cubicBezTo>
                    <a:pt x="15345" y="1201"/>
                    <a:pt x="15278" y="601"/>
                    <a:pt x="15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4"/>
            <p:cNvSpPr/>
            <p:nvPr/>
          </p:nvSpPr>
          <p:spPr>
            <a:xfrm>
              <a:off x="-230225" y="640800"/>
              <a:ext cx="397800" cy="53025"/>
            </a:xfrm>
            <a:custGeom>
              <a:rect b="b" l="l" r="r" t="t"/>
              <a:pathLst>
                <a:path extrusionOk="0" h="2121" w="15912">
                  <a:moveTo>
                    <a:pt x="15912" y="1"/>
                  </a:moveTo>
                  <a:cubicBezTo>
                    <a:pt x="11709" y="835"/>
                    <a:pt x="7439" y="1268"/>
                    <a:pt x="3136" y="1368"/>
                  </a:cubicBezTo>
                  <a:cubicBezTo>
                    <a:pt x="2102" y="1368"/>
                    <a:pt x="1068" y="1368"/>
                    <a:pt x="0" y="1335"/>
                  </a:cubicBezTo>
                  <a:lnTo>
                    <a:pt x="0" y="1335"/>
                  </a:lnTo>
                  <a:cubicBezTo>
                    <a:pt x="101" y="1602"/>
                    <a:pt x="201" y="1835"/>
                    <a:pt x="267" y="2102"/>
                  </a:cubicBezTo>
                  <a:cubicBezTo>
                    <a:pt x="821" y="2115"/>
                    <a:pt x="1373" y="2121"/>
                    <a:pt x="1926" y="2121"/>
                  </a:cubicBezTo>
                  <a:cubicBezTo>
                    <a:pt x="5768" y="2121"/>
                    <a:pt x="9585" y="1818"/>
                    <a:pt x="13377" y="1235"/>
                  </a:cubicBezTo>
                  <a:cubicBezTo>
                    <a:pt x="14211" y="1101"/>
                    <a:pt x="15078" y="935"/>
                    <a:pt x="15912" y="768"/>
                  </a:cubicBezTo>
                  <a:cubicBezTo>
                    <a:pt x="15912" y="501"/>
                    <a:pt x="15912" y="267"/>
                    <a:pt x="15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4"/>
            <p:cNvSpPr/>
            <p:nvPr/>
          </p:nvSpPr>
          <p:spPr>
            <a:xfrm>
              <a:off x="-206875" y="769225"/>
              <a:ext cx="387800" cy="37025"/>
            </a:xfrm>
            <a:custGeom>
              <a:rect b="b" l="l" r="r" t="t"/>
              <a:pathLst>
                <a:path extrusionOk="0" h="1481" w="15512">
                  <a:moveTo>
                    <a:pt x="15445" y="1"/>
                  </a:moveTo>
                  <a:cubicBezTo>
                    <a:pt x="13610" y="334"/>
                    <a:pt x="11742" y="568"/>
                    <a:pt x="9874" y="768"/>
                  </a:cubicBezTo>
                  <a:cubicBezTo>
                    <a:pt x="7506" y="1035"/>
                    <a:pt x="5137" y="1168"/>
                    <a:pt x="2769" y="1201"/>
                  </a:cubicBezTo>
                  <a:cubicBezTo>
                    <a:pt x="2302" y="1218"/>
                    <a:pt x="1843" y="1226"/>
                    <a:pt x="1385" y="1226"/>
                  </a:cubicBezTo>
                  <a:cubicBezTo>
                    <a:pt x="926" y="1226"/>
                    <a:pt x="467" y="1218"/>
                    <a:pt x="0" y="1201"/>
                  </a:cubicBezTo>
                  <a:cubicBezTo>
                    <a:pt x="0" y="1268"/>
                    <a:pt x="0" y="1368"/>
                    <a:pt x="0" y="1468"/>
                  </a:cubicBezTo>
                  <a:cubicBezTo>
                    <a:pt x="465" y="1476"/>
                    <a:pt x="931" y="1480"/>
                    <a:pt x="1399" y="1480"/>
                  </a:cubicBezTo>
                  <a:cubicBezTo>
                    <a:pt x="2912" y="1480"/>
                    <a:pt x="4435" y="1437"/>
                    <a:pt x="5938" y="1335"/>
                  </a:cubicBezTo>
                  <a:cubicBezTo>
                    <a:pt x="8340" y="1201"/>
                    <a:pt x="10708" y="968"/>
                    <a:pt x="13076" y="634"/>
                  </a:cubicBezTo>
                  <a:cubicBezTo>
                    <a:pt x="13877" y="501"/>
                    <a:pt x="14678" y="401"/>
                    <a:pt x="15512" y="234"/>
                  </a:cubicBezTo>
                  <a:cubicBezTo>
                    <a:pt x="15478" y="167"/>
                    <a:pt x="15445" y="67"/>
                    <a:pt x="154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4"/>
            <p:cNvSpPr/>
            <p:nvPr/>
          </p:nvSpPr>
          <p:spPr>
            <a:xfrm>
              <a:off x="-338625" y="409250"/>
              <a:ext cx="572925" cy="96475"/>
            </a:xfrm>
            <a:custGeom>
              <a:rect b="b" l="l" r="r" t="t"/>
              <a:pathLst>
                <a:path extrusionOk="0" h="3859" w="22917">
                  <a:moveTo>
                    <a:pt x="19521" y="1"/>
                  </a:moveTo>
                  <a:cubicBezTo>
                    <a:pt x="14382" y="1"/>
                    <a:pt x="5143" y="539"/>
                    <a:pt x="267" y="1791"/>
                  </a:cubicBezTo>
                  <a:lnTo>
                    <a:pt x="0" y="3859"/>
                  </a:lnTo>
                  <a:lnTo>
                    <a:pt x="22916" y="1824"/>
                  </a:lnTo>
                  <a:lnTo>
                    <a:pt x="22683" y="123"/>
                  </a:lnTo>
                  <a:cubicBezTo>
                    <a:pt x="22071" y="43"/>
                    <a:pt x="20956" y="1"/>
                    <a:pt x="19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4"/>
            <p:cNvSpPr/>
            <p:nvPr/>
          </p:nvSpPr>
          <p:spPr>
            <a:xfrm>
              <a:off x="-356975" y="442225"/>
              <a:ext cx="623800" cy="154950"/>
            </a:xfrm>
            <a:custGeom>
              <a:rect b="b" l="l" r="r" t="t"/>
              <a:pathLst>
                <a:path extrusionOk="0" h="6198" w="24952">
                  <a:moveTo>
                    <a:pt x="20239" y="1"/>
                  </a:moveTo>
                  <a:cubicBezTo>
                    <a:pt x="15288" y="1"/>
                    <a:pt x="7231" y="307"/>
                    <a:pt x="0" y="1973"/>
                  </a:cubicBezTo>
                  <a:cubicBezTo>
                    <a:pt x="0" y="1973"/>
                    <a:pt x="200" y="5975"/>
                    <a:pt x="3603" y="6176"/>
                  </a:cubicBezTo>
                  <a:cubicBezTo>
                    <a:pt x="3857" y="6190"/>
                    <a:pt x="4152" y="6197"/>
                    <a:pt x="4481" y="6197"/>
                  </a:cubicBezTo>
                  <a:cubicBezTo>
                    <a:pt x="8599" y="6197"/>
                    <a:pt x="18106" y="5109"/>
                    <a:pt x="21349" y="4708"/>
                  </a:cubicBezTo>
                  <a:cubicBezTo>
                    <a:pt x="24885" y="4274"/>
                    <a:pt x="24951" y="105"/>
                    <a:pt x="24951" y="105"/>
                  </a:cubicBezTo>
                  <a:cubicBezTo>
                    <a:pt x="24951" y="105"/>
                    <a:pt x="23122" y="1"/>
                    <a:pt x="20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44"/>
          <p:cNvGrpSpPr/>
          <p:nvPr/>
        </p:nvGrpSpPr>
        <p:grpSpPr>
          <a:xfrm rot="-1888229">
            <a:off x="810154" y="3462013"/>
            <a:ext cx="953206" cy="1234926"/>
            <a:chOff x="2946350" y="614000"/>
            <a:chExt cx="387050" cy="501425"/>
          </a:xfrm>
        </p:grpSpPr>
        <p:sp>
          <p:nvSpPr>
            <p:cNvPr id="1381" name="Google Shape;1381;p44"/>
            <p:cNvSpPr/>
            <p:nvPr/>
          </p:nvSpPr>
          <p:spPr>
            <a:xfrm>
              <a:off x="2946350" y="681450"/>
              <a:ext cx="363700" cy="408625"/>
            </a:xfrm>
            <a:custGeom>
              <a:rect b="b" l="l" r="r" t="t"/>
              <a:pathLst>
                <a:path extrusionOk="0" h="16345" w="14548">
                  <a:moveTo>
                    <a:pt x="7804" y="0"/>
                  </a:moveTo>
                  <a:cubicBezTo>
                    <a:pt x="7718" y="0"/>
                    <a:pt x="7631" y="45"/>
                    <a:pt x="7604" y="143"/>
                  </a:cubicBezTo>
                  <a:cubicBezTo>
                    <a:pt x="7203" y="1944"/>
                    <a:pt x="7103" y="3812"/>
                    <a:pt x="7303" y="5647"/>
                  </a:cubicBezTo>
                  <a:cubicBezTo>
                    <a:pt x="7303" y="5680"/>
                    <a:pt x="7303" y="5680"/>
                    <a:pt x="7303" y="5680"/>
                  </a:cubicBezTo>
                  <a:cubicBezTo>
                    <a:pt x="6369" y="6848"/>
                    <a:pt x="5569" y="8115"/>
                    <a:pt x="4935" y="9483"/>
                  </a:cubicBezTo>
                  <a:cubicBezTo>
                    <a:pt x="4935" y="9516"/>
                    <a:pt x="4902" y="9550"/>
                    <a:pt x="4902" y="9583"/>
                  </a:cubicBezTo>
                  <a:cubicBezTo>
                    <a:pt x="4168" y="9950"/>
                    <a:pt x="3434" y="10350"/>
                    <a:pt x="2733" y="10784"/>
                  </a:cubicBezTo>
                  <a:cubicBezTo>
                    <a:pt x="1833" y="11318"/>
                    <a:pt x="966" y="11951"/>
                    <a:pt x="165" y="12585"/>
                  </a:cubicBezTo>
                  <a:cubicBezTo>
                    <a:pt x="0" y="12722"/>
                    <a:pt x="129" y="12995"/>
                    <a:pt x="291" y="12995"/>
                  </a:cubicBezTo>
                  <a:cubicBezTo>
                    <a:pt x="326" y="12995"/>
                    <a:pt x="363" y="12982"/>
                    <a:pt x="398" y="12952"/>
                  </a:cubicBezTo>
                  <a:cubicBezTo>
                    <a:pt x="2567" y="11184"/>
                    <a:pt x="5002" y="9816"/>
                    <a:pt x="7604" y="8882"/>
                  </a:cubicBezTo>
                  <a:cubicBezTo>
                    <a:pt x="8304" y="9383"/>
                    <a:pt x="9038" y="9850"/>
                    <a:pt x="9772" y="10250"/>
                  </a:cubicBezTo>
                  <a:cubicBezTo>
                    <a:pt x="9772" y="10283"/>
                    <a:pt x="9772" y="10283"/>
                    <a:pt x="9772" y="10283"/>
                  </a:cubicBezTo>
                  <a:cubicBezTo>
                    <a:pt x="10172" y="12385"/>
                    <a:pt x="10906" y="14386"/>
                    <a:pt x="11973" y="16254"/>
                  </a:cubicBezTo>
                  <a:cubicBezTo>
                    <a:pt x="12010" y="16318"/>
                    <a:pt x="12061" y="16345"/>
                    <a:pt x="12114" y="16345"/>
                  </a:cubicBezTo>
                  <a:cubicBezTo>
                    <a:pt x="12254" y="16345"/>
                    <a:pt x="12404" y="16157"/>
                    <a:pt x="12307" y="15988"/>
                  </a:cubicBezTo>
                  <a:cubicBezTo>
                    <a:pt x="11306" y="14286"/>
                    <a:pt x="10639" y="12452"/>
                    <a:pt x="10239" y="10517"/>
                  </a:cubicBezTo>
                  <a:lnTo>
                    <a:pt x="10239" y="10517"/>
                  </a:lnTo>
                  <a:cubicBezTo>
                    <a:pt x="11506" y="11217"/>
                    <a:pt x="12807" y="11818"/>
                    <a:pt x="14175" y="12285"/>
                  </a:cubicBezTo>
                  <a:cubicBezTo>
                    <a:pt x="14203" y="12297"/>
                    <a:pt x="14229" y="12302"/>
                    <a:pt x="14254" y="12302"/>
                  </a:cubicBezTo>
                  <a:cubicBezTo>
                    <a:pt x="14442" y="12302"/>
                    <a:pt x="14548" y="12006"/>
                    <a:pt x="14342" y="11918"/>
                  </a:cubicBezTo>
                  <a:cubicBezTo>
                    <a:pt x="12140" y="11117"/>
                    <a:pt x="10039" y="10050"/>
                    <a:pt x="8104" y="8716"/>
                  </a:cubicBezTo>
                  <a:cubicBezTo>
                    <a:pt x="8704" y="8516"/>
                    <a:pt x="9305" y="8349"/>
                    <a:pt x="9905" y="8182"/>
                  </a:cubicBezTo>
                  <a:cubicBezTo>
                    <a:pt x="10906" y="7915"/>
                    <a:pt x="11907" y="7715"/>
                    <a:pt x="12941" y="7615"/>
                  </a:cubicBezTo>
                  <a:cubicBezTo>
                    <a:pt x="13198" y="7583"/>
                    <a:pt x="13176" y="7179"/>
                    <a:pt x="12936" y="7179"/>
                  </a:cubicBezTo>
                  <a:cubicBezTo>
                    <a:pt x="12927" y="7179"/>
                    <a:pt x="12917" y="7180"/>
                    <a:pt x="12907" y="7181"/>
                  </a:cubicBezTo>
                  <a:cubicBezTo>
                    <a:pt x="12174" y="7281"/>
                    <a:pt x="11440" y="7415"/>
                    <a:pt x="10706" y="7582"/>
                  </a:cubicBezTo>
                  <a:cubicBezTo>
                    <a:pt x="11373" y="6281"/>
                    <a:pt x="12440" y="5213"/>
                    <a:pt x="13741" y="4546"/>
                  </a:cubicBezTo>
                  <a:cubicBezTo>
                    <a:pt x="13971" y="4431"/>
                    <a:pt x="13880" y="4119"/>
                    <a:pt x="13701" y="4119"/>
                  </a:cubicBezTo>
                  <a:cubicBezTo>
                    <a:pt x="13672" y="4119"/>
                    <a:pt x="13640" y="4127"/>
                    <a:pt x="13608" y="4146"/>
                  </a:cubicBezTo>
                  <a:cubicBezTo>
                    <a:pt x="12107" y="4913"/>
                    <a:pt x="10873" y="6147"/>
                    <a:pt x="10172" y="7682"/>
                  </a:cubicBezTo>
                  <a:cubicBezTo>
                    <a:pt x="8571" y="8082"/>
                    <a:pt x="7003" y="8616"/>
                    <a:pt x="5502" y="9316"/>
                  </a:cubicBezTo>
                  <a:cubicBezTo>
                    <a:pt x="6936" y="6381"/>
                    <a:pt x="9171" y="3846"/>
                    <a:pt x="11940" y="2078"/>
                  </a:cubicBezTo>
                  <a:cubicBezTo>
                    <a:pt x="12108" y="1966"/>
                    <a:pt x="11971" y="1713"/>
                    <a:pt x="11784" y="1713"/>
                  </a:cubicBezTo>
                  <a:cubicBezTo>
                    <a:pt x="11749" y="1713"/>
                    <a:pt x="11711" y="1722"/>
                    <a:pt x="11673" y="1744"/>
                  </a:cubicBezTo>
                  <a:cubicBezTo>
                    <a:pt x="10172" y="2711"/>
                    <a:pt x="8838" y="3879"/>
                    <a:pt x="7670" y="5247"/>
                  </a:cubicBezTo>
                  <a:cubicBezTo>
                    <a:pt x="7537" y="3579"/>
                    <a:pt x="7637" y="1877"/>
                    <a:pt x="8004" y="243"/>
                  </a:cubicBezTo>
                  <a:cubicBezTo>
                    <a:pt x="8043" y="88"/>
                    <a:pt x="7923" y="0"/>
                    <a:pt x="7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4"/>
            <p:cNvSpPr/>
            <p:nvPr/>
          </p:nvSpPr>
          <p:spPr>
            <a:xfrm>
              <a:off x="3196625" y="1036425"/>
              <a:ext cx="76750" cy="67800"/>
            </a:xfrm>
            <a:custGeom>
              <a:rect b="b" l="l" r="r" t="t"/>
              <a:pathLst>
                <a:path extrusionOk="0" h="2712" w="3070">
                  <a:moveTo>
                    <a:pt x="1600" y="1"/>
                  </a:moveTo>
                  <a:cubicBezTo>
                    <a:pt x="1276" y="1"/>
                    <a:pt x="943" y="110"/>
                    <a:pt x="667" y="324"/>
                  </a:cubicBezTo>
                  <a:cubicBezTo>
                    <a:pt x="100" y="825"/>
                    <a:pt x="0" y="1692"/>
                    <a:pt x="501" y="2259"/>
                  </a:cubicBezTo>
                  <a:cubicBezTo>
                    <a:pt x="749" y="2560"/>
                    <a:pt x="1100" y="2711"/>
                    <a:pt x="1466" y="2711"/>
                  </a:cubicBezTo>
                  <a:cubicBezTo>
                    <a:pt x="1788" y="2711"/>
                    <a:pt x="2121" y="2594"/>
                    <a:pt x="2402" y="2359"/>
                  </a:cubicBezTo>
                  <a:cubicBezTo>
                    <a:pt x="3002" y="1892"/>
                    <a:pt x="3069" y="1025"/>
                    <a:pt x="2602" y="458"/>
                  </a:cubicBezTo>
                  <a:cubicBezTo>
                    <a:pt x="2350" y="151"/>
                    <a:pt x="1981" y="1"/>
                    <a:pt x="16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4"/>
            <p:cNvSpPr/>
            <p:nvPr/>
          </p:nvSpPr>
          <p:spPr>
            <a:xfrm>
              <a:off x="3238325" y="1072500"/>
              <a:ext cx="46725" cy="42925"/>
            </a:xfrm>
            <a:custGeom>
              <a:rect b="b" l="l" r="r" t="t"/>
              <a:pathLst>
                <a:path extrusionOk="0" h="1717" w="1869">
                  <a:moveTo>
                    <a:pt x="991" y="1"/>
                  </a:moveTo>
                  <a:cubicBezTo>
                    <a:pt x="934" y="1"/>
                    <a:pt x="867" y="16"/>
                    <a:pt x="801" y="16"/>
                  </a:cubicBezTo>
                  <a:cubicBezTo>
                    <a:pt x="501" y="82"/>
                    <a:pt x="267" y="282"/>
                    <a:pt x="134" y="549"/>
                  </a:cubicBezTo>
                  <a:cubicBezTo>
                    <a:pt x="0" y="850"/>
                    <a:pt x="0" y="1183"/>
                    <a:pt x="134" y="1450"/>
                  </a:cubicBezTo>
                  <a:cubicBezTo>
                    <a:pt x="200" y="1550"/>
                    <a:pt x="300" y="1650"/>
                    <a:pt x="434" y="1683"/>
                  </a:cubicBezTo>
                  <a:cubicBezTo>
                    <a:pt x="478" y="1706"/>
                    <a:pt x="534" y="1717"/>
                    <a:pt x="592" y="1717"/>
                  </a:cubicBezTo>
                  <a:cubicBezTo>
                    <a:pt x="708" y="1717"/>
                    <a:pt x="834" y="1672"/>
                    <a:pt x="901" y="1583"/>
                  </a:cubicBezTo>
                  <a:cubicBezTo>
                    <a:pt x="1001" y="1417"/>
                    <a:pt x="1001" y="1216"/>
                    <a:pt x="901" y="1083"/>
                  </a:cubicBezTo>
                  <a:lnTo>
                    <a:pt x="901" y="1083"/>
                  </a:lnTo>
                  <a:cubicBezTo>
                    <a:pt x="946" y="1113"/>
                    <a:pt x="1004" y="1129"/>
                    <a:pt x="1061" y="1129"/>
                  </a:cubicBezTo>
                  <a:cubicBezTo>
                    <a:pt x="1131" y="1129"/>
                    <a:pt x="1198" y="1105"/>
                    <a:pt x="1234" y="1050"/>
                  </a:cubicBezTo>
                  <a:cubicBezTo>
                    <a:pt x="1334" y="950"/>
                    <a:pt x="1301" y="783"/>
                    <a:pt x="1201" y="683"/>
                  </a:cubicBezTo>
                  <a:lnTo>
                    <a:pt x="1201" y="683"/>
                  </a:lnTo>
                  <a:cubicBezTo>
                    <a:pt x="1301" y="749"/>
                    <a:pt x="1401" y="816"/>
                    <a:pt x="1535" y="816"/>
                  </a:cubicBezTo>
                  <a:cubicBezTo>
                    <a:pt x="1635" y="816"/>
                    <a:pt x="1768" y="783"/>
                    <a:pt x="1835" y="683"/>
                  </a:cubicBezTo>
                  <a:cubicBezTo>
                    <a:pt x="1868" y="616"/>
                    <a:pt x="1868" y="516"/>
                    <a:pt x="1835" y="449"/>
                  </a:cubicBezTo>
                  <a:cubicBezTo>
                    <a:pt x="1701" y="149"/>
                    <a:pt x="1368" y="16"/>
                    <a:pt x="1068" y="16"/>
                  </a:cubicBezTo>
                  <a:cubicBezTo>
                    <a:pt x="1045" y="4"/>
                    <a:pt x="1019" y="1"/>
                    <a:pt x="9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4"/>
            <p:cNvSpPr/>
            <p:nvPr/>
          </p:nvSpPr>
          <p:spPr>
            <a:xfrm>
              <a:off x="3250825" y="932750"/>
              <a:ext cx="67575" cy="68475"/>
            </a:xfrm>
            <a:custGeom>
              <a:rect b="b" l="l" r="r" t="t"/>
              <a:pathLst>
                <a:path extrusionOk="0" h="2739" w="2703">
                  <a:moveTo>
                    <a:pt x="1310" y="0"/>
                  </a:moveTo>
                  <a:cubicBezTo>
                    <a:pt x="603" y="0"/>
                    <a:pt x="34" y="589"/>
                    <a:pt x="34" y="1336"/>
                  </a:cubicBezTo>
                  <a:cubicBezTo>
                    <a:pt x="1" y="2103"/>
                    <a:pt x="601" y="2737"/>
                    <a:pt x="1335" y="2737"/>
                  </a:cubicBezTo>
                  <a:cubicBezTo>
                    <a:pt x="1354" y="2738"/>
                    <a:pt x="1374" y="2738"/>
                    <a:pt x="1393" y="2738"/>
                  </a:cubicBezTo>
                  <a:cubicBezTo>
                    <a:pt x="2100" y="2738"/>
                    <a:pt x="2669" y="2149"/>
                    <a:pt x="2669" y="1403"/>
                  </a:cubicBezTo>
                  <a:cubicBezTo>
                    <a:pt x="2702" y="635"/>
                    <a:pt x="2102" y="2"/>
                    <a:pt x="1368" y="2"/>
                  </a:cubicBezTo>
                  <a:cubicBezTo>
                    <a:pt x="1349" y="1"/>
                    <a:pt x="1329" y="0"/>
                    <a:pt x="1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4"/>
            <p:cNvSpPr/>
            <p:nvPr/>
          </p:nvSpPr>
          <p:spPr>
            <a:xfrm>
              <a:off x="3297525" y="937875"/>
              <a:ext cx="35875" cy="49675"/>
            </a:xfrm>
            <a:custGeom>
              <a:rect b="b" l="l" r="r" t="t"/>
              <a:pathLst>
                <a:path extrusionOk="0" h="1987" w="1435">
                  <a:moveTo>
                    <a:pt x="983" y="0"/>
                  </a:moveTo>
                  <a:cubicBezTo>
                    <a:pt x="738" y="0"/>
                    <a:pt x="494" y="144"/>
                    <a:pt x="334" y="330"/>
                  </a:cubicBezTo>
                  <a:cubicBezTo>
                    <a:pt x="267" y="397"/>
                    <a:pt x="234" y="464"/>
                    <a:pt x="167" y="530"/>
                  </a:cubicBezTo>
                  <a:cubicBezTo>
                    <a:pt x="34" y="797"/>
                    <a:pt x="1" y="1131"/>
                    <a:pt x="134" y="1398"/>
                  </a:cubicBezTo>
                  <a:cubicBezTo>
                    <a:pt x="234" y="1698"/>
                    <a:pt x="501" y="1898"/>
                    <a:pt x="801" y="1965"/>
                  </a:cubicBezTo>
                  <a:cubicBezTo>
                    <a:pt x="856" y="1979"/>
                    <a:pt x="912" y="1987"/>
                    <a:pt x="965" y="1987"/>
                  </a:cubicBezTo>
                  <a:cubicBezTo>
                    <a:pt x="1039" y="1987"/>
                    <a:pt x="1109" y="1971"/>
                    <a:pt x="1168" y="1931"/>
                  </a:cubicBezTo>
                  <a:cubicBezTo>
                    <a:pt x="1335" y="1865"/>
                    <a:pt x="1435" y="1665"/>
                    <a:pt x="1402" y="1498"/>
                  </a:cubicBezTo>
                  <a:cubicBezTo>
                    <a:pt x="1368" y="1331"/>
                    <a:pt x="1201" y="1198"/>
                    <a:pt x="1035" y="1164"/>
                  </a:cubicBezTo>
                  <a:cubicBezTo>
                    <a:pt x="1168" y="1131"/>
                    <a:pt x="1235" y="997"/>
                    <a:pt x="1235" y="864"/>
                  </a:cubicBezTo>
                  <a:cubicBezTo>
                    <a:pt x="1201" y="764"/>
                    <a:pt x="1068" y="664"/>
                    <a:pt x="935" y="664"/>
                  </a:cubicBezTo>
                  <a:cubicBezTo>
                    <a:pt x="1035" y="630"/>
                    <a:pt x="1168" y="597"/>
                    <a:pt x="1235" y="530"/>
                  </a:cubicBezTo>
                  <a:cubicBezTo>
                    <a:pt x="1335" y="464"/>
                    <a:pt x="1368" y="330"/>
                    <a:pt x="1335" y="230"/>
                  </a:cubicBezTo>
                  <a:cubicBezTo>
                    <a:pt x="1335" y="130"/>
                    <a:pt x="1235" y="63"/>
                    <a:pt x="1168" y="30"/>
                  </a:cubicBezTo>
                  <a:cubicBezTo>
                    <a:pt x="1107" y="10"/>
                    <a:pt x="1045" y="0"/>
                    <a:pt x="9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4"/>
            <p:cNvSpPr/>
            <p:nvPr/>
          </p:nvSpPr>
          <p:spPr>
            <a:xfrm>
              <a:off x="3228300" y="815200"/>
              <a:ext cx="67575" cy="69275"/>
            </a:xfrm>
            <a:custGeom>
              <a:rect b="b" l="l" r="r" t="t"/>
              <a:pathLst>
                <a:path extrusionOk="0" h="2771" w="2703">
                  <a:moveTo>
                    <a:pt x="1369" y="0"/>
                  </a:moveTo>
                  <a:cubicBezTo>
                    <a:pt x="635" y="0"/>
                    <a:pt x="34" y="601"/>
                    <a:pt x="34" y="1368"/>
                  </a:cubicBezTo>
                  <a:cubicBezTo>
                    <a:pt x="1" y="2135"/>
                    <a:pt x="601" y="2769"/>
                    <a:pt x="1335" y="2769"/>
                  </a:cubicBezTo>
                  <a:cubicBezTo>
                    <a:pt x="1354" y="2770"/>
                    <a:pt x="1372" y="2770"/>
                    <a:pt x="1391" y="2770"/>
                  </a:cubicBezTo>
                  <a:cubicBezTo>
                    <a:pt x="2099" y="2770"/>
                    <a:pt x="2669" y="2149"/>
                    <a:pt x="2669" y="1401"/>
                  </a:cubicBezTo>
                  <a:cubicBezTo>
                    <a:pt x="2703" y="667"/>
                    <a:pt x="2102" y="34"/>
                    <a:pt x="13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4"/>
            <p:cNvSpPr/>
            <p:nvPr/>
          </p:nvSpPr>
          <p:spPr>
            <a:xfrm>
              <a:off x="3275000" y="821125"/>
              <a:ext cx="35050" cy="49475"/>
            </a:xfrm>
            <a:custGeom>
              <a:rect b="b" l="l" r="r" t="t"/>
              <a:pathLst>
                <a:path extrusionOk="0" h="1979" w="1402">
                  <a:moveTo>
                    <a:pt x="980" y="0"/>
                  </a:moveTo>
                  <a:cubicBezTo>
                    <a:pt x="736" y="0"/>
                    <a:pt x="493" y="138"/>
                    <a:pt x="334" y="297"/>
                  </a:cubicBezTo>
                  <a:cubicBezTo>
                    <a:pt x="268" y="364"/>
                    <a:pt x="234" y="430"/>
                    <a:pt x="168" y="530"/>
                  </a:cubicBezTo>
                  <a:cubicBezTo>
                    <a:pt x="34" y="797"/>
                    <a:pt x="1" y="1131"/>
                    <a:pt x="134" y="1398"/>
                  </a:cubicBezTo>
                  <a:cubicBezTo>
                    <a:pt x="234" y="1665"/>
                    <a:pt x="501" y="1898"/>
                    <a:pt x="801" y="1965"/>
                  </a:cubicBezTo>
                  <a:cubicBezTo>
                    <a:pt x="841" y="1975"/>
                    <a:pt x="880" y="1979"/>
                    <a:pt x="918" y="1979"/>
                  </a:cubicBezTo>
                  <a:cubicBezTo>
                    <a:pt x="1010" y="1979"/>
                    <a:pt x="1098" y="1955"/>
                    <a:pt x="1168" y="1931"/>
                  </a:cubicBezTo>
                  <a:cubicBezTo>
                    <a:pt x="1335" y="1831"/>
                    <a:pt x="1402" y="1665"/>
                    <a:pt x="1369" y="1498"/>
                  </a:cubicBezTo>
                  <a:cubicBezTo>
                    <a:pt x="1335" y="1298"/>
                    <a:pt x="1202" y="1164"/>
                    <a:pt x="1035" y="1164"/>
                  </a:cubicBezTo>
                  <a:cubicBezTo>
                    <a:pt x="1135" y="1131"/>
                    <a:pt x="1235" y="997"/>
                    <a:pt x="1202" y="864"/>
                  </a:cubicBezTo>
                  <a:cubicBezTo>
                    <a:pt x="1202" y="748"/>
                    <a:pt x="1101" y="657"/>
                    <a:pt x="987" y="657"/>
                  </a:cubicBezTo>
                  <a:cubicBezTo>
                    <a:pt x="970" y="657"/>
                    <a:pt x="952" y="659"/>
                    <a:pt x="935" y="664"/>
                  </a:cubicBezTo>
                  <a:cubicBezTo>
                    <a:pt x="1035" y="630"/>
                    <a:pt x="1135" y="597"/>
                    <a:pt x="1235" y="497"/>
                  </a:cubicBezTo>
                  <a:cubicBezTo>
                    <a:pt x="1335" y="430"/>
                    <a:pt x="1369" y="297"/>
                    <a:pt x="1335" y="197"/>
                  </a:cubicBezTo>
                  <a:cubicBezTo>
                    <a:pt x="1302" y="130"/>
                    <a:pt x="1235" y="63"/>
                    <a:pt x="1168" y="30"/>
                  </a:cubicBezTo>
                  <a:cubicBezTo>
                    <a:pt x="1107" y="9"/>
                    <a:pt x="1043" y="0"/>
                    <a:pt x="9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4"/>
            <p:cNvSpPr/>
            <p:nvPr/>
          </p:nvSpPr>
          <p:spPr>
            <a:xfrm>
              <a:off x="3245000" y="744150"/>
              <a:ext cx="76725" cy="68725"/>
            </a:xfrm>
            <a:custGeom>
              <a:rect b="b" l="l" r="r" t="t"/>
              <a:pathLst>
                <a:path extrusionOk="0" h="2749" w="3069">
                  <a:moveTo>
                    <a:pt x="1482" y="0"/>
                  </a:moveTo>
                  <a:cubicBezTo>
                    <a:pt x="1260" y="0"/>
                    <a:pt x="1037" y="56"/>
                    <a:pt x="834" y="174"/>
                  </a:cubicBezTo>
                  <a:cubicBezTo>
                    <a:pt x="200" y="541"/>
                    <a:pt x="0" y="1374"/>
                    <a:pt x="400" y="2042"/>
                  </a:cubicBezTo>
                  <a:cubicBezTo>
                    <a:pt x="650" y="2495"/>
                    <a:pt x="1116" y="2749"/>
                    <a:pt x="1587" y="2749"/>
                  </a:cubicBezTo>
                  <a:cubicBezTo>
                    <a:pt x="1809" y="2749"/>
                    <a:pt x="2032" y="2693"/>
                    <a:pt x="2235" y="2575"/>
                  </a:cubicBezTo>
                  <a:cubicBezTo>
                    <a:pt x="2869" y="2175"/>
                    <a:pt x="3069" y="1341"/>
                    <a:pt x="2669" y="707"/>
                  </a:cubicBezTo>
                  <a:cubicBezTo>
                    <a:pt x="2419" y="254"/>
                    <a:pt x="1953" y="0"/>
                    <a:pt x="14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4"/>
            <p:cNvSpPr/>
            <p:nvPr/>
          </p:nvSpPr>
          <p:spPr>
            <a:xfrm>
              <a:off x="3290025" y="731800"/>
              <a:ext cx="41725" cy="47900"/>
            </a:xfrm>
            <a:custGeom>
              <a:rect b="b" l="l" r="r" t="t"/>
              <a:pathLst>
                <a:path extrusionOk="0" h="1916" w="1669">
                  <a:moveTo>
                    <a:pt x="567" y="0"/>
                  </a:moveTo>
                  <a:cubicBezTo>
                    <a:pt x="267" y="67"/>
                    <a:pt x="67" y="401"/>
                    <a:pt x="0" y="701"/>
                  </a:cubicBezTo>
                  <a:cubicBezTo>
                    <a:pt x="0" y="768"/>
                    <a:pt x="0" y="868"/>
                    <a:pt x="0" y="968"/>
                  </a:cubicBezTo>
                  <a:cubicBezTo>
                    <a:pt x="0" y="1268"/>
                    <a:pt x="167" y="1568"/>
                    <a:pt x="401" y="1735"/>
                  </a:cubicBezTo>
                  <a:cubicBezTo>
                    <a:pt x="582" y="1848"/>
                    <a:pt x="794" y="1915"/>
                    <a:pt x="995" y="1915"/>
                  </a:cubicBezTo>
                  <a:cubicBezTo>
                    <a:pt x="1090" y="1915"/>
                    <a:pt x="1182" y="1901"/>
                    <a:pt x="1268" y="1868"/>
                  </a:cubicBezTo>
                  <a:cubicBezTo>
                    <a:pt x="1401" y="1802"/>
                    <a:pt x="1501" y="1735"/>
                    <a:pt x="1568" y="1635"/>
                  </a:cubicBezTo>
                  <a:cubicBezTo>
                    <a:pt x="1668" y="1468"/>
                    <a:pt x="1635" y="1268"/>
                    <a:pt x="1535" y="1135"/>
                  </a:cubicBezTo>
                  <a:cubicBezTo>
                    <a:pt x="1446" y="1046"/>
                    <a:pt x="1327" y="1001"/>
                    <a:pt x="1209" y="1001"/>
                  </a:cubicBezTo>
                  <a:cubicBezTo>
                    <a:pt x="1149" y="1001"/>
                    <a:pt x="1090" y="1012"/>
                    <a:pt x="1034" y="1035"/>
                  </a:cubicBezTo>
                  <a:cubicBezTo>
                    <a:pt x="1134" y="968"/>
                    <a:pt x="1134" y="801"/>
                    <a:pt x="1068" y="701"/>
                  </a:cubicBezTo>
                  <a:cubicBezTo>
                    <a:pt x="1013" y="646"/>
                    <a:pt x="937" y="621"/>
                    <a:pt x="864" y="621"/>
                  </a:cubicBezTo>
                  <a:cubicBezTo>
                    <a:pt x="804" y="621"/>
                    <a:pt x="746" y="638"/>
                    <a:pt x="701" y="668"/>
                  </a:cubicBezTo>
                  <a:cubicBezTo>
                    <a:pt x="768" y="601"/>
                    <a:pt x="868" y="501"/>
                    <a:pt x="901" y="401"/>
                  </a:cubicBezTo>
                  <a:cubicBezTo>
                    <a:pt x="934" y="267"/>
                    <a:pt x="901" y="134"/>
                    <a:pt x="801" y="67"/>
                  </a:cubicBezTo>
                  <a:cubicBezTo>
                    <a:pt x="734" y="0"/>
                    <a:pt x="667" y="0"/>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4"/>
            <p:cNvSpPr/>
            <p:nvPr/>
          </p:nvSpPr>
          <p:spPr>
            <a:xfrm>
              <a:off x="3187450" y="684925"/>
              <a:ext cx="76750" cy="68750"/>
            </a:xfrm>
            <a:custGeom>
              <a:rect b="b" l="l" r="r" t="t"/>
              <a:pathLst>
                <a:path extrusionOk="0" h="2750" w="3070">
                  <a:moveTo>
                    <a:pt x="1482" y="1"/>
                  </a:moveTo>
                  <a:cubicBezTo>
                    <a:pt x="1260" y="1"/>
                    <a:pt x="1037" y="57"/>
                    <a:pt x="834" y="174"/>
                  </a:cubicBezTo>
                  <a:cubicBezTo>
                    <a:pt x="201" y="541"/>
                    <a:pt x="0" y="1408"/>
                    <a:pt x="401" y="2042"/>
                  </a:cubicBezTo>
                  <a:cubicBezTo>
                    <a:pt x="650" y="2496"/>
                    <a:pt x="1116" y="2749"/>
                    <a:pt x="1588" y="2749"/>
                  </a:cubicBezTo>
                  <a:cubicBezTo>
                    <a:pt x="1810" y="2749"/>
                    <a:pt x="2033" y="2693"/>
                    <a:pt x="2235" y="2576"/>
                  </a:cubicBezTo>
                  <a:cubicBezTo>
                    <a:pt x="2869" y="2209"/>
                    <a:pt x="3069" y="1375"/>
                    <a:pt x="2669" y="708"/>
                  </a:cubicBezTo>
                  <a:cubicBezTo>
                    <a:pt x="2419" y="254"/>
                    <a:pt x="1954" y="1"/>
                    <a:pt x="14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4"/>
            <p:cNvSpPr/>
            <p:nvPr/>
          </p:nvSpPr>
          <p:spPr>
            <a:xfrm>
              <a:off x="3232475" y="673075"/>
              <a:ext cx="41725" cy="47425"/>
            </a:xfrm>
            <a:custGeom>
              <a:rect b="b" l="l" r="r" t="t"/>
              <a:pathLst>
                <a:path extrusionOk="0" h="1897" w="1669">
                  <a:moveTo>
                    <a:pt x="655" y="1"/>
                  </a:moveTo>
                  <a:cubicBezTo>
                    <a:pt x="626" y="1"/>
                    <a:pt x="597" y="5"/>
                    <a:pt x="568" y="14"/>
                  </a:cubicBezTo>
                  <a:cubicBezTo>
                    <a:pt x="268" y="81"/>
                    <a:pt x="67" y="381"/>
                    <a:pt x="1" y="682"/>
                  </a:cubicBezTo>
                  <a:cubicBezTo>
                    <a:pt x="1" y="748"/>
                    <a:pt x="1" y="848"/>
                    <a:pt x="1" y="948"/>
                  </a:cubicBezTo>
                  <a:cubicBezTo>
                    <a:pt x="1" y="1249"/>
                    <a:pt x="167" y="1549"/>
                    <a:pt x="401" y="1716"/>
                  </a:cubicBezTo>
                  <a:cubicBezTo>
                    <a:pt x="582" y="1829"/>
                    <a:pt x="794" y="1896"/>
                    <a:pt x="995" y="1896"/>
                  </a:cubicBezTo>
                  <a:cubicBezTo>
                    <a:pt x="1090" y="1896"/>
                    <a:pt x="1183" y="1881"/>
                    <a:pt x="1268" y="1849"/>
                  </a:cubicBezTo>
                  <a:cubicBezTo>
                    <a:pt x="1402" y="1816"/>
                    <a:pt x="1502" y="1716"/>
                    <a:pt x="1568" y="1616"/>
                  </a:cubicBezTo>
                  <a:cubicBezTo>
                    <a:pt x="1669" y="1449"/>
                    <a:pt x="1635" y="1249"/>
                    <a:pt x="1535" y="1115"/>
                  </a:cubicBezTo>
                  <a:cubicBezTo>
                    <a:pt x="1448" y="1050"/>
                    <a:pt x="1333" y="999"/>
                    <a:pt x="1217" y="999"/>
                  </a:cubicBezTo>
                  <a:cubicBezTo>
                    <a:pt x="1155" y="999"/>
                    <a:pt x="1093" y="1014"/>
                    <a:pt x="1035" y="1049"/>
                  </a:cubicBezTo>
                  <a:cubicBezTo>
                    <a:pt x="1135" y="948"/>
                    <a:pt x="1135" y="782"/>
                    <a:pt x="1068" y="682"/>
                  </a:cubicBezTo>
                  <a:cubicBezTo>
                    <a:pt x="1018" y="632"/>
                    <a:pt x="951" y="607"/>
                    <a:pt x="885" y="607"/>
                  </a:cubicBezTo>
                  <a:cubicBezTo>
                    <a:pt x="818" y="607"/>
                    <a:pt x="751" y="632"/>
                    <a:pt x="701" y="682"/>
                  </a:cubicBezTo>
                  <a:cubicBezTo>
                    <a:pt x="801" y="582"/>
                    <a:pt x="868" y="481"/>
                    <a:pt x="901" y="381"/>
                  </a:cubicBezTo>
                  <a:cubicBezTo>
                    <a:pt x="935" y="281"/>
                    <a:pt x="901" y="148"/>
                    <a:pt x="835" y="48"/>
                  </a:cubicBezTo>
                  <a:cubicBezTo>
                    <a:pt x="787" y="24"/>
                    <a:pt x="724" y="1"/>
                    <a:pt x="6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4"/>
            <p:cNvSpPr/>
            <p:nvPr/>
          </p:nvSpPr>
          <p:spPr>
            <a:xfrm>
              <a:off x="3093225" y="633200"/>
              <a:ext cx="78400" cy="67125"/>
            </a:xfrm>
            <a:custGeom>
              <a:rect b="b" l="l" r="r" t="t"/>
              <a:pathLst>
                <a:path extrusionOk="0" h="2685" w="3136">
                  <a:moveTo>
                    <a:pt x="1524" y="1"/>
                  </a:moveTo>
                  <a:cubicBezTo>
                    <a:pt x="1045" y="1"/>
                    <a:pt x="582" y="246"/>
                    <a:pt x="334" y="675"/>
                  </a:cubicBezTo>
                  <a:cubicBezTo>
                    <a:pt x="0" y="1309"/>
                    <a:pt x="234" y="2143"/>
                    <a:pt x="901" y="2510"/>
                  </a:cubicBezTo>
                  <a:cubicBezTo>
                    <a:pt x="1127" y="2629"/>
                    <a:pt x="1364" y="2684"/>
                    <a:pt x="1593" y="2684"/>
                  </a:cubicBezTo>
                  <a:cubicBezTo>
                    <a:pt x="2073" y="2684"/>
                    <a:pt x="2520" y="2439"/>
                    <a:pt x="2769" y="2010"/>
                  </a:cubicBezTo>
                  <a:cubicBezTo>
                    <a:pt x="3136" y="1376"/>
                    <a:pt x="2869" y="542"/>
                    <a:pt x="2202" y="175"/>
                  </a:cubicBezTo>
                  <a:cubicBezTo>
                    <a:pt x="1986" y="57"/>
                    <a:pt x="1753" y="1"/>
                    <a:pt x="1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4"/>
            <p:cNvSpPr/>
            <p:nvPr/>
          </p:nvSpPr>
          <p:spPr>
            <a:xfrm>
              <a:off x="3120725" y="614000"/>
              <a:ext cx="47575" cy="41225"/>
            </a:xfrm>
            <a:custGeom>
              <a:rect b="b" l="l" r="r" t="t"/>
              <a:pathLst>
                <a:path extrusionOk="0" h="1649" w="1903">
                  <a:moveTo>
                    <a:pt x="414" y="0"/>
                  </a:moveTo>
                  <a:cubicBezTo>
                    <a:pt x="342" y="0"/>
                    <a:pt x="288" y="49"/>
                    <a:pt x="234" y="76"/>
                  </a:cubicBezTo>
                  <a:cubicBezTo>
                    <a:pt x="1" y="309"/>
                    <a:pt x="1" y="676"/>
                    <a:pt x="101" y="943"/>
                  </a:cubicBezTo>
                  <a:cubicBezTo>
                    <a:pt x="134" y="1043"/>
                    <a:pt x="168" y="1110"/>
                    <a:pt x="201" y="1210"/>
                  </a:cubicBezTo>
                  <a:cubicBezTo>
                    <a:pt x="368" y="1443"/>
                    <a:pt x="668" y="1610"/>
                    <a:pt x="968" y="1644"/>
                  </a:cubicBezTo>
                  <a:cubicBezTo>
                    <a:pt x="999" y="1647"/>
                    <a:pt x="1029" y="1649"/>
                    <a:pt x="1060" y="1649"/>
                  </a:cubicBezTo>
                  <a:cubicBezTo>
                    <a:pt x="1329" y="1649"/>
                    <a:pt x="1589" y="1520"/>
                    <a:pt x="1769" y="1310"/>
                  </a:cubicBezTo>
                  <a:cubicBezTo>
                    <a:pt x="1869" y="1210"/>
                    <a:pt x="1902" y="1077"/>
                    <a:pt x="1902" y="943"/>
                  </a:cubicBezTo>
                  <a:cubicBezTo>
                    <a:pt x="1902" y="776"/>
                    <a:pt x="1802" y="610"/>
                    <a:pt x="1635" y="576"/>
                  </a:cubicBezTo>
                  <a:cubicBezTo>
                    <a:pt x="1592" y="559"/>
                    <a:pt x="1547" y="551"/>
                    <a:pt x="1502" y="551"/>
                  </a:cubicBezTo>
                  <a:cubicBezTo>
                    <a:pt x="1372" y="551"/>
                    <a:pt x="1243" y="619"/>
                    <a:pt x="1168" y="743"/>
                  </a:cubicBezTo>
                  <a:cubicBezTo>
                    <a:pt x="1202" y="610"/>
                    <a:pt x="1135" y="476"/>
                    <a:pt x="1002" y="443"/>
                  </a:cubicBezTo>
                  <a:cubicBezTo>
                    <a:pt x="971" y="428"/>
                    <a:pt x="941" y="421"/>
                    <a:pt x="912" y="421"/>
                  </a:cubicBezTo>
                  <a:cubicBezTo>
                    <a:pt x="813" y="421"/>
                    <a:pt x="727" y="499"/>
                    <a:pt x="701" y="576"/>
                  </a:cubicBezTo>
                  <a:cubicBezTo>
                    <a:pt x="701" y="476"/>
                    <a:pt x="735" y="343"/>
                    <a:pt x="701" y="243"/>
                  </a:cubicBezTo>
                  <a:cubicBezTo>
                    <a:pt x="668" y="143"/>
                    <a:pt x="568" y="42"/>
                    <a:pt x="468" y="9"/>
                  </a:cubicBezTo>
                  <a:cubicBezTo>
                    <a:pt x="449" y="3"/>
                    <a:pt x="431" y="0"/>
                    <a:pt x="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7" name="Shape 1397"/>
        <p:cNvGrpSpPr/>
        <p:nvPr/>
      </p:nvGrpSpPr>
      <p:grpSpPr>
        <a:xfrm>
          <a:off x="0" y="0"/>
          <a:ext cx="0" cy="0"/>
          <a:chOff x="0" y="0"/>
          <a:chExt cx="0" cy="0"/>
        </a:xfrm>
      </p:grpSpPr>
      <p:sp>
        <p:nvSpPr>
          <p:cNvPr id="1398" name="Google Shape;1398;p45"/>
          <p:cNvSpPr txBox="1"/>
          <p:nvPr>
            <p:ph idx="1" type="subTitle"/>
          </p:nvPr>
        </p:nvSpPr>
        <p:spPr>
          <a:xfrm>
            <a:off x="1788475" y="1488212"/>
            <a:ext cx="54480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1399" name="Google Shape;1399;p45"/>
          <p:cNvSpPr txBox="1"/>
          <p:nvPr>
            <p:ph type="title"/>
          </p:nvPr>
        </p:nvSpPr>
        <p:spPr>
          <a:xfrm>
            <a:off x="1788475" y="733412"/>
            <a:ext cx="5448000" cy="75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400" name="Google Shape;1400;p45"/>
          <p:cNvSpPr txBox="1"/>
          <p:nvPr>
            <p:ph idx="2" type="title"/>
          </p:nvPr>
        </p:nvSpPr>
        <p:spPr>
          <a:xfrm>
            <a:off x="1788475" y="2507591"/>
            <a:ext cx="5448000" cy="75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401" name="Google Shape;1401;p45"/>
          <p:cNvSpPr txBox="1"/>
          <p:nvPr>
            <p:ph idx="3" type="subTitle"/>
          </p:nvPr>
        </p:nvSpPr>
        <p:spPr>
          <a:xfrm>
            <a:off x="1788475" y="3262388"/>
            <a:ext cx="54480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5" name="Shape 1405"/>
        <p:cNvGrpSpPr/>
        <p:nvPr/>
      </p:nvGrpSpPr>
      <p:grpSpPr>
        <a:xfrm>
          <a:off x="0" y="0"/>
          <a:ext cx="0" cy="0"/>
          <a:chOff x="0" y="0"/>
          <a:chExt cx="0" cy="0"/>
        </a:xfrm>
      </p:grpSpPr>
      <p:sp>
        <p:nvSpPr>
          <p:cNvPr id="1406" name="Google Shape;1406;p46"/>
          <p:cNvSpPr txBox="1"/>
          <p:nvPr>
            <p:ph type="title"/>
          </p:nvPr>
        </p:nvSpPr>
        <p:spPr>
          <a:xfrm>
            <a:off x="1358609" y="539750"/>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407" name="Google Shape;1407;p46"/>
          <p:cNvSpPr txBox="1"/>
          <p:nvPr>
            <p:ph idx="1" type="subTitle"/>
          </p:nvPr>
        </p:nvSpPr>
        <p:spPr>
          <a:xfrm>
            <a:off x="1358609" y="1688800"/>
            <a:ext cx="4448100" cy="123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latin typeface="Eczar"/>
                <a:ea typeface="Eczar"/>
                <a:cs typeface="Eczar"/>
                <a:sym typeface="Eczar"/>
              </a:rPr>
              <a:t>Do you have any questions?</a:t>
            </a:r>
            <a:endParaRPr sz="2400">
              <a:latin typeface="Eczar"/>
              <a:ea typeface="Eczar"/>
              <a:cs typeface="Eczar"/>
              <a:sym typeface="Eczar"/>
            </a:endParaRPr>
          </a:p>
          <a:p>
            <a:pPr indent="0" lvl="0" marL="0" rtl="0" algn="ctr">
              <a:spcBef>
                <a:spcPts val="100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408" name="Google Shape;1408;p46"/>
          <p:cNvSpPr/>
          <p:nvPr/>
        </p:nvSpPr>
        <p:spPr>
          <a:xfrm>
            <a:off x="2564050" y="3078412"/>
            <a:ext cx="437400" cy="4374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6"/>
          <p:cNvSpPr/>
          <p:nvPr/>
        </p:nvSpPr>
        <p:spPr>
          <a:xfrm>
            <a:off x="3390219" y="3078412"/>
            <a:ext cx="437400" cy="4374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6"/>
          <p:cNvSpPr/>
          <p:nvPr/>
        </p:nvSpPr>
        <p:spPr>
          <a:xfrm>
            <a:off x="4216450" y="3078412"/>
            <a:ext cx="437400" cy="4374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 name="Google Shape;1411;p46"/>
          <p:cNvGrpSpPr/>
          <p:nvPr/>
        </p:nvGrpSpPr>
        <p:grpSpPr>
          <a:xfrm>
            <a:off x="2651199" y="3157910"/>
            <a:ext cx="276012" cy="275991"/>
            <a:chOff x="3368074" y="3882537"/>
            <a:chExt cx="215298" cy="215298"/>
          </a:xfrm>
        </p:grpSpPr>
        <p:sp>
          <p:nvSpPr>
            <p:cNvPr id="1412" name="Google Shape;1412;p4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 name="Google Shape;1415;p46"/>
          <p:cNvGrpSpPr/>
          <p:nvPr/>
        </p:nvGrpSpPr>
        <p:grpSpPr>
          <a:xfrm>
            <a:off x="3475524" y="3176618"/>
            <a:ext cx="266790" cy="238574"/>
            <a:chOff x="3824739" y="3890112"/>
            <a:chExt cx="208105" cy="186110"/>
          </a:xfrm>
        </p:grpSpPr>
        <p:sp>
          <p:nvSpPr>
            <p:cNvPr id="1416" name="Google Shape;1416;p4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9" name="Google Shape;1419;p46"/>
          <p:cNvSpPr/>
          <p:nvPr/>
        </p:nvSpPr>
        <p:spPr>
          <a:xfrm>
            <a:off x="4297765" y="3176857"/>
            <a:ext cx="291511" cy="238097"/>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6"/>
          <p:cNvSpPr txBox="1"/>
          <p:nvPr/>
        </p:nvSpPr>
        <p:spPr>
          <a:xfrm>
            <a:off x="1533069" y="434360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Figtree"/>
                <a:ea typeface="Figtree"/>
                <a:cs typeface="Figtree"/>
                <a:sym typeface="Figtree"/>
              </a:rPr>
              <a:t>Please keep this slide for attribution</a:t>
            </a:r>
            <a:endParaRPr sz="1200">
              <a:solidFill>
                <a:schemeClr val="lt1"/>
              </a:solidFill>
              <a:latin typeface="Figtree"/>
              <a:ea typeface="Figtree"/>
              <a:cs typeface="Figtree"/>
              <a:sym typeface="Figtree"/>
            </a:endParaRPr>
          </a:p>
        </p:txBody>
      </p:sp>
      <p:sp>
        <p:nvSpPr>
          <p:cNvPr id="1421" name="Google Shape;1421;p46"/>
          <p:cNvSpPr/>
          <p:nvPr/>
        </p:nvSpPr>
        <p:spPr>
          <a:xfrm rot="-182260">
            <a:off x="8074140" y="591197"/>
            <a:ext cx="2077928" cy="4780731"/>
          </a:xfrm>
          <a:custGeom>
            <a:rect b="b" l="l" r="r" t="t"/>
            <a:pathLst>
              <a:path extrusionOk="0" h="85879" w="37327">
                <a:moveTo>
                  <a:pt x="8587" y="0"/>
                </a:moveTo>
                <a:cubicBezTo>
                  <a:pt x="7501" y="0"/>
                  <a:pt x="6838" y="986"/>
                  <a:pt x="6838" y="1885"/>
                </a:cubicBezTo>
                <a:cubicBezTo>
                  <a:pt x="3436" y="2086"/>
                  <a:pt x="2335" y="7022"/>
                  <a:pt x="5237" y="8357"/>
                </a:cubicBezTo>
                <a:cubicBezTo>
                  <a:pt x="4703" y="9291"/>
                  <a:pt x="4937" y="10658"/>
                  <a:pt x="6305" y="10858"/>
                </a:cubicBezTo>
                <a:cubicBezTo>
                  <a:pt x="6438" y="10858"/>
                  <a:pt x="6538" y="10858"/>
                  <a:pt x="6638" y="10892"/>
                </a:cubicBezTo>
                <a:lnTo>
                  <a:pt x="0" y="81509"/>
                </a:lnTo>
                <a:lnTo>
                  <a:pt x="3903" y="82276"/>
                </a:lnTo>
                <a:cubicBezTo>
                  <a:pt x="5337" y="67399"/>
                  <a:pt x="6772" y="52488"/>
                  <a:pt x="8206" y="37611"/>
                </a:cubicBezTo>
                <a:cubicBezTo>
                  <a:pt x="8640" y="33308"/>
                  <a:pt x="9040" y="29005"/>
                  <a:pt x="9473" y="24702"/>
                </a:cubicBezTo>
                <a:cubicBezTo>
                  <a:pt x="9503" y="24103"/>
                  <a:pt x="10151" y="23719"/>
                  <a:pt x="10718" y="23719"/>
                </a:cubicBezTo>
                <a:cubicBezTo>
                  <a:pt x="10783" y="23719"/>
                  <a:pt x="10846" y="23724"/>
                  <a:pt x="10908" y="23734"/>
                </a:cubicBezTo>
                <a:cubicBezTo>
                  <a:pt x="11608" y="23868"/>
                  <a:pt x="11909" y="24535"/>
                  <a:pt x="11842" y="25169"/>
                </a:cubicBezTo>
                <a:cubicBezTo>
                  <a:pt x="10374" y="40580"/>
                  <a:pt x="8873" y="55991"/>
                  <a:pt x="7405" y="71402"/>
                </a:cubicBezTo>
                <a:cubicBezTo>
                  <a:pt x="7038" y="75205"/>
                  <a:pt x="6671" y="78974"/>
                  <a:pt x="6305" y="82743"/>
                </a:cubicBezTo>
                <a:lnTo>
                  <a:pt x="10041" y="83510"/>
                </a:lnTo>
                <a:cubicBezTo>
                  <a:pt x="10841" y="76105"/>
                  <a:pt x="11675" y="68733"/>
                  <a:pt x="12476" y="61328"/>
                </a:cubicBezTo>
                <a:cubicBezTo>
                  <a:pt x="13443" y="52588"/>
                  <a:pt x="14377" y="43849"/>
                  <a:pt x="15344" y="35143"/>
                </a:cubicBezTo>
                <a:cubicBezTo>
                  <a:pt x="15878" y="30206"/>
                  <a:pt x="16412" y="25269"/>
                  <a:pt x="16979" y="20332"/>
                </a:cubicBezTo>
                <a:cubicBezTo>
                  <a:pt x="17039" y="19733"/>
                  <a:pt x="17636" y="19349"/>
                  <a:pt x="18216" y="19349"/>
                </a:cubicBezTo>
                <a:cubicBezTo>
                  <a:pt x="18282" y="19349"/>
                  <a:pt x="18348" y="19354"/>
                  <a:pt x="18413" y="19365"/>
                </a:cubicBezTo>
                <a:cubicBezTo>
                  <a:pt x="19114" y="19498"/>
                  <a:pt x="19447" y="20165"/>
                  <a:pt x="19347" y="20799"/>
                </a:cubicBezTo>
                <a:cubicBezTo>
                  <a:pt x="18413" y="29539"/>
                  <a:pt x="17446" y="38278"/>
                  <a:pt x="16478" y="47018"/>
                </a:cubicBezTo>
                <a:cubicBezTo>
                  <a:pt x="15544" y="55724"/>
                  <a:pt x="14577" y="64464"/>
                  <a:pt x="13610" y="73203"/>
                </a:cubicBezTo>
                <a:cubicBezTo>
                  <a:pt x="13209" y="76806"/>
                  <a:pt x="12843" y="80375"/>
                  <a:pt x="12442" y="83977"/>
                </a:cubicBezTo>
                <a:lnTo>
                  <a:pt x="14777" y="84444"/>
                </a:lnTo>
                <a:cubicBezTo>
                  <a:pt x="16812" y="69567"/>
                  <a:pt x="18880" y="54690"/>
                  <a:pt x="20915" y="39813"/>
                </a:cubicBezTo>
                <a:cubicBezTo>
                  <a:pt x="21515" y="35443"/>
                  <a:pt x="22116" y="31073"/>
                  <a:pt x="22716" y="26737"/>
                </a:cubicBezTo>
                <a:cubicBezTo>
                  <a:pt x="22801" y="26072"/>
                  <a:pt x="23282" y="25779"/>
                  <a:pt x="23792" y="25779"/>
                </a:cubicBezTo>
                <a:cubicBezTo>
                  <a:pt x="24485" y="25779"/>
                  <a:pt x="25233" y="26320"/>
                  <a:pt x="25118" y="27204"/>
                </a:cubicBezTo>
                <a:cubicBezTo>
                  <a:pt x="22983" y="42715"/>
                  <a:pt x="20848" y="58192"/>
                  <a:pt x="18713" y="73670"/>
                </a:cubicBezTo>
                <a:cubicBezTo>
                  <a:pt x="18213" y="77439"/>
                  <a:pt x="17679" y="81175"/>
                  <a:pt x="17179" y="84945"/>
                </a:cubicBezTo>
                <a:lnTo>
                  <a:pt x="21882" y="85879"/>
                </a:lnTo>
                <a:lnTo>
                  <a:pt x="31456" y="13961"/>
                </a:lnTo>
                <a:cubicBezTo>
                  <a:pt x="32356" y="13727"/>
                  <a:pt x="32857" y="12760"/>
                  <a:pt x="32790" y="11926"/>
                </a:cubicBezTo>
                <a:cubicBezTo>
                  <a:pt x="36426" y="11592"/>
                  <a:pt x="37327" y="5721"/>
                  <a:pt x="33257" y="5221"/>
                </a:cubicBezTo>
                <a:cubicBezTo>
                  <a:pt x="33157" y="5188"/>
                  <a:pt x="33057" y="5188"/>
                  <a:pt x="32957" y="5154"/>
                </a:cubicBezTo>
                <a:cubicBezTo>
                  <a:pt x="33391" y="4220"/>
                  <a:pt x="33090" y="2986"/>
                  <a:pt x="31789" y="2853"/>
                </a:cubicBezTo>
                <a:cubicBezTo>
                  <a:pt x="24151" y="1885"/>
                  <a:pt x="16512" y="951"/>
                  <a:pt x="8840" y="17"/>
                </a:cubicBezTo>
                <a:cubicBezTo>
                  <a:pt x="8753" y="6"/>
                  <a:pt x="8669" y="0"/>
                  <a:pt x="85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6"/>
          <p:cNvSpPr/>
          <p:nvPr/>
        </p:nvSpPr>
        <p:spPr>
          <a:xfrm>
            <a:off x="-732812" y="707301"/>
            <a:ext cx="1787931" cy="4548502"/>
          </a:xfrm>
          <a:custGeom>
            <a:rect b="b" l="l" r="r" t="t"/>
            <a:pathLst>
              <a:path extrusionOk="0" h="66148" w="27254">
                <a:moveTo>
                  <a:pt x="4537" y="0"/>
                </a:moveTo>
                <a:cubicBezTo>
                  <a:pt x="3537" y="0"/>
                  <a:pt x="3036" y="868"/>
                  <a:pt x="3103" y="1635"/>
                </a:cubicBezTo>
                <a:cubicBezTo>
                  <a:pt x="468" y="2069"/>
                  <a:pt x="1" y="6038"/>
                  <a:pt x="2369" y="6805"/>
                </a:cubicBezTo>
                <a:cubicBezTo>
                  <a:pt x="2036" y="7573"/>
                  <a:pt x="2336" y="8640"/>
                  <a:pt x="3403" y="8673"/>
                </a:cubicBezTo>
                <a:lnTo>
                  <a:pt x="3670" y="8673"/>
                </a:lnTo>
                <a:lnTo>
                  <a:pt x="4137" y="64480"/>
                </a:lnTo>
                <a:lnTo>
                  <a:pt x="7273" y="64747"/>
                </a:lnTo>
                <a:cubicBezTo>
                  <a:pt x="7206" y="53005"/>
                  <a:pt x="7139" y="41230"/>
                  <a:pt x="7039" y="29455"/>
                </a:cubicBezTo>
                <a:cubicBezTo>
                  <a:pt x="7039" y="26052"/>
                  <a:pt x="7006" y="22650"/>
                  <a:pt x="6973" y="19281"/>
                </a:cubicBezTo>
                <a:cubicBezTo>
                  <a:pt x="6973" y="18768"/>
                  <a:pt x="7527" y="18378"/>
                  <a:pt x="7985" y="18378"/>
                </a:cubicBezTo>
                <a:cubicBezTo>
                  <a:pt x="8003" y="18378"/>
                  <a:pt x="8022" y="18379"/>
                  <a:pt x="8040" y="18380"/>
                </a:cubicBezTo>
                <a:cubicBezTo>
                  <a:pt x="8607" y="18447"/>
                  <a:pt x="8907" y="18914"/>
                  <a:pt x="8907" y="19448"/>
                </a:cubicBezTo>
                <a:cubicBezTo>
                  <a:pt x="8974" y="31623"/>
                  <a:pt x="9074" y="43798"/>
                  <a:pt x="9141" y="55974"/>
                </a:cubicBezTo>
                <a:cubicBezTo>
                  <a:pt x="9141" y="58976"/>
                  <a:pt x="9174" y="61945"/>
                  <a:pt x="9208" y="64947"/>
                </a:cubicBezTo>
                <a:lnTo>
                  <a:pt x="12176" y="65214"/>
                </a:lnTo>
                <a:cubicBezTo>
                  <a:pt x="12210" y="59376"/>
                  <a:pt x="12243" y="53539"/>
                  <a:pt x="12276" y="47668"/>
                </a:cubicBezTo>
                <a:cubicBezTo>
                  <a:pt x="12343" y="40763"/>
                  <a:pt x="12376" y="33858"/>
                  <a:pt x="12443" y="26953"/>
                </a:cubicBezTo>
                <a:cubicBezTo>
                  <a:pt x="12443" y="23050"/>
                  <a:pt x="12477" y="19148"/>
                  <a:pt x="12510" y="15245"/>
                </a:cubicBezTo>
                <a:cubicBezTo>
                  <a:pt x="12510" y="14750"/>
                  <a:pt x="12997" y="14370"/>
                  <a:pt x="13466" y="14370"/>
                </a:cubicBezTo>
                <a:cubicBezTo>
                  <a:pt x="13504" y="14370"/>
                  <a:pt x="13541" y="14373"/>
                  <a:pt x="13577" y="14377"/>
                </a:cubicBezTo>
                <a:cubicBezTo>
                  <a:pt x="14111" y="14411"/>
                  <a:pt x="14445" y="14911"/>
                  <a:pt x="14445" y="15412"/>
                </a:cubicBezTo>
                <a:cubicBezTo>
                  <a:pt x="14378" y="22316"/>
                  <a:pt x="14345" y="29255"/>
                  <a:pt x="14278" y="36160"/>
                </a:cubicBezTo>
                <a:cubicBezTo>
                  <a:pt x="14244" y="43065"/>
                  <a:pt x="14178" y="49970"/>
                  <a:pt x="14144" y="56875"/>
                </a:cubicBezTo>
                <a:cubicBezTo>
                  <a:pt x="14111" y="59710"/>
                  <a:pt x="14111" y="62579"/>
                  <a:pt x="14078" y="65414"/>
                </a:cubicBezTo>
                <a:lnTo>
                  <a:pt x="15946" y="65581"/>
                </a:lnTo>
                <a:cubicBezTo>
                  <a:pt x="16346" y="53772"/>
                  <a:pt x="16780" y="41964"/>
                  <a:pt x="17180" y="30155"/>
                </a:cubicBezTo>
                <a:cubicBezTo>
                  <a:pt x="17280" y="26686"/>
                  <a:pt x="17413" y="23250"/>
                  <a:pt x="17547" y="19781"/>
                </a:cubicBezTo>
                <a:cubicBezTo>
                  <a:pt x="17562" y="19214"/>
                  <a:pt x="17972" y="18950"/>
                  <a:pt x="18408" y="18950"/>
                </a:cubicBezTo>
                <a:cubicBezTo>
                  <a:pt x="18919" y="18950"/>
                  <a:pt x="19466" y="19315"/>
                  <a:pt x="19448" y="19981"/>
                </a:cubicBezTo>
                <a:cubicBezTo>
                  <a:pt x="19015" y="32257"/>
                  <a:pt x="18614" y="44566"/>
                  <a:pt x="18181" y="56841"/>
                </a:cubicBezTo>
                <a:cubicBezTo>
                  <a:pt x="18081" y="59810"/>
                  <a:pt x="17980" y="62812"/>
                  <a:pt x="17880" y="65781"/>
                </a:cubicBezTo>
                <a:lnTo>
                  <a:pt x="21616" y="66148"/>
                </a:lnTo>
                <a:lnTo>
                  <a:pt x="23351" y="9074"/>
                </a:lnTo>
                <a:cubicBezTo>
                  <a:pt x="24051" y="8840"/>
                  <a:pt x="24352" y="8040"/>
                  <a:pt x="24218" y="7406"/>
                </a:cubicBezTo>
                <a:cubicBezTo>
                  <a:pt x="27020" y="6839"/>
                  <a:pt x="27254" y="2202"/>
                  <a:pt x="24051" y="2102"/>
                </a:cubicBezTo>
                <a:lnTo>
                  <a:pt x="23818" y="2102"/>
                </a:lnTo>
                <a:cubicBezTo>
                  <a:pt x="24051" y="1335"/>
                  <a:pt x="23751" y="401"/>
                  <a:pt x="22717" y="367"/>
                </a:cubicBezTo>
                <a:lnTo>
                  <a:pt x="45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6"/>
          <p:cNvSpPr/>
          <p:nvPr/>
        </p:nvSpPr>
        <p:spPr>
          <a:xfrm>
            <a:off x="-41775" y="185125"/>
            <a:ext cx="1509979" cy="874409"/>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6"/>
          <p:cNvSpPr/>
          <p:nvPr/>
        </p:nvSpPr>
        <p:spPr>
          <a:xfrm>
            <a:off x="7624026" y="-456050"/>
            <a:ext cx="2385133" cy="1407865"/>
          </a:xfrm>
          <a:custGeom>
            <a:rect b="b" l="l" r="r" t="t"/>
            <a:pathLst>
              <a:path extrusionOk="0" h="39773" w="55407">
                <a:moveTo>
                  <a:pt x="24668" y="0"/>
                </a:moveTo>
                <a:cubicBezTo>
                  <a:pt x="22220" y="0"/>
                  <a:pt x="19734" y="923"/>
                  <a:pt x="18014" y="2661"/>
                </a:cubicBezTo>
                <a:cubicBezTo>
                  <a:pt x="14878" y="5897"/>
                  <a:pt x="14411" y="11300"/>
                  <a:pt x="16613" y="15237"/>
                </a:cubicBezTo>
                <a:cubicBezTo>
                  <a:pt x="15741" y="14415"/>
                  <a:pt x="14535" y="13928"/>
                  <a:pt x="13341" y="13928"/>
                </a:cubicBezTo>
                <a:cubicBezTo>
                  <a:pt x="12936" y="13928"/>
                  <a:pt x="12532" y="13984"/>
                  <a:pt x="12143" y="14102"/>
                </a:cubicBezTo>
                <a:cubicBezTo>
                  <a:pt x="10608" y="14603"/>
                  <a:pt x="9407" y="16137"/>
                  <a:pt x="9474" y="17738"/>
                </a:cubicBezTo>
                <a:cubicBezTo>
                  <a:pt x="9541" y="19039"/>
                  <a:pt x="10508" y="20207"/>
                  <a:pt x="11742" y="20574"/>
                </a:cubicBezTo>
                <a:cubicBezTo>
                  <a:pt x="10714" y="20467"/>
                  <a:pt x="9671" y="20373"/>
                  <a:pt x="8642" y="20373"/>
                </a:cubicBezTo>
                <a:cubicBezTo>
                  <a:pt x="8069" y="20373"/>
                  <a:pt x="7500" y="20402"/>
                  <a:pt x="6939" y="20474"/>
                </a:cubicBezTo>
                <a:cubicBezTo>
                  <a:pt x="5004" y="20707"/>
                  <a:pt x="3103" y="21474"/>
                  <a:pt x="1802" y="22909"/>
                </a:cubicBezTo>
                <a:cubicBezTo>
                  <a:pt x="534" y="24343"/>
                  <a:pt x="1" y="26545"/>
                  <a:pt x="868" y="28246"/>
                </a:cubicBezTo>
                <a:cubicBezTo>
                  <a:pt x="1769" y="30047"/>
                  <a:pt x="3903" y="30914"/>
                  <a:pt x="5872" y="30914"/>
                </a:cubicBezTo>
                <a:cubicBezTo>
                  <a:pt x="7306" y="30914"/>
                  <a:pt x="8707" y="30514"/>
                  <a:pt x="10041" y="30047"/>
                </a:cubicBezTo>
                <a:lnTo>
                  <a:pt x="10041" y="30047"/>
                </a:lnTo>
                <a:cubicBezTo>
                  <a:pt x="10008" y="34550"/>
                  <a:pt x="13510" y="38920"/>
                  <a:pt x="18014" y="39654"/>
                </a:cubicBezTo>
                <a:cubicBezTo>
                  <a:pt x="18485" y="39734"/>
                  <a:pt x="18960" y="39773"/>
                  <a:pt x="19434" y="39773"/>
                </a:cubicBezTo>
                <a:cubicBezTo>
                  <a:pt x="23693" y="39773"/>
                  <a:pt x="27897" y="36651"/>
                  <a:pt x="28888" y="32449"/>
                </a:cubicBezTo>
                <a:cubicBezTo>
                  <a:pt x="29876" y="33029"/>
                  <a:pt x="31010" y="33301"/>
                  <a:pt x="32153" y="33301"/>
                </a:cubicBezTo>
                <a:cubicBezTo>
                  <a:pt x="34559" y="33301"/>
                  <a:pt x="37007" y="32094"/>
                  <a:pt x="38228" y="30014"/>
                </a:cubicBezTo>
                <a:cubicBezTo>
                  <a:pt x="40796" y="30687"/>
                  <a:pt x="43439" y="31379"/>
                  <a:pt x="46045" y="31379"/>
                </a:cubicBezTo>
                <a:cubicBezTo>
                  <a:pt x="46925" y="31379"/>
                  <a:pt x="47801" y="31300"/>
                  <a:pt x="48669" y="31115"/>
                </a:cubicBezTo>
                <a:cubicBezTo>
                  <a:pt x="52138" y="30381"/>
                  <a:pt x="55407" y="27479"/>
                  <a:pt x="55307" y="23943"/>
                </a:cubicBezTo>
                <a:cubicBezTo>
                  <a:pt x="55207" y="20774"/>
                  <a:pt x="52338" y="18172"/>
                  <a:pt x="49236" y="17438"/>
                </a:cubicBezTo>
                <a:cubicBezTo>
                  <a:pt x="48332" y="17215"/>
                  <a:pt x="47411" y="17118"/>
                  <a:pt x="46484" y="17118"/>
                </a:cubicBezTo>
                <a:cubicBezTo>
                  <a:pt x="44232" y="17118"/>
                  <a:pt x="41947" y="17687"/>
                  <a:pt x="39796" y="18372"/>
                </a:cubicBezTo>
                <a:cubicBezTo>
                  <a:pt x="41764" y="16971"/>
                  <a:pt x="41730" y="13535"/>
                  <a:pt x="39696" y="12201"/>
                </a:cubicBezTo>
                <a:cubicBezTo>
                  <a:pt x="39149" y="11851"/>
                  <a:pt x="38520" y="11692"/>
                  <a:pt x="37883" y="11692"/>
                </a:cubicBezTo>
                <a:cubicBezTo>
                  <a:pt x="36150" y="11692"/>
                  <a:pt x="34358" y="12871"/>
                  <a:pt x="33992" y="14603"/>
                </a:cubicBezTo>
                <a:cubicBezTo>
                  <a:pt x="33958" y="12334"/>
                  <a:pt x="33925" y="10066"/>
                  <a:pt x="33425" y="7898"/>
                </a:cubicBezTo>
                <a:cubicBezTo>
                  <a:pt x="32958" y="5696"/>
                  <a:pt x="31957" y="3561"/>
                  <a:pt x="30289" y="2027"/>
                </a:cubicBezTo>
                <a:cubicBezTo>
                  <a:pt x="28764" y="655"/>
                  <a:pt x="26730" y="0"/>
                  <a:pt x="24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 name="Google Shape;1425;p46"/>
          <p:cNvGrpSpPr/>
          <p:nvPr/>
        </p:nvGrpSpPr>
        <p:grpSpPr>
          <a:xfrm>
            <a:off x="6329468" y="885725"/>
            <a:ext cx="1924232" cy="4191675"/>
            <a:chOff x="2971968" y="796525"/>
            <a:chExt cx="1924232" cy="4191675"/>
          </a:xfrm>
        </p:grpSpPr>
        <p:sp>
          <p:nvSpPr>
            <p:cNvPr id="1426" name="Google Shape;1426;p46"/>
            <p:cNvSpPr/>
            <p:nvPr/>
          </p:nvSpPr>
          <p:spPr>
            <a:xfrm>
              <a:off x="3611925" y="2622950"/>
              <a:ext cx="415325" cy="2265050"/>
            </a:xfrm>
            <a:custGeom>
              <a:rect b="b" l="l" r="r" t="t"/>
              <a:pathLst>
                <a:path extrusionOk="0" h="90602" w="16613">
                  <a:moveTo>
                    <a:pt x="10367" y="1"/>
                  </a:moveTo>
                  <a:cubicBezTo>
                    <a:pt x="7164" y="1"/>
                    <a:pt x="4465" y="2514"/>
                    <a:pt x="4303" y="5779"/>
                  </a:cubicBezTo>
                  <a:lnTo>
                    <a:pt x="67" y="87204"/>
                  </a:lnTo>
                  <a:cubicBezTo>
                    <a:pt x="0" y="88872"/>
                    <a:pt x="1234" y="90373"/>
                    <a:pt x="2936" y="90573"/>
                  </a:cubicBezTo>
                  <a:cubicBezTo>
                    <a:pt x="3077" y="90592"/>
                    <a:pt x="3217" y="90601"/>
                    <a:pt x="3356" y="90601"/>
                  </a:cubicBezTo>
                  <a:cubicBezTo>
                    <a:pt x="4955" y="90601"/>
                    <a:pt x="6354" y="89396"/>
                    <a:pt x="6538" y="87738"/>
                  </a:cubicBezTo>
                  <a:lnTo>
                    <a:pt x="16412" y="6813"/>
                  </a:lnTo>
                  <a:cubicBezTo>
                    <a:pt x="16412" y="6680"/>
                    <a:pt x="16445" y="6513"/>
                    <a:pt x="16445" y="6380"/>
                  </a:cubicBezTo>
                  <a:cubicBezTo>
                    <a:pt x="16612" y="3044"/>
                    <a:pt x="14044" y="175"/>
                    <a:pt x="10674" y="9"/>
                  </a:cubicBezTo>
                  <a:cubicBezTo>
                    <a:pt x="10572" y="3"/>
                    <a:pt x="10469" y="1"/>
                    <a:pt x="103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6"/>
            <p:cNvSpPr/>
            <p:nvPr/>
          </p:nvSpPr>
          <p:spPr>
            <a:xfrm>
              <a:off x="3222475" y="4780525"/>
              <a:ext cx="608800" cy="186825"/>
            </a:xfrm>
            <a:custGeom>
              <a:rect b="b" l="l" r="r" t="t"/>
              <a:pathLst>
                <a:path extrusionOk="0" h="7473" w="24352">
                  <a:moveTo>
                    <a:pt x="15712" y="1"/>
                  </a:moveTo>
                  <a:cubicBezTo>
                    <a:pt x="13343" y="1835"/>
                    <a:pt x="6472" y="2169"/>
                    <a:pt x="4670" y="2503"/>
                  </a:cubicBezTo>
                  <a:cubicBezTo>
                    <a:pt x="2869" y="2836"/>
                    <a:pt x="0" y="4104"/>
                    <a:pt x="301" y="7473"/>
                  </a:cubicBezTo>
                  <a:lnTo>
                    <a:pt x="23517" y="7473"/>
                  </a:lnTo>
                  <a:cubicBezTo>
                    <a:pt x="24351" y="3603"/>
                    <a:pt x="22250" y="67"/>
                    <a:pt x="22250" y="67"/>
                  </a:cubicBezTo>
                  <a:cubicBezTo>
                    <a:pt x="22250" y="67"/>
                    <a:pt x="20693" y="745"/>
                    <a:pt x="18792" y="745"/>
                  </a:cubicBezTo>
                  <a:cubicBezTo>
                    <a:pt x="17802" y="745"/>
                    <a:pt x="16717" y="561"/>
                    <a:pt x="15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6"/>
            <p:cNvSpPr/>
            <p:nvPr/>
          </p:nvSpPr>
          <p:spPr>
            <a:xfrm>
              <a:off x="4103100" y="2644700"/>
              <a:ext cx="397800" cy="2248100"/>
            </a:xfrm>
            <a:custGeom>
              <a:rect b="b" l="l" r="r" t="t"/>
              <a:pathLst>
                <a:path extrusionOk="0" h="89924" w="15912">
                  <a:moveTo>
                    <a:pt x="6021" y="1"/>
                  </a:moveTo>
                  <a:cubicBezTo>
                    <a:pt x="5938" y="1"/>
                    <a:pt x="5855" y="3"/>
                    <a:pt x="5771" y="6"/>
                  </a:cubicBezTo>
                  <a:cubicBezTo>
                    <a:pt x="2536" y="173"/>
                    <a:pt x="1" y="2941"/>
                    <a:pt x="167" y="6210"/>
                  </a:cubicBezTo>
                  <a:cubicBezTo>
                    <a:pt x="167" y="6310"/>
                    <a:pt x="167" y="6444"/>
                    <a:pt x="201" y="6577"/>
                  </a:cubicBezTo>
                  <a:lnTo>
                    <a:pt x="9040" y="86901"/>
                  </a:lnTo>
                  <a:cubicBezTo>
                    <a:pt x="9258" y="88645"/>
                    <a:pt x="10726" y="89923"/>
                    <a:pt x="12439" y="89923"/>
                  </a:cubicBezTo>
                  <a:cubicBezTo>
                    <a:pt x="12562" y="89923"/>
                    <a:pt x="12685" y="89917"/>
                    <a:pt x="12810" y="89904"/>
                  </a:cubicBezTo>
                  <a:cubicBezTo>
                    <a:pt x="14611" y="89703"/>
                    <a:pt x="15912" y="88136"/>
                    <a:pt x="15812" y="86368"/>
                  </a:cubicBezTo>
                  <a:lnTo>
                    <a:pt x="11976" y="5643"/>
                  </a:lnTo>
                  <a:cubicBezTo>
                    <a:pt x="11813" y="2458"/>
                    <a:pt x="9180" y="1"/>
                    <a:pt x="6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6"/>
            <p:cNvSpPr/>
            <p:nvPr/>
          </p:nvSpPr>
          <p:spPr>
            <a:xfrm>
              <a:off x="4277400" y="4783025"/>
              <a:ext cx="609625" cy="187675"/>
            </a:xfrm>
            <a:custGeom>
              <a:rect b="b" l="l" r="r" t="t"/>
              <a:pathLst>
                <a:path extrusionOk="0" h="7507" w="24385">
                  <a:moveTo>
                    <a:pt x="8673" y="1"/>
                  </a:moveTo>
                  <a:cubicBezTo>
                    <a:pt x="7642" y="580"/>
                    <a:pt x="6539" y="769"/>
                    <a:pt x="5538" y="769"/>
                  </a:cubicBezTo>
                  <a:cubicBezTo>
                    <a:pt x="3656" y="769"/>
                    <a:pt x="2135" y="101"/>
                    <a:pt x="2135" y="101"/>
                  </a:cubicBezTo>
                  <a:cubicBezTo>
                    <a:pt x="2135" y="101"/>
                    <a:pt x="0" y="3603"/>
                    <a:pt x="867" y="7506"/>
                  </a:cubicBezTo>
                  <a:lnTo>
                    <a:pt x="24051" y="7506"/>
                  </a:lnTo>
                  <a:cubicBezTo>
                    <a:pt x="24384" y="4137"/>
                    <a:pt x="21516" y="2870"/>
                    <a:pt x="19714" y="2536"/>
                  </a:cubicBezTo>
                  <a:cubicBezTo>
                    <a:pt x="17913" y="2202"/>
                    <a:pt x="11041" y="1869"/>
                    <a:pt x="86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6"/>
            <p:cNvSpPr/>
            <p:nvPr/>
          </p:nvSpPr>
          <p:spPr>
            <a:xfrm>
              <a:off x="4283225" y="4958150"/>
              <a:ext cx="612975" cy="30050"/>
            </a:xfrm>
            <a:custGeom>
              <a:rect b="b" l="l" r="r" t="t"/>
              <a:pathLst>
                <a:path extrusionOk="0" h="1202" w="24519">
                  <a:moveTo>
                    <a:pt x="23818" y="1"/>
                  </a:moveTo>
                  <a:cubicBezTo>
                    <a:pt x="17813" y="34"/>
                    <a:pt x="11809" y="101"/>
                    <a:pt x="5805" y="134"/>
                  </a:cubicBezTo>
                  <a:cubicBezTo>
                    <a:pt x="4104" y="134"/>
                    <a:pt x="2369" y="134"/>
                    <a:pt x="668" y="168"/>
                  </a:cubicBezTo>
                  <a:cubicBezTo>
                    <a:pt x="1" y="168"/>
                    <a:pt x="1" y="1202"/>
                    <a:pt x="668" y="1202"/>
                  </a:cubicBezTo>
                  <a:cubicBezTo>
                    <a:pt x="6672" y="1168"/>
                    <a:pt x="12676" y="1135"/>
                    <a:pt x="18681" y="1102"/>
                  </a:cubicBezTo>
                  <a:lnTo>
                    <a:pt x="23818" y="1068"/>
                  </a:lnTo>
                  <a:cubicBezTo>
                    <a:pt x="24518" y="1068"/>
                    <a:pt x="24518" y="1"/>
                    <a:pt x="238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6"/>
            <p:cNvSpPr/>
            <p:nvPr/>
          </p:nvSpPr>
          <p:spPr>
            <a:xfrm>
              <a:off x="4304900" y="4701975"/>
              <a:ext cx="204350" cy="61075"/>
            </a:xfrm>
            <a:custGeom>
              <a:rect b="b" l="l" r="r" t="t"/>
              <a:pathLst>
                <a:path extrusionOk="0" h="2443" w="8174">
                  <a:moveTo>
                    <a:pt x="7149" y="1"/>
                  </a:moveTo>
                  <a:cubicBezTo>
                    <a:pt x="4762" y="1"/>
                    <a:pt x="2394" y="103"/>
                    <a:pt x="1" y="307"/>
                  </a:cubicBezTo>
                  <a:lnTo>
                    <a:pt x="435" y="2442"/>
                  </a:lnTo>
                  <a:cubicBezTo>
                    <a:pt x="1893" y="2271"/>
                    <a:pt x="3510" y="2222"/>
                    <a:pt x="4883" y="2222"/>
                  </a:cubicBezTo>
                  <a:cubicBezTo>
                    <a:pt x="6713" y="2222"/>
                    <a:pt x="8107" y="2309"/>
                    <a:pt x="8107" y="2309"/>
                  </a:cubicBezTo>
                  <a:lnTo>
                    <a:pt x="8173" y="7"/>
                  </a:lnTo>
                  <a:cubicBezTo>
                    <a:pt x="7832" y="3"/>
                    <a:pt x="7490" y="1"/>
                    <a:pt x="7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6"/>
            <p:cNvSpPr/>
            <p:nvPr/>
          </p:nvSpPr>
          <p:spPr>
            <a:xfrm>
              <a:off x="4716050" y="4837825"/>
              <a:ext cx="74150" cy="141200"/>
            </a:xfrm>
            <a:custGeom>
              <a:rect b="b" l="l" r="r" t="t"/>
              <a:pathLst>
                <a:path extrusionOk="0" h="5648" w="2966">
                  <a:moveTo>
                    <a:pt x="2464" y="0"/>
                  </a:moveTo>
                  <a:cubicBezTo>
                    <a:pt x="2385" y="0"/>
                    <a:pt x="2305" y="33"/>
                    <a:pt x="2235" y="110"/>
                  </a:cubicBezTo>
                  <a:cubicBezTo>
                    <a:pt x="1001" y="1612"/>
                    <a:pt x="267" y="3379"/>
                    <a:pt x="33" y="5314"/>
                  </a:cubicBezTo>
                  <a:cubicBezTo>
                    <a:pt x="0" y="5481"/>
                    <a:pt x="200" y="5648"/>
                    <a:pt x="367" y="5648"/>
                  </a:cubicBezTo>
                  <a:cubicBezTo>
                    <a:pt x="567" y="5648"/>
                    <a:pt x="701" y="5481"/>
                    <a:pt x="734" y="5314"/>
                  </a:cubicBezTo>
                  <a:cubicBezTo>
                    <a:pt x="934" y="3580"/>
                    <a:pt x="1635" y="1945"/>
                    <a:pt x="2735" y="611"/>
                  </a:cubicBezTo>
                  <a:cubicBezTo>
                    <a:pt x="2966" y="355"/>
                    <a:pt x="2725" y="0"/>
                    <a:pt x="24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6"/>
            <p:cNvSpPr/>
            <p:nvPr/>
          </p:nvSpPr>
          <p:spPr>
            <a:xfrm>
              <a:off x="4315750" y="4785025"/>
              <a:ext cx="275225" cy="190150"/>
            </a:xfrm>
            <a:custGeom>
              <a:rect b="b" l="l" r="r" t="t"/>
              <a:pathLst>
                <a:path extrusionOk="0" h="7606" w="11009">
                  <a:moveTo>
                    <a:pt x="3010" y="0"/>
                  </a:moveTo>
                  <a:cubicBezTo>
                    <a:pt x="2152" y="0"/>
                    <a:pt x="1293" y="29"/>
                    <a:pt x="434" y="88"/>
                  </a:cubicBezTo>
                  <a:cubicBezTo>
                    <a:pt x="11" y="120"/>
                    <a:pt x="1" y="789"/>
                    <a:pt x="405" y="789"/>
                  </a:cubicBezTo>
                  <a:cubicBezTo>
                    <a:pt x="414" y="789"/>
                    <a:pt x="424" y="789"/>
                    <a:pt x="434" y="788"/>
                  </a:cubicBezTo>
                  <a:cubicBezTo>
                    <a:pt x="1287" y="725"/>
                    <a:pt x="2141" y="693"/>
                    <a:pt x="2992" y="693"/>
                  </a:cubicBezTo>
                  <a:cubicBezTo>
                    <a:pt x="5271" y="693"/>
                    <a:pt x="7540" y="918"/>
                    <a:pt x="9774" y="1355"/>
                  </a:cubicBezTo>
                  <a:cubicBezTo>
                    <a:pt x="8173" y="3023"/>
                    <a:pt x="6872" y="4958"/>
                    <a:pt x="5938" y="7059"/>
                  </a:cubicBezTo>
                  <a:cubicBezTo>
                    <a:pt x="5801" y="7356"/>
                    <a:pt x="6039" y="7606"/>
                    <a:pt x="6267" y="7606"/>
                  </a:cubicBezTo>
                  <a:cubicBezTo>
                    <a:pt x="6372" y="7606"/>
                    <a:pt x="6475" y="7553"/>
                    <a:pt x="6539" y="7426"/>
                  </a:cubicBezTo>
                  <a:cubicBezTo>
                    <a:pt x="7506" y="5191"/>
                    <a:pt x="8907" y="3190"/>
                    <a:pt x="10642" y="1455"/>
                  </a:cubicBezTo>
                  <a:cubicBezTo>
                    <a:pt x="10942" y="1355"/>
                    <a:pt x="11008" y="888"/>
                    <a:pt x="10642" y="788"/>
                  </a:cubicBezTo>
                  <a:cubicBezTo>
                    <a:pt x="8140" y="263"/>
                    <a:pt x="5582" y="0"/>
                    <a:pt x="30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6"/>
            <p:cNvSpPr/>
            <p:nvPr/>
          </p:nvSpPr>
          <p:spPr>
            <a:xfrm>
              <a:off x="4540150" y="4865575"/>
              <a:ext cx="225950" cy="110375"/>
            </a:xfrm>
            <a:custGeom>
              <a:rect b="b" l="l" r="r" t="t"/>
              <a:pathLst>
                <a:path extrusionOk="0" h="4415" w="9038">
                  <a:moveTo>
                    <a:pt x="8633" y="0"/>
                  </a:moveTo>
                  <a:cubicBezTo>
                    <a:pt x="8624" y="0"/>
                    <a:pt x="8614" y="0"/>
                    <a:pt x="8604" y="1"/>
                  </a:cubicBezTo>
                  <a:cubicBezTo>
                    <a:pt x="5435" y="68"/>
                    <a:pt x="2366" y="1469"/>
                    <a:pt x="231" y="3804"/>
                  </a:cubicBezTo>
                  <a:cubicBezTo>
                    <a:pt x="1" y="4060"/>
                    <a:pt x="242" y="4414"/>
                    <a:pt x="502" y="4414"/>
                  </a:cubicBezTo>
                  <a:cubicBezTo>
                    <a:pt x="581" y="4414"/>
                    <a:pt x="662" y="4382"/>
                    <a:pt x="732" y="4304"/>
                  </a:cubicBezTo>
                  <a:cubicBezTo>
                    <a:pt x="2733" y="2069"/>
                    <a:pt x="5602" y="768"/>
                    <a:pt x="8604" y="702"/>
                  </a:cubicBezTo>
                  <a:cubicBezTo>
                    <a:pt x="9027" y="669"/>
                    <a:pt x="9037" y="0"/>
                    <a:pt x="86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6"/>
            <p:cNvSpPr/>
            <p:nvPr/>
          </p:nvSpPr>
          <p:spPr>
            <a:xfrm>
              <a:off x="4300625" y="4589125"/>
              <a:ext cx="204375" cy="105475"/>
            </a:xfrm>
            <a:custGeom>
              <a:rect b="b" l="l" r="r" t="t"/>
              <a:pathLst>
                <a:path extrusionOk="0" h="4219" w="8175">
                  <a:moveTo>
                    <a:pt x="7721" y="0"/>
                  </a:moveTo>
                  <a:cubicBezTo>
                    <a:pt x="7687" y="0"/>
                    <a:pt x="7650" y="6"/>
                    <a:pt x="7611" y="18"/>
                  </a:cubicBezTo>
                  <a:cubicBezTo>
                    <a:pt x="5009" y="819"/>
                    <a:pt x="2540" y="2019"/>
                    <a:pt x="305" y="3554"/>
                  </a:cubicBezTo>
                  <a:cubicBezTo>
                    <a:pt x="0" y="3748"/>
                    <a:pt x="179" y="4219"/>
                    <a:pt x="478" y="4219"/>
                  </a:cubicBezTo>
                  <a:cubicBezTo>
                    <a:pt x="539" y="4219"/>
                    <a:pt x="605" y="4199"/>
                    <a:pt x="672" y="4154"/>
                  </a:cubicBezTo>
                  <a:cubicBezTo>
                    <a:pt x="2874" y="2653"/>
                    <a:pt x="5242" y="1486"/>
                    <a:pt x="7811" y="685"/>
                  </a:cubicBezTo>
                  <a:cubicBezTo>
                    <a:pt x="8175" y="564"/>
                    <a:pt x="8070" y="0"/>
                    <a:pt x="77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6"/>
            <p:cNvSpPr/>
            <p:nvPr/>
          </p:nvSpPr>
          <p:spPr>
            <a:xfrm>
              <a:off x="4283375" y="4436925"/>
              <a:ext cx="207525" cy="93275"/>
            </a:xfrm>
            <a:custGeom>
              <a:rect b="b" l="l" r="r" t="t"/>
              <a:pathLst>
                <a:path extrusionOk="0" h="3731" w="8301">
                  <a:moveTo>
                    <a:pt x="7897" y="0"/>
                  </a:moveTo>
                  <a:cubicBezTo>
                    <a:pt x="7887" y="0"/>
                    <a:pt x="7877" y="1"/>
                    <a:pt x="7867" y="2"/>
                  </a:cubicBezTo>
                  <a:cubicBezTo>
                    <a:pt x="5065" y="235"/>
                    <a:pt x="2430" y="1336"/>
                    <a:pt x="262" y="3137"/>
                  </a:cubicBezTo>
                  <a:cubicBezTo>
                    <a:pt x="0" y="3372"/>
                    <a:pt x="251" y="3730"/>
                    <a:pt x="532" y="3730"/>
                  </a:cubicBezTo>
                  <a:cubicBezTo>
                    <a:pt x="609" y="3730"/>
                    <a:pt x="690" y="3703"/>
                    <a:pt x="762" y="3638"/>
                  </a:cubicBezTo>
                  <a:cubicBezTo>
                    <a:pt x="2763" y="1936"/>
                    <a:pt x="5265" y="902"/>
                    <a:pt x="7867" y="702"/>
                  </a:cubicBezTo>
                  <a:cubicBezTo>
                    <a:pt x="8291" y="669"/>
                    <a:pt x="8300" y="0"/>
                    <a:pt x="78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6"/>
            <p:cNvSpPr/>
            <p:nvPr/>
          </p:nvSpPr>
          <p:spPr>
            <a:xfrm>
              <a:off x="4286050" y="4577250"/>
              <a:ext cx="221750" cy="120400"/>
            </a:xfrm>
            <a:custGeom>
              <a:rect b="b" l="l" r="r" t="t"/>
              <a:pathLst>
                <a:path extrusionOk="0" h="4816" w="8870">
                  <a:moveTo>
                    <a:pt x="427" y="0"/>
                  </a:moveTo>
                  <a:cubicBezTo>
                    <a:pt x="93" y="0"/>
                    <a:pt x="0" y="574"/>
                    <a:pt x="388" y="693"/>
                  </a:cubicBezTo>
                  <a:cubicBezTo>
                    <a:pt x="3157" y="1660"/>
                    <a:pt x="5792" y="3028"/>
                    <a:pt x="8194" y="4763"/>
                  </a:cubicBezTo>
                  <a:cubicBezTo>
                    <a:pt x="8252" y="4800"/>
                    <a:pt x="8310" y="4816"/>
                    <a:pt x="8365" y="4816"/>
                  </a:cubicBezTo>
                  <a:cubicBezTo>
                    <a:pt x="8658" y="4816"/>
                    <a:pt x="8870" y="4359"/>
                    <a:pt x="8561" y="4162"/>
                  </a:cubicBezTo>
                  <a:cubicBezTo>
                    <a:pt x="6092" y="2394"/>
                    <a:pt x="3390" y="1027"/>
                    <a:pt x="555" y="26"/>
                  </a:cubicBezTo>
                  <a:cubicBezTo>
                    <a:pt x="509" y="8"/>
                    <a:pt x="466" y="0"/>
                    <a:pt x="4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6"/>
            <p:cNvSpPr/>
            <p:nvPr/>
          </p:nvSpPr>
          <p:spPr>
            <a:xfrm>
              <a:off x="4263675" y="4407050"/>
              <a:ext cx="234800" cy="140850"/>
            </a:xfrm>
            <a:custGeom>
              <a:rect b="b" l="l" r="r" t="t"/>
              <a:pathLst>
                <a:path extrusionOk="0" h="5634" w="9392">
                  <a:moveTo>
                    <a:pt x="575" y="0"/>
                  </a:moveTo>
                  <a:cubicBezTo>
                    <a:pt x="239" y="0"/>
                    <a:pt x="1" y="483"/>
                    <a:pt x="382" y="629"/>
                  </a:cubicBezTo>
                  <a:cubicBezTo>
                    <a:pt x="3351" y="1964"/>
                    <a:pt x="6153" y="3598"/>
                    <a:pt x="8722" y="5566"/>
                  </a:cubicBezTo>
                  <a:cubicBezTo>
                    <a:pt x="8786" y="5613"/>
                    <a:pt x="8850" y="5633"/>
                    <a:pt x="8910" y="5633"/>
                  </a:cubicBezTo>
                  <a:cubicBezTo>
                    <a:pt x="9195" y="5633"/>
                    <a:pt x="9391" y="5186"/>
                    <a:pt x="9089" y="4966"/>
                  </a:cubicBezTo>
                  <a:cubicBezTo>
                    <a:pt x="6520" y="2998"/>
                    <a:pt x="3685" y="1363"/>
                    <a:pt x="716" y="29"/>
                  </a:cubicBezTo>
                  <a:cubicBezTo>
                    <a:pt x="668" y="9"/>
                    <a:pt x="620" y="0"/>
                    <a:pt x="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6"/>
            <p:cNvSpPr/>
            <p:nvPr/>
          </p:nvSpPr>
          <p:spPr>
            <a:xfrm>
              <a:off x="3219975" y="4958150"/>
              <a:ext cx="613800" cy="30050"/>
            </a:xfrm>
            <a:custGeom>
              <a:rect b="b" l="l" r="r" t="t"/>
              <a:pathLst>
                <a:path extrusionOk="0" h="1202" w="24552">
                  <a:moveTo>
                    <a:pt x="701" y="1"/>
                  </a:moveTo>
                  <a:cubicBezTo>
                    <a:pt x="0" y="1"/>
                    <a:pt x="0" y="1068"/>
                    <a:pt x="701" y="1068"/>
                  </a:cubicBezTo>
                  <a:lnTo>
                    <a:pt x="5838" y="1102"/>
                  </a:lnTo>
                  <a:cubicBezTo>
                    <a:pt x="11842" y="1135"/>
                    <a:pt x="17846" y="1168"/>
                    <a:pt x="23851" y="1202"/>
                  </a:cubicBezTo>
                  <a:cubicBezTo>
                    <a:pt x="24551" y="1202"/>
                    <a:pt x="24518" y="168"/>
                    <a:pt x="23851" y="168"/>
                  </a:cubicBezTo>
                  <a:cubicBezTo>
                    <a:pt x="22149" y="134"/>
                    <a:pt x="20448" y="134"/>
                    <a:pt x="18714" y="134"/>
                  </a:cubicBezTo>
                  <a:cubicBezTo>
                    <a:pt x="12709" y="101"/>
                    <a:pt x="6705" y="34"/>
                    <a:pt x="7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6"/>
            <p:cNvSpPr/>
            <p:nvPr/>
          </p:nvSpPr>
          <p:spPr>
            <a:xfrm>
              <a:off x="3606925" y="4701975"/>
              <a:ext cx="204325" cy="61075"/>
            </a:xfrm>
            <a:custGeom>
              <a:rect b="b" l="l" r="r" t="t"/>
              <a:pathLst>
                <a:path extrusionOk="0" h="2443" w="8173">
                  <a:moveTo>
                    <a:pt x="1026" y="1"/>
                  </a:moveTo>
                  <a:cubicBezTo>
                    <a:pt x="684" y="1"/>
                    <a:pt x="342" y="3"/>
                    <a:pt x="0" y="7"/>
                  </a:cubicBezTo>
                  <a:lnTo>
                    <a:pt x="67" y="2309"/>
                  </a:lnTo>
                  <a:cubicBezTo>
                    <a:pt x="67" y="2309"/>
                    <a:pt x="1461" y="2222"/>
                    <a:pt x="3291" y="2222"/>
                  </a:cubicBezTo>
                  <a:cubicBezTo>
                    <a:pt x="4663" y="2222"/>
                    <a:pt x="6281" y="2271"/>
                    <a:pt x="7739" y="2442"/>
                  </a:cubicBezTo>
                  <a:lnTo>
                    <a:pt x="8173" y="307"/>
                  </a:lnTo>
                  <a:cubicBezTo>
                    <a:pt x="5808" y="103"/>
                    <a:pt x="3419" y="1"/>
                    <a:pt x="1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6"/>
            <p:cNvSpPr/>
            <p:nvPr/>
          </p:nvSpPr>
          <p:spPr>
            <a:xfrm>
              <a:off x="3325950" y="4837825"/>
              <a:ext cx="74175" cy="141200"/>
            </a:xfrm>
            <a:custGeom>
              <a:rect b="b" l="l" r="r" t="t"/>
              <a:pathLst>
                <a:path extrusionOk="0" h="5648" w="2967">
                  <a:moveTo>
                    <a:pt x="502" y="0"/>
                  </a:moveTo>
                  <a:cubicBezTo>
                    <a:pt x="242" y="0"/>
                    <a:pt x="1" y="355"/>
                    <a:pt x="231" y="611"/>
                  </a:cubicBezTo>
                  <a:cubicBezTo>
                    <a:pt x="1332" y="1945"/>
                    <a:pt x="2032" y="3580"/>
                    <a:pt x="2266" y="5314"/>
                  </a:cubicBezTo>
                  <a:cubicBezTo>
                    <a:pt x="2266" y="5481"/>
                    <a:pt x="2399" y="5648"/>
                    <a:pt x="2600" y="5648"/>
                  </a:cubicBezTo>
                  <a:cubicBezTo>
                    <a:pt x="2766" y="5648"/>
                    <a:pt x="2966" y="5481"/>
                    <a:pt x="2966" y="5314"/>
                  </a:cubicBezTo>
                  <a:cubicBezTo>
                    <a:pt x="2733" y="3379"/>
                    <a:pt x="1966" y="1612"/>
                    <a:pt x="732" y="110"/>
                  </a:cubicBezTo>
                  <a:cubicBezTo>
                    <a:pt x="662" y="33"/>
                    <a:pt x="581" y="0"/>
                    <a:pt x="5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6"/>
            <p:cNvSpPr/>
            <p:nvPr/>
          </p:nvSpPr>
          <p:spPr>
            <a:xfrm>
              <a:off x="3525200" y="4785025"/>
              <a:ext cx="275200" cy="190150"/>
            </a:xfrm>
            <a:custGeom>
              <a:rect b="b" l="l" r="r" t="t"/>
              <a:pathLst>
                <a:path extrusionOk="0" h="7606" w="11008">
                  <a:moveTo>
                    <a:pt x="8018" y="0"/>
                  </a:moveTo>
                  <a:cubicBezTo>
                    <a:pt x="5458" y="0"/>
                    <a:pt x="2894" y="263"/>
                    <a:pt x="367" y="788"/>
                  </a:cubicBezTo>
                  <a:cubicBezTo>
                    <a:pt x="0" y="888"/>
                    <a:pt x="67" y="1355"/>
                    <a:pt x="367" y="1455"/>
                  </a:cubicBezTo>
                  <a:cubicBezTo>
                    <a:pt x="2102" y="3190"/>
                    <a:pt x="3503" y="5191"/>
                    <a:pt x="4470" y="7426"/>
                  </a:cubicBezTo>
                  <a:cubicBezTo>
                    <a:pt x="4533" y="7553"/>
                    <a:pt x="4636" y="7606"/>
                    <a:pt x="4741" y="7606"/>
                  </a:cubicBezTo>
                  <a:cubicBezTo>
                    <a:pt x="4969" y="7606"/>
                    <a:pt x="5207" y="7356"/>
                    <a:pt x="5070" y="7059"/>
                  </a:cubicBezTo>
                  <a:cubicBezTo>
                    <a:pt x="4136" y="4958"/>
                    <a:pt x="2835" y="3023"/>
                    <a:pt x="1234" y="1355"/>
                  </a:cubicBezTo>
                  <a:cubicBezTo>
                    <a:pt x="3468" y="918"/>
                    <a:pt x="5737" y="693"/>
                    <a:pt x="8016" y="693"/>
                  </a:cubicBezTo>
                  <a:cubicBezTo>
                    <a:pt x="8868" y="693"/>
                    <a:pt x="9721" y="725"/>
                    <a:pt x="10574" y="788"/>
                  </a:cubicBezTo>
                  <a:cubicBezTo>
                    <a:pt x="10584" y="789"/>
                    <a:pt x="10594" y="789"/>
                    <a:pt x="10604" y="789"/>
                  </a:cubicBezTo>
                  <a:cubicBezTo>
                    <a:pt x="11008" y="789"/>
                    <a:pt x="10998" y="120"/>
                    <a:pt x="10574" y="88"/>
                  </a:cubicBezTo>
                  <a:cubicBezTo>
                    <a:pt x="9724" y="29"/>
                    <a:pt x="8871" y="0"/>
                    <a:pt x="80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6"/>
            <p:cNvSpPr/>
            <p:nvPr/>
          </p:nvSpPr>
          <p:spPr>
            <a:xfrm>
              <a:off x="3350075" y="4865575"/>
              <a:ext cx="225925" cy="110375"/>
            </a:xfrm>
            <a:custGeom>
              <a:rect b="b" l="l" r="r" t="t"/>
              <a:pathLst>
                <a:path extrusionOk="0" h="4415" w="9037">
                  <a:moveTo>
                    <a:pt x="404" y="0"/>
                  </a:moveTo>
                  <a:cubicBezTo>
                    <a:pt x="0" y="0"/>
                    <a:pt x="10" y="669"/>
                    <a:pt x="434" y="702"/>
                  </a:cubicBezTo>
                  <a:cubicBezTo>
                    <a:pt x="3436" y="768"/>
                    <a:pt x="6305" y="2069"/>
                    <a:pt x="8306" y="4304"/>
                  </a:cubicBezTo>
                  <a:cubicBezTo>
                    <a:pt x="8376" y="4382"/>
                    <a:pt x="8456" y="4414"/>
                    <a:pt x="8535" y="4414"/>
                  </a:cubicBezTo>
                  <a:cubicBezTo>
                    <a:pt x="8796" y="4414"/>
                    <a:pt x="9037" y="4060"/>
                    <a:pt x="8806" y="3804"/>
                  </a:cubicBezTo>
                  <a:cubicBezTo>
                    <a:pt x="6671" y="1469"/>
                    <a:pt x="3603" y="68"/>
                    <a:pt x="434" y="1"/>
                  </a:cubicBezTo>
                  <a:cubicBezTo>
                    <a:pt x="424" y="0"/>
                    <a:pt x="414" y="0"/>
                    <a:pt x="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6"/>
            <p:cNvSpPr/>
            <p:nvPr/>
          </p:nvSpPr>
          <p:spPr>
            <a:xfrm>
              <a:off x="3611150" y="4589125"/>
              <a:ext cx="204400" cy="105475"/>
            </a:xfrm>
            <a:custGeom>
              <a:rect b="b" l="l" r="r" t="t"/>
              <a:pathLst>
                <a:path extrusionOk="0" h="4219" w="8176">
                  <a:moveTo>
                    <a:pt x="454" y="0"/>
                  </a:moveTo>
                  <a:cubicBezTo>
                    <a:pt x="106" y="0"/>
                    <a:pt x="1" y="564"/>
                    <a:pt x="365" y="685"/>
                  </a:cubicBezTo>
                  <a:cubicBezTo>
                    <a:pt x="2900" y="1486"/>
                    <a:pt x="5302" y="2653"/>
                    <a:pt x="7503" y="4154"/>
                  </a:cubicBezTo>
                  <a:cubicBezTo>
                    <a:pt x="7571" y="4199"/>
                    <a:pt x="7636" y="4219"/>
                    <a:pt x="7697" y="4219"/>
                  </a:cubicBezTo>
                  <a:cubicBezTo>
                    <a:pt x="7996" y="4219"/>
                    <a:pt x="8175" y="3748"/>
                    <a:pt x="7870" y="3554"/>
                  </a:cubicBezTo>
                  <a:cubicBezTo>
                    <a:pt x="5635" y="2019"/>
                    <a:pt x="3167" y="819"/>
                    <a:pt x="565" y="18"/>
                  </a:cubicBezTo>
                  <a:cubicBezTo>
                    <a:pt x="526" y="6"/>
                    <a:pt x="489" y="0"/>
                    <a:pt x="4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6"/>
            <p:cNvSpPr/>
            <p:nvPr/>
          </p:nvSpPr>
          <p:spPr>
            <a:xfrm>
              <a:off x="3625275" y="4436925"/>
              <a:ext cx="207525" cy="93275"/>
            </a:xfrm>
            <a:custGeom>
              <a:rect b="b" l="l" r="r" t="t"/>
              <a:pathLst>
                <a:path extrusionOk="0" h="3731" w="8301">
                  <a:moveTo>
                    <a:pt x="404" y="0"/>
                  </a:moveTo>
                  <a:cubicBezTo>
                    <a:pt x="0" y="0"/>
                    <a:pt x="10" y="669"/>
                    <a:pt x="434" y="702"/>
                  </a:cubicBezTo>
                  <a:cubicBezTo>
                    <a:pt x="3035" y="902"/>
                    <a:pt x="5537" y="1936"/>
                    <a:pt x="7539" y="3638"/>
                  </a:cubicBezTo>
                  <a:cubicBezTo>
                    <a:pt x="7611" y="3703"/>
                    <a:pt x="7691" y="3730"/>
                    <a:pt x="7769" y="3730"/>
                  </a:cubicBezTo>
                  <a:cubicBezTo>
                    <a:pt x="8050" y="3730"/>
                    <a:pt x="8300" y="3372"/>
                    <a:pt x="8039" y="3137"/>
                  </a:cubicBezTo>
                  <a:cubicBezTo>
                    <a:pt x="5904" y="1336"/>
                    <a:pt x="3236" y="235"/>
                    <a:pt x="434" y="2"/>
                  </a:cubicBezTo>
                  <a:cubicBezTo>
                    <a:pt x="423" y="1"/>
                    <a:pt x="414" y="0"/>
                    <a:pt x="404" y="0"/>
                  </a:cubicBezTo>
                  <a:close/>
                </a:path>
              </a:pathLst>
            </a:custGeom>
            <a:solidFill>
              <a:srgbClr val="4727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6"/>
            <p:cNvSpPr/>
            <p:nvPr/>
          </p:nvSpPr>
          <p:spPr>
            <a:xfrm>
              <a:off x="3608375" y="4577250"/>
              <a:ext cx="221825" cy="120400"/>
            </a:xfrm>
            <a:custGeom>
              <a:rect b="b" l="l" r="r" t="t"/>
              <a:pathLst>
                <a:path extrusionOk="0" h="4816" w="8873">
                  <a:moveTo>
                    <a:pt x="8442" y="0"/>
                  </a:moveTo>
                  <a:cubicBezTo>
                    <a:pt x="8403" y="0"/>
                    <a:pt x="8360" y="8"/>
                    <a:pt x="8315" y="26"/>
                  </a:cubicBezTo>
                  <a:cubicBezTo>
                    <a:pt x="5479" y="1027"/>
                    <a:pt x="2777" y="2394"/>
                    <a:pt x="309" y="4162"/>
                  </a:cubicBezTo>
                  <a:cubicBezTo>
                    <a:pt x="0" y="4359"/>
                    <a:pt x="211" y="4816"/>
                    <a:pt x="505" y="4816"/>
                  </a:cubicBezTo>
                  <a:cubicBezTo>
                    <a:pt x="560" y="4816"/>
                    <a:pt x="618" y="4800"/>
                    <a:pt x="676" y="4763"/>
                  </a:cubicBezTo>
                  <a:cubicBezTo>
                    <a:pt x="3078" y="3028"/>
                    <a:pt x="5713" y="1660"/>
                    <a:pt x="8515" y="693"/>
                  </a:cubicBezTo>
                  <a:cubicBezTo>
                    <a:pt x="8873" y="574"/>
                    <a:pt x="8777" y="0"/>
                    <a:pt x="84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6"/>
            <p:cNvSpPr/>
            <p:nvPr/>
          </p:nvSpPr>
          <p:spPr>
            <a:xfrm>
              <a:off x="3617700" y="4407050"/>
              <a:ext cx="234775" cy="140850"/>
            </a:xfrm>
            <a:custGeom>
              <a:rect b="b" l="l" r="r" t="t"/>
              <a:pathLst>
                <a:path extrusionOk="0" h="5634" w="9391">
                  <a:moveTo>
                    <a:pt x="8817" y="0"/>
                  </a:moveTo>
                  <a:cubicBezTo>
                    <a:pt x="8771" y="0"/>
                    <a:pt x="8724" y="9"/>
                    <a:pt x="8676" y="29"/>
                  </a:cubicBezTo>
                  <a:cubicBezTo>
                    <a:pt x="5707" y="1363"/>
                    <a:pt x="2871" y="2998"/>
                    <a:pt x="303" y="4966"/>
                  </a:cubicBezTo>
                  <a:cubicBezTo>
                    <a:pt x="0" y="5186"/>
                    <a:pt x="197" y="5633"/>
                    <a:pt x="481" y="5633"/>
                  </a:cubicBezTo>
                  <a:cubicBezTo>
                    <a:pt x="541" y="5633"/>
                    <a:pt x="606" y="5613"/>
                    <a:pt x="670" y="5566"/>
                  </a:cubicBezTo>
                  <a:cubicBezTo>
                    <a:pt x="3238" y="3598"/>
                    <a:pt x="6040" y="1964"/>
                    <a:pt x="9009" y="629"/>
                  </a:cubicBezTo>
                  <a:cubicBezTo>
                    <a:pt x="9391" y="483"/>
                    <a:pt x="9152" y="0"/>
                    <a:pt x="8817" y="0"/>
                  </a:cubicBezTo>
                  <a:close/>
                </a:path>
              </a:pathLst>
            </a:custGeom>
            <a:solidFill>
              <a:srgbClr val="4727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6"/>
            <p:cNvSpPr/>
            <p:nvPr/>
          </p:nvSpPr>
          <p:spPr>
            <a:xfrm>
              <a:off x="3512675" y="2595625"/>
              <a:ext cx="1074125" cy="1947525"/>
            </a:xfrm>
            <a:custGeom>
              <a:rect b="b" l="l" r="r" t="t"/>
              <a:pathLst>
                <a:path extrusionOk="0" h="77901" w="42965">
                  <a:moveTo>
                    <a:pt x="6238" y="1"/>
                  </a:moveTo>
                  <a:cubicBezTo>
                    <a:pt x="5938" y="2836"/>
                    <a:pt x="5638" y="5905"/>
                    <a:pt x="5371" y="9074"/>
                  </a:cubicBezTo>
                  <a:cubicBezTo>
                    <a:pt x="4804" y="14111"/>
                    <a:pt x="4471" y="18581"/>
                    <a:pt x="4004" y="24085"/>
                  </a:cubicBezTo>
                  <a:cubicBezTo>
                    <a:pt x="2302" y="44233"/>
                    <a:pt x="768" y="65181"/>
                    <a:pt x="234" y="72686"/>
                  </a:cubicBezTo>
                  <a:cubicBezTo>
                    <a:pt x="101" y="74554"/>
                    <a:pt x="1" y="75588"/>
                    <a:pt x="1" y="75588"/>
                  </a:cubicBezTo>
                  <a:cubicBezTo>
                    <a:pt x="2604" y="77280"/>
                    <a:pt x="5766" y="77900"/>
                    <a:pt x="9241" y="77900"/>
                  </a:cubicBezTo>
                  <a:cubicBezTo>
                    <a:pt x="18786" y="77900"/>
                    <a:pt x="30698" y="73222"/>
                    <a:pt x="39911" y="73222"/>
                  </a:cubicBezTo>
                  <a:cubicBezTo>
                    <a:pt x="40967" y="73222"/>
                    <a:pt x="41987" y="73283"/>
                    <a:pt x="42965" y="73420"/>
                  </a:cubicBezTo>
                  <a:lnTo>
                    <a:pt x="42364" y="66915"/>
                  </a:lnTo>
                  <a:lnTo>
                    <a:pt x="36393" y="2436"/>
                  </a:lnTo>
                  <a:lnTo>
                    <a:pt x="6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6"/>
            <p:cNvSpPr/>
            <p:nvPr/>
          </p:nvSpPr>
          <p:spPr>
            <a:xfrm>
              <a:off x="4032225" y="2909200"/>
              <a:ext cx="75900" cy="888150"/>
            </a:xfrm>
            <a:custGeom>
              <a:rect b="b" l="l" r="r" t="t"/>
              <a:pathLst>
                <a:path extrusionOk="0" h="35526" w="3036">
                  <a:moveTo>
                    <a:pt x="834" y="0"/>
                  </a:moveTo>
                  <a:cubicBezTo>
                    <a:pt x="801" y="0"/>
                    <a:pt x="767" y="34"/>
                    <a:pt x="767" y="67"/>
                  </a:cubicBezTo>
                  <a:cubicBezTo>
                    <a:pt x="0" y="11909"/>
                    <a:pt x="701" y="23817"/>
                    <a:pt x="2869" y="35459"/>
                  </a:cubicBezTo>
                  <a:cubicBezTo>
                    <a:pt x="2869" y="35492"/>
                    <a:pt x="2902" y="35526"/>
                    <a:pt x="2969" y="35526"/>
                  </a:cubicBezTo>
                  <a:cubicBezTo>
                    <a:pt x="3036" y="35492"/>
                    <a:pt x="3036" y="35459"/>
                    <a:pt x="3036" y="35426"/>
                  </a:cubicBezTo>
                  <a:cubicBezTo>
                    <a:pt x="867" y="23784"/>
                    <a:pt x="167" y="11909"/>
                    <a:pt x="934" y="100"/>
                  </a:cubicBezTo>
                  <a:cubicBezTo>
                    <a:pt x="934" y="34"/>
                    <a:pt x="901" y="0"/>
                    <a:pt x="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6"/>
            <p:cNvSpPr/>
            <p:nvPr/>
          </p:nvSpPr>
          <p:spPr>
            <a:xfrm>
              <a:off x="4085600" y="2978400"/>
              <a:ext cx="151800" cy="733050"/>
            </a:xfrm>
            <a:custGeom>
              <a:rect b="b" l="l" r="r" t="t"/>
              <a:pathLst>
                <a:path extrusionOk="0" h="29322" w="6072">
                  <a:moveTo>
                    <a:pt x="100" y="1"/>
                  </a:moveTo>
                  <a:cubicBezTo>
                    <a:pt x="33" y="1"/>
                    <a:pt x="0" y="34"/>
                    <a:pt x="0" y="101"/>
                  </a:cubicBezTo>
                  <a:cubicBezTo>
                    <a:pt x="200" y="10141"/>
                    <a:pt x="2202" y="19948"/>
                    <a:pt x="5904" y="29288"/>
                  </a:cubicBezTo>
                  <a:cubicBezTo>
                    <a:pt x="5904" y="29322"/>
                    <a:pt x="5938" y="29322"/>
                    <a:pt x="5971" y="29322"/>
                  </a:cubicBezTo>
                  <a:lnTo>
                    <a:pt x="6004" y="29322"/>
                  </a:lnTo>
                  <a:cubicBezTo>
                    <a:pt x="6071" y="29322"/>
                    <a:pt x="6071" y="29255"/>
                    <a:pt x="6071" y="29222"/>
                  </a:cubicBezTo>
                  <a:cubicBezTo>
                    <a:pt x="2368" y="19915"/>
                    <a:pt x="400" y="10108"/>
                    <a:pt x="167" y="101"/>
                  </a:cubicBezTo>
                  <a:cubicBezTo>
                    <a:pt x="167" y="34"/>
                    <a:pt x="133" y="1"/>
                    <a:pt x="1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6"/>
            <p:cNvSpPr/>
            <p:nvPr/>
          </p:nvSpPr>
          <p:spPr>
            <a:xfrm>
              <a:off x="3512675" y="4251525"/>
              <a:ext cx="1074125" cy="291625"/>
            </a:xfrm>
            <a:custGeom>
              <a:rect b="b" l="l" r="r" t="t"/>
              <a:pathLst>
                <a:path extrusionOk="0" h="11665" w="42965">
                  <a:moveTo>
                    <a:pt x="37153" y="0"/>
                  </a:moveTo>
                  <a:cubicBezTo>
                    <a:pt x="34455" y="0"/>
                    <a:pt x="31721" y="474"/>
                    <a:pt x="29121" y="1180"/>
                  </a:cubicBezTo>
                  <a:cubicBezTo>
                    <a:pt x="24185" y="2514"/>
                    <a:pt x="19481" y="4682"/>
                    <a:pt x="14544" y="6083"/>
                  </a:cubicBezTo>
                  <a:cubicBezTo>
                    <a:pt x="11827" y="6840"/>
                    <a:pt x="8974" y="7360"/>
                    <a:pt x="6163" y="7360"/>
                  </a:cubicBezTo>
                  <a:cubicBezTo>
                    <a:pt x="4143" y="7360"/>
                    <a:pt x="2145" y="7092"/>
                    <a:pt x="234" y="6450"/>
                  </a:cubicBezTo>
                  <a:cubicBezTo>
                    <a:pt x="101" y="8318"/>
                    <a:pt x="1" y="9352"/>
                    <a:pt x="1" y="9352"/>
                  </a:cubicBezTo>
                  <a:cubicBezTo>
                    <a:pt x="2604" y="11044"/>
                    <a:pt x="5766" y="11664"/>
                    <a:pt x="9241" y="11664"/>
                  </a:cubicBezTo>
                  <a:cubicBezTo>
                    <a:pt x="18786" y="11664"/>
                    <a:pt x="30698" y="6986"/>
                    <a:pt x="39911" y="6986"/>
                  </a:cubicBezTo>
                  <a:cubicBezTo>
                    <a:pt x="40967" y="6986"/>
                    <a:pt x="41987" y="7047"/>
                    <a:pt x="42965" y="7184"/>
                  </a:cubicBezTo>
                  <a:lnTo>
                    <a:pt x="42364" y="679"/>
                  </a:lnTo>
                  <a:cubicBezTo>
                    <a:pt x="40674" y="204"/>
                    <a:pt x="38921" y="0"/>
                    <a:pt x="37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6"/>
            <p:cNvSpPr/>
            <p:nvPr/>
          </p:nvSpPr>
          <p:spPr>
            <a:xfrm>
              <a:off x="3763700" y="796525"/>
              <a:ext cx="822275" cy="855575"/>
            </a:xfrm>
            <a:custGeom>
              <a:rect b="b" l="l" r="r" t="t"/>
              <a:pathLst>
                <a:path extrusionOk="0" h="34223" w="32891">
                  <a:moveTo>
                    <a:pt x="11264" y="1"/>
                  </a:moveTo>
                  <a:cubicBezTo>
                    <a:pt x="9534" y="1"/>
                    <a:pt x="7807" y="328"/>
                    <a:pt x="6305" y="1147"/>
                  </a:cubicBezTo>
                  <a:cubicBezTo>
                    <a:pt x="4470" y="2148"/>
                    <a:pt x="3036" y="3949"/>
                    <a:pt x="2769" y="6018"/>
                  </a:cubicBezTo>
                  <a:cubicBezTo>
                    <a:pt x="2469" y="8686"/>
                    <a:pt x="4103" y="11455"/>
                    <a:pt x="3269" y="14023"/>
                  </a:cubicBezTo>
                  <a:cubicBezTo>
                    <a:pt x="2902" y="15091"/>
                    <a:pt x="2102" y="15991"/>
                    <a:pt x="1568" y="17026"/>
                  </a:cubicBezTo>
                  <a:cubicBezTo>
                    <a:pt x="1068" y="18060"/>
                    <a:pt x="867" y="19427"/>
                    <a:pt x="1601" y="20295"/>
                  </a:cubicBezTo>
                  <a:cubicBezTo>
                    <a:pt x="0" y="21996"/>
                    <a:pt x="100" y="25065"/>
                    <a:pt x="1868" y="26632"/>
                  </a:cubicBezTo>
                  <a:cubicBezTo>
                    <a:pt x="3025" y="27663"/>
                    <a:pt x="4598" y="27993"/>
                    <a:pt x="6173" y="27993"/>
                  </a:cubicBezTo>
                  <a:cubicBezTo>
                    <a:pt x="6689" y="27993"/>
                    <a:pt x="7204" y="27958"/>
                    <a:pt x="7706" y="27900"/>
                  </a:cubicBezTo>
                  <a:cubicBezTo>
                    <a:pt x="9279" y="27719"/>
                    <a:pt x="10852" y="27360"/>
                    <a:pt x="12424" y="27360"/>
                  </a:cubicBezTo>
                  <a:cubicBezTo>
                    <a:pt x="12886" y="27360"/>
                    <a:pt x="13348" y="27391"/>
                    <a:pt x="13810" y="27466"/>
                  </a:cubicBezTo>
                  <a:cubicBezTo>
                    <a:pt x="15778" y="27800"/>
                    <a:pt x="17513" y="28867"/>
                    <a:pt x="19114" y="30035"/>
                  </a:cubicBezTo>
                  <a:cubicBezTo>
                    <a:pt x="20715" y="31202"/>
                    <a:pt x="22216" y="32503"/>
                    <a:pt x="24017" y="33337"/>
                  </a:cubicBezTo>
                  <a:cubicBezTo>
                    <a:pt x="25117" y="33876"/>
                    <a:pt x="26358" y="34222"/>
                    <a:pt x="27580" y="34222"/>
                  </a:cubicBezTo>
                  <a:cubicBezTo>
                    <a:pt x="28324" y="34222"/>
                    <a:pt x="29061" y="34094"/>
                    <a:pt x="29755" y="33804"/>
                  </a:cubicBezTo>
                  <a:cubicBezTo>
                    <a:pt x="31556" y="33070"/>
                    <a:pt x="32890" y="30902"/>
                    <a:pt x="32257" y="29034"/>
                  </a:cubicBezTo>
                  <a:cubicBezTo>
                    <a:pt x="31990" y="28300"/>
                    <a:pt x="31489" y="27700"/>
                    <a:pt x="30989" y="27099"/>
                  </a:cubicBezTo>
                  <a:cubicBezTo>
                    <a:pt x="30155" y="26032"/>
                    <a:pt x="29288" y="24965"/>
                    <a:pt x="28420" y="23930"/>
                  </a:cubicBezTo>
                  <a:cubicBezTo>
                    <a:pt x="27920" y="23330"/>
                    <a:pt x="27420" y="22696"/>
                    <a:pt x="26753" y="22263"/>
                  </a:cubicBezTo>
                  <a:cubicBezTo>
                    <a:pt x="26291" y="21946"/>
                    <a:pt x="25722" y="21737"/>
                    <a:pt x="25151" y="21737"/>
                  </a:cubicBezTo>
                  <a:cubicBezTo>
                    <a:pt x="24938" y="21737"/>
                    <a:pt x="24726" y="21766"/>
                    <a:pt x="24518" y="21829"/>
                  </a:cubicBezTo>
                  <a:cubicBezTo>
                    <a:pt x="25051" y="20661"/>
                    <a:pt x="24384" y="19160"/>
                    <a:pt x="23217" y="18727"/>
                  </a:cubicBezTo>
                  <a:cubicBezTo>
                    <a:pt x="23884" y="18160"/>
                    <a:pt x="23784" y="17059"/>
                    <a:pt x="23317" y="16292"/>
                  </a:cubicBezTo>
                  <a:cubicBezTo>
                    <a:pt x="22883" y="15524"/>
                    <a:pt x="22216" y="14891"/>
                    <a:pt x="21849" y="14090"/>
                  </a:cubicBezTo>
                  <a:cubicBezTo>
                    <a:pt x="21415" y="13056"/>
                    <a:pt x="21549" y="11889"/>
                    <a:pt x="21749" y="10788"/>
                  </a:cubicBezTo>
                  <a:cubicBezTo>
                    <a:pt x="21949" y="9687"/>
                    <a:pt x="22183" y="8553"/>
                    <a:pt x="21916" y="7485"/>
                  </a:cubicBezTo>
                  <a:cubicBezTo>
                    <a:pt x="21682" y="6585"/>
                    <a:pt x="20982" y="5751"/>
                    <a:pt x="20148" y="5551"/>
                  </a:cubicBezTo>
                  <a:cubicBezTo>
                    <a:pt x="19848" y="4183"/>
                    <a:pt x="19014" y="2915"/>
                    <a:pt x="17913" y="2048"/>
                  </a:cubicBezTo>
                  <a:cubicBezTo>
                    <a:pt x="16379" y="781"/>
                    <a:pt x="14377" y="213"/>
                    <a:pt x="12409" y="47"/>
                  </a:cubicBezTo>
                  <a:cubicBezTo>
                    <a:pt x="12029" y="17"/>
                    <a:pt x="11646" y="1"/>
                    <a:pt x="112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6"/>
            <p:cNvSpPr/>
            <p:nvPr/>
          </p:nvSpPr>
          <p:spPr>
            <a:xfrm rot="-1747550">
              <a:off x="3136621" y="1387558"/>
              <a:ext cx="286033" cy="750880"/>
            </a:xfrm>
            <a:custGeom>
              <a:rect b="b" l="l" r="r" t="t"/>
              <a:pathLst>
                <a:path extrusionOk="0" h="30037" w="11442">
                  <a:moveTo>
                    <a:pt x="8807" y="0"/>
                  </a:moveTo>
                  <a:cubicBezTo>
                    <a:pt x="7710" y="0"/>
                    <a:pt x="6687" y="743"/>
                    <a:pt x="6405" y="1844"/>
                  </a:cubicBezTo>
                  <a:lnTo>
                    <a:pt x="401" y="25227"/>
                  </a:lnTo>
                  <a:cubicBezTo>
                    <a:pt x="367" y="25361"/>
                    <a:pt x="334" y="25494"/>
                    <a:pt x="301" y="25661"/>
                  </a:cubicBezTo>
                  <a:cubicBezTo>
                    <a:pt x="0" y="27762"/>
                    <a:pt x="1468" y="29697"/>
                    <a:pt x="3570" y="29997"/>
                  </a:cubicBezTo>
                  <a:cubicBezTo>
                    <a:pt x="3756" y="30023"/>
                    <a:pt x="3941" y="30036"/>
                    <a:pt x="4124" y="30036"/>
                  </a:cubicBezTo>
                  <a:cubicBezTo>
                    <a:pt x="6030" y="30036"/>
                    <a:pt x="7665" y="28646"/>
                    <a:pt x="7939" y="26728"/>
                  </a:cubicBezTo>
                  <a:lnTo>
                    <a:pt x="11275" y="2811"/>
                  </a:lnTo>
                  <a:cubicBezTo>
                    <a:pt x="11442" y="1577"/>
                    <a:pt x="10675" y="376"/>
                    <a:pt x="9407" y="76"/>
                  </a:cubicBezTo>
                  <a:cubicBezTo>
                    <a:pt x="9207" y="25"/>
                    <a:pt x="9006" y="0"/>
                    <a:pt x="88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6"/>
            <p:cNvSpPr/>
            <p:nvPr/>
          </p:nvSpPr>
          <p:spPr>
            <a:xfrm rot="-1747550">
              <a:off x="3194978" y="1685058"/>
              <a:ext cx="865598" cy="313606"/>
            </a:xfrm>
            <a:custGeom>
              <a:rect b="b" l="l" r="r" t="t"/>
              <a:pathLst>
                <a:path extrusionOk="0" h="12545" w="34626">
                  <a:moveTo>
                    <a:pt x="30475" y="1"/>
                  </a:moveTo>
                  <a:cubicBezTo>
                    <a:pt x="30238" y="1"/>
                    <a:pt x="29997" y="23"/>
                    <a:pt x="29755" y="69"/>
                  </a:cubicBezTo>
                  <a:lnTo>
                    <a:pt x="3503" y="4906"/>
                  </a:lnTo>
                  <a:cubicBezTo>
                    <a:pt x="1401" y="5306"/>
                    <a:pt x="0" y="7308"/>
                    <a:pt x="401" y="9409"/>
                  </a:cubicBezTo>
                  <a:cubicBezTo>
                    <a:pt x="501" y="9876"/>
                    <a:pt x="667" y="10343"/>
                    <a:pt x="934" y="10743"/>
                  </a:cubicBezTo>
                  <a:cubicBezTo>
                    <a:pt x="1615" y="11849"/>
                    <a:pt x="2849" y="12545"/>
                    <a:pt x="4187" y="12545"/>
                  </a:cubicBezTo>
                  <a:cubicBezTo>
                    <a:pt x="4423" y="12545"/>
                    <a:pt x="4663" y="12523"/>
                    <a:pt x="4904" y="12478"/>
                  </a:cubicBezTo>
                  <a:lnTo>
                    <a:pt x="31156" y="7641"/>
                  </a:lnTo>
                  <a:cubicBezTo>
                    <a:pt x="33257" y="7241"/>
                    <a:pt x="34625" y="5239"/>
                    <a:pt x="34225" y="3138"/>
                  </a:cubicBezTo>
                  <a:cubicBezTo>
                    <a:pt x="33900" y="1308"/>
                    <a:pt x="32296" y="1"/>
                    <a:pt x="304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6"/>
            <p:cNvSpPr/>
            <p:nvPr/>
          </p:nvSpPr>
          <p:spPr>
            <a:xfrm rot="-1747550">
              <a:off x="3315320" y="1922262"/>
              <a:ext cx="109268" cy="35898"/>
            </a:xfrm>
            <a:custGeom>
              <a:rect b="b" l="l" r="r" t="t"/>
              <a:pathLst>
                <a:path extrusionOk="0" h="1436" w="4371">
                  <a:moveTo>
                    <a:pt x="4270" y="1"/>
                  </a:moveTo>
                  <a:cubicBezTo>
                    <a:pt x="2802" y="201"/>
                    <a:pt x="1401" y="635"/>
                    <a:pt x="67" y="1268"/>
                  </a:cubicBezTo>
                  <a:cubicBezTo>
                    <a:pt x="34" y="1302"/>
                    <a:pt x="0" y="1335"/>
                    <a:pt x="34" y="1402"/>
                  </a:cubicBezTo>
                  <a:cubicBezTo>
                    <a:pt x="67" y="1435"/>
                    <a:pt x="67" y="1435"/>
                    <a:pt x="100" y="1435"/>
                  </a:cubicBezTo>
                  <a:lnTo>
                    <a:pt x="167" y="1435"/>
                  </a:lnTo>
                  <a:cubicBezTo>
                    <a:pt x="1468" y="801"/>
                    <a:pt x="2836" y="368"/>
                    <a:pt x="4303" y="168"/>
                  </a:cubicBezTo>
                  <a:cubicBezTo>
                    <a:pt x="4337" y="168"/>
                    <a:pt x="4370" y="134"/>
                    <a:pt x="4370" y="68"/>
                  </a:cubicBezTo>
                  <a:cubicBezTo>
                    <a:pt x="4337" y="34"/>
                    <a:pt x="4303" y="1"/>
                    <a:pt x="42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6"/>
            <p:cNvSpPr/>
            <p:nvPr/>
          </p:nvSpPr>
          <p:spPr>
            <a:xfrm rot="-1747550">
              <a:off x="3041326" y="1197143"/>
              <a:ext cx="294382" cy="287183"/>
            </a:xfrm>
            <a:custGeom>
              <a:rect b="b" l="l" r="r" t="t"/>
              <a:pathLst>
                <a:path extrusionOk="0" h="11488" w="11776">
                  <a:moveTo>
                    <a:pt x="4437" y="1"/>
                  </a:moveTo>
                  <a:cubicBezTo>
                    <a:pt x="2834" y="1"/>
                    <a:pt x="278" y="2431"/>
                    <a:pt x="101" y="3595"/>
                  </a:cubicBezTo>
                  <a:cubicBezTo>
                    <a:pt x="1" y="4095"/>
                    <a:pt x="1168" y="8432"/>
                    <a:pt x="1602" y="9432"/>
                  </a:cubicBezTo>
                  <a:cubicBezTo>
                    <a:pt x="2279" y="11012"/>
                    <a:pt x="3178" y="11488"/>
                    <a:pt x="4015" y="11488"/>
                  </a:cubicBezTo>
                  <a:cubicBezTo>
                    <a:pt x="5281" y="11488"/>
                    <a:pt x="6405" y="10400"/>
                    <a:pt x="6405" y="10400"/>
                  </a:cubicBezTo>
                  <a:cubicBezTo>
                    <a:pt x="6405" y="10400"/>
                    <a:pt x="11776" y="5696"/>
                    <a:pt x="11709" y="4962"/>
                  </a:cubicBezTo>
                  <a:cubicBezTo>
                    <a:pt x="11700" y="4863"/>
                    <a:pt x="11614" y="4820"/>
                    <a:pt x="11474" y="4820"/>
                  </a:cubicBezTo>
                  <a:cubicBezTo>
                    <a:pt x="10578" y="4820"/>
                    <a:pt x="7439" y="6564"/>
                    <a:pt x="7439" y="6564"/>
                  </a:cubicBezTo>
                  <a:cubicBezTo>
                    <a:pt x="7439" y="6564"/>
                    <a:pt x="6539" y="3662"/>
                    <a:pt x="5571" y="860"/>
                  </a:cubicBezTo>
                  <a:cubicBezTo>
                    <a:pt x="5362" y="247"/>
                    <a:pt x="4948" y="1"/>
                    <a:pt x="44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6"/>
            <p:cNvSpPr/>
            <p:nvPr/>
          </p:nvSpPr>
          <p:spPr>
            <a:xfrm rot="-1747550">
              <a:off x="3036251" y="1268934"/>
              <a:ext cx="155941" cy="116768"/>
            </a:xfrm>
            <a:custGeom>
              <a:rect b="b" l="l" r="r" t="t"/>
              <a:pathLst>
                <a:path extrusionOk="0" h="4671" w="6238">
                  <a:moveTo>
                    <a:pt x="3536" y="0"/>
                  </a:moveTo>
                  <a:cubicBezTo>
                    <a:pt x="3503" y="34"/>
                    <a:pt x="3469" y="100"/>
                    <a:pt x="3503" y="134"/>
                  </a:cubicBezTo>
                  <a:cubicBezTo>
                    <a:pt x="4070" y="1501"/>
                    <a:pt x="4870" y="3736"/>
                    <a:pt x="4670" y="4137"/>
                  </a:cubicBezTo>
                  <a:cubicBezTo>
                    <a:pt x="4670" y="4170"/>
                    <a:pt x="4670" y="4170"/>
                    <a:pt x="4637" y="4170"/>
                  </a:cubicBezTo>
                  <a:cubicBezTo>
                    <a:pt x="4629" y="4173"/>
                    <a:pt x="4621" y="4174"/>
                    <a:pt x="4613" y="4174"/>
                  </a:cubicBezTo>
                  <a:cubicBezTo>
                    <a:pt x="4304" y="4174"/>
                    <a:pt x="3142" y="2489"/>
                    <a:pt x="2202" y="868"/>
                  </a:cubicBezTo>
                  <a:cubicBezTo>
                    <a:pt x="2202" y="844"/>
                    <a:pt x="2168" y="820"/>
                    <a:pt x="2137" y="820"/>
                  </a:cubicBezTo>
                  <a:cubicBezTo>
                    <a:pt x="2124" y="820"/>
                    <a:pt x="2111" y="825"/>
                    <a:pt x="2102" y="834"/>
                  </a:cubicBezTo>
                  <a:cubicBezTo>
                    <a:pt x="2068" y="834"/>
                    <a:pt x="2035" y="901"/>
                    <a:pt x="2035" y="934"/>
                  </a:cubicBezTo>
                  <a:cubicBezTo>
                    <a:pt x="2602" y="2369"/>
                    <a:pt x="3102" y="4003"/>
                    <a:pt x="2936" y="4170"/>
                  </a:cubicBezTo>
                  <a:cubicBezTo>
                    <a:pt x="2933" y="4170"/>
                    <a:pt x="2931" y="4171"/>
                    <a:pt x="2928" y="4171"/>
                  </a:cubicBezTo>
                  <a:cubicBezTo>
                    <a:pt x="2712" y="4171"/>
                    <a:pt x="1758" y="2854"/>
                    <a:pt x="968" y="1601"/>
                  </a:cubicBezTo>
                  <a:cubicBezTo>
                    <a:pt x="944" y="1578"/>
                    <a:pt x="920" y="1554"/>
                    <a:pt x="897" y="1554"/>
                  </a:cubicBezTo>
                  <a:cubicBezTo>
                    <a:pt x="887" y="1554"/>
                    <a:pt x="877" y="1558"/>
                    <a:pt x="867" y="1568"/>
                  </a:cubicBezTo>
                  <a:cubicBezTo>
                    <a:pt x="834" y="1568"/>
                    <a:pt x="801" y="1635"/>
                    <a:pt x="801" y="1668"/>
                  </a:cubicBezTo>
                  <a:cubicBezTo>
                    <a:pt x="1168" y="2902"/>
                    <a:pt x="1501" y="4337"/>
                    <a:pt x="1401" y="4504"/>
                  </a:cubicBezTo>
                  <a:cubicBezTo>
                    <a:pt x="1234" y="4470"/>
                    <a:pt x="567" y="3403"/>
                    <a:pt x="200" y="2535"/>
                  </a:cubicBezTo>
                  <a:cubicBezTo>
                    <a:pt x="167" y="2469"/>
                    <a:pt x="100" y="2469"/>
                    <a:pt x="67" y="2469"/>
                  </a:cubicBezTo>
                  <a:cubicBezTo>
                    <a:pt x="34" y="2502"/>
                    <a:pt x="0" y="2535"/>
                    <a:pt x="34" y="2602"/>
                  </a:cubicBezTo>
                  <a:cubicBezTo>
                    <a:pt x="167" y="2936"/>
                    <a:pt x="1001" y="4670"/>
                    <a:pt x="1401" y="4670"/>
                  </a:cubicBezTo>
                  <a:lnTo>
                    <a:pt x="1435" y="4670"/>
                  </a:lnTo>
                  <a:cubicBezTo>
                    <a:pt x="1468" y="4670"/>
                    <a:pt x="1501" y="4637"/>
                    <a:pt x="1535" y="4604"/>
                  </a:cubicBezTo>
                  <a:cubicBezTo>
                    <a:pt x="1668" y="4303"/>
                    <a:pt x="1368" y="3002"/>
                    <a:pt x="1134" y="2202"/>
                  </a:cubicBezTo>
                  <a:lnTo>
                    <a:pt x="1134" y="2202"/>
                  </a:lnTo>
                  <a:cubicBezTo>
                    <a:pt x="1761" y="3174"/>
                    <a:pt x="2594" y="4352"/>
                    <a:pt x="2969" y="4352"/>
                  </a:cubicBezTo>
                  <a:cubicBezTo>
                    <a:pt x="2993" y="4352"/>
                    <a:pt x="3016" y="4347"/>
                    <a:pt x="3036" y="4337"/>
                  </a:cubicBezTo>
                  <a:cubicBezTo>
                    <a:pt x="3303" y="4203"/>
                    <a:pt x="2936" y="2936"/>
                    <a:pt x="2535" y="1802"/>
                  </a:cubicBezTo>
                  <a:lnTo>
                    <a:pt x="2535" y="1802"/>
                  </a:lnTo>
                  <a:cubicBezTo>
                    <a:pt x="3202" y="2849"/>
                    <a:pt x="4200" y="4349"/>
                    <a:pt x="4640" y="4349"/>
                  </a:cubicBezTo>
                  <a:cubicBezTo>
                    <a:pt x="4663" y="4349"/>
                    <a:pt x="4684" y="4345"/>
                    <a:pt x="4704" y="4337"/>
                  </a:cubicBezTo>
                  <a:cubicBezTo>
                    <a:pt x="4737" y="4337"/>
                    <a:pt x="4804" y="4303"/>
                    <a:pt x="4837" y="4203"/>
                  </a:cubicBezTo>
                  <a:cubicBezTo>
                    <a:pt x="5037" y="3770"/>
                    <a:pt x="4403" y="2002"/>
                    <a:pt x="4003" y="901"/>
                  </a:cubicBezTo>
                  <a:lnTo>
                    <a:pt x="4003" y="901"/>
                  </a:lnTo>
                  <a:cubicBezTo>
                    <a:pt x="4752" y="2087"/>
                    <a:pt x="5559" y="3185"/>
                    <a:pt x="5879" y="3185"/>
                  </a:cubicBezTo>
                  <a:cubicBezTo>
                    <a:pt x="5901" y="3185"/>
                    <a:pt x="5921" y="3180"/>
                    <a:pt x="5938" y="3169"/>
                  </a:cubicBezTo>
                  <a:cubicBezTo>
                    <a:pt x="6238" y="3002"/>
                    <a:pt x="5771" y="1168"/>
                    <a:pt x="5404" y="267"/>
                  </a:cubicBezTo>
                  <a:cubicBezTo>
                    <a:pt x="5404" y="200"/>
                    <a:pt x="5337" y="200"/>
                    <a:pt x="5304" y="200"/>
                  </a:cubicBezTo>
                  <a:cubicBezTo>
                    <a:pt x="5271" y="234"/>
                    <a:pt x="5237" y="267"/>
                    <a:pt x="5237" y="334"/>
                  </a:cubicBezTo>
                  <a:cubicBezTo>
                    <a:pt x="5738" y="1568"/>
                    <a:pt x="5938" y="2869"/>
                    <a:pt x="5871" y="3002"/>
                  </a:cubicBezTo>
                  <a:cubicBezTo>
                    <a:pt x="5638" y="3002"/>
                    <a:pt x="4570" y="1501"/>
                    <a:pt x="3669" y="34"/>
                  </a:cubicBezTo>
                  <a:cubicBezTo>
                    <a:pt x="3636" y="0"/>
                    <a:pt x="3569" y="0"/>
                    <a:pt x="35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6"/>
            <p:cNvSpPr/>
            <p:nvPr/>
          </p:nvSpPr>
          <p:spPr>
            <a:xfrm>
              <a:off x="4314075" y="1501125"/>
              <a:ext cx="540425" cy="647625"/>
            </a:xfrm>
            <a:custGeom>
              <a:rect b="b" l="l" r="r" t="t"/>
              <a:pathLst>
                <a:path extrusionOk="0" h="25905" w="21617">
                  <a:moveTo>
                    <a:pt x="4404" y="1"/>
                  </a:moveTo>
                  <a:cubicBezTo>
                    <a:pt x="3630" y="1"/>
                    <a:pt x="2848" y="233"/>
                    <a:pt x="2169" y="717"/>
                  </a:cubicBezTo>
                  <a:cubicBezTo>
                    <a:pt x="435" y="1918"/>
                    <a:pt x="1" y="4353"/>
                    <a:pt x="1235" y="6087"/>
                  </a:cubicBezTo>
                  <a:lnTo>
                    <a:pt x="14078" y="24267"/>
                  </a:lnTo>
                  <a:cubicBezTo>
                    <a:pt x="14745" y="25201"/>
                    <a:pt x="15745" y="25768"/>
                    <a:pt x="16780" y="25868"/>
                  </a:cubicBezTo>
                  <a:cubicBezTo>
                    <a:pt x="16951" y="25892"/>
                    <a:pt x="17122" y="25905"/>
                    <a:pt x="17292" y="25905"/>
                  </a:cubicBezTo>
                  <a:cubicBezTo>
                    <a:pt x="18052" y="25905"/>
                    <a:pt x="18794" y="25664"/>
                    <a:pt x="19448" y="25201"/>
                  </a:cubicBezTo>
                  <a:cubicBezTo>
                    <a:pt x="21183" y="23967"/>
                    <a:pt x="21616" y="21565"/>
                    <a:pt x="20382" y="19830"/>
                  </a:cubicBezTo>
                  <a:lnTo>
                    <a:pt x="7540" y="1617"/>
                  </a:lnTo>
                  <a:cubicBezTo>
                    <a:pt x="6789" y="562"/>
                    <a:pt x="5606" y="1"/>
                    <a:pt x="44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6"/>
            <p:cNvSpPr/>
            <p:nvPr/>
          </p:nvSpPr>
          <p:spPr>
            <a:xfrm>
              <a:off x="4369125" y="1458150"/>
              <a:ext cx="261875" cy="600450"/>
            </a:xfrm>
            <a:custGeom>
              <a:rect b="b" l="l" r="r" t="t"/>
              <a:pathLst>
                <a:path extrusionOk="0" h="24018" w="10475">
                  <a:moveTo>
                    <a:pt x="267" y="1"/>
                  </a:moveTo>
                  <a:lnTo>
                    <a:pt x="0" y="14644"/>
                  </a:lnTo>
                  <a:lnTo>
                    <a:pt x="2769" y="16713"/>
                  </a:lnTo>
                  <a:cubicBezTo>
                    <a:pt x="5538" y="18781"/>
                    <a:pt x="10475" y="24018"/>
                    <a:pt x="10475" y="24018"/>
                  </a:cubicBezTo>
                  <a:lnTo>
                    <a:pt x="8440" y="7739"/>
                  </a:lnTo>
                  <a:cubicBezTo>
                    <a:pt x="5204" y="3170"/>
                    <a:pt x="4670" y="1101"/>
                    <a:pt x="2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6"/>
            <p:cNvSpPr/>
            <p:nvPr/>
          </p:nvSpPr>
          <p:spPr>
            <a:xfrm>
              <a:off x="3676125" y="1396450"/>
              <a:ext cx="777250" cy="1265550"/>
            </a:xfrm>
            <a:custGeom>
              <a:rect b="b" l="l" r="r" t="t"/>
              <a:pathLst>
                <a:path extrusionOk="0" h="50622" w="31090">
                  <a:moveTo>
                    <a:pt x="16479" y="0"/>
                  </a:moveTo>
                  <a:lnTo>
                    <a:pt x="7773" y="2135"/>
                  </a:lnTo>
                  <a:lnTo>
                    <a:pt x="4304" y="16178"/>
                  </a:lnTo>
                  <a:cubicBezTo>
                    <a:pt x="2436" y="25252"/>
                    <a:pt x="634" y="36760"/>
                    <a:pt x="1" y="49069"/>
                  </a:cubicBezTo>
                  <a:cubicBezTo>
                    <a:pt x="5233" y="50216"/>
                    <a:pt x="12061" y="50622"/>
                    <a:pt x="19484" y="50622"/>
                  </a:cubicBezTo>
                  <a:cubicBezTo>
                    <a:pt x="22850" y="50622"/>
                    <a:pt x="26338" y="50538"/>
                    <a:pt x="29855" y="50403"/>
                  </a:cubicBezTo>
                  <a:cubicBezTo>
                    <a:pt x="29655" y="38995"/>
                    <a:pt x="29855" y="28387"/>
                    <a:pt x="31090" y="19748"/>
                  </a:cubicBezTo>
                  <a:lnTo>
                    <a:pt x="27987" y="2469"/>
                  </a:lnTo>
                  <a:lnTo>
                    <a:pt x="164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6"/>
            <p:cNvSpPr/>
            <p:nvPr/>
          </p:nvSpPr>
          <p:spPr>
            <a:xfrm>
              <a:off x="3655275" y="1421075"/>
              <a:ext cx="832300" cy="1437275"/>
            </a:xfrm>
            <a:custGeom>
              <a:rect b="b" l="l" r="r" t="t"/>
              <a:pathLst>
                <a:path extrusionOk="0" h="57491" w="33292">
                  <a:moveTo>
                    <a:pt x="12069" y="1"/>
                  </a:moveTo>
                  <a:cubicBezTo>
                    <a:pt x="11260" y="1"/>
                    <a:pt x="9491" y="131"/>
                    <a:pt x="8073" y="1150"/>
                  </a:cubicBezTo>
                  <a:cubicBezTo>
                    <a:pt x="8073" y="1150"/>
                    <a:pt x="7873" y="13292"/>
                    <a:pt x="4604" y="17995"/>
                  </a:cubicBezTo>
                  <a:cubicBezTo>
                    <a:pt x="4604" y="17995"/>
                    <a:pt x="101" y="41312"/>
                    <a:pt x="1" y="57490"/>
                  </a:cubicBezTo>
                  <a:lnTo>
                    <a:pt x="31390" y="57090"/>
                  </a:lnTo>
                  <a:cubicBezTo>
                    <a:pt x="30856" y="51052"/>
                    <a:pt x="30823" y="44981"/>
                    <a:pt x="31023" y="39978"/>
                  </a:cubicBezTo>
                  <a:lnTo>
                    <a:pt x="31023" y="39978"/>
                  </a:lnTo>
                  <a:cubicBezTo>
                    <a:pt x="31106" y="39995"/>
                    <a:pt x="31190" y="40003"/>
                    <a:pt x="31277" y="40003"/>
                  </a:cubicBezTo>
                  <a:cubicBezTo>
                    <a:pt x="31365" y="40003"/>
                    <a:pt x="31457" y="39995"/>
                    <a:pt x="31557" y="39978"/>
                  </a:cubicBezTo>
                  <a:cubicBezTo>
                    <a:pt x="32190" y="39878"/>
                    <a:pt x="32757" y="39411"/>
                    <a:pt x="33024" y="38810"/>
                  </a:cubicBezTo>
                  <a:cubicBezTo>
                    <a:pt x="33291" y="38177"/>
                    <a:pt x="33258" y="37476"/>
                    <a:pt x="33058" y="36842"/>
                  </a:cubicBezTo>
                  <a:cubicBezTo>
                    <a:pt x="32858" y="36242"/>
                    <a:pt x="32457" y="35675"/>
                    <a:pt x="31990" y="35208"/>
                  </a:cubicBezTo>
                  <a:cubicBezTo>
                    <a:pt x="32757" y="34908"/>
                    <a:pt x="33191" y="33940"/>
                    <a:pt x="32924" y="33173"/>
                  </a:cubicBezTo>
                  <a:cubicBezTo>
                    <a:pt x="32691" y="32573"/>
                    <a:pt x="32124" y="32172"/>
                    <a:pt x="31490" y="32106"/>
                  </a:cubicBezTo>
                  <a:cubicBezTo>
                    <a:pt x="31723" y="29537"/>
                    <a:pt x="31890" y="28003"/>
                    <a:pt x="31890" y="28003"/>
                  </a:cubicBezTo>
                  <a:cubicBezTo>
                    <a:pt x="31890" y="28003"/>
                    <a:pt x="14611" y="22565"/>
                    <a:pt x="12510" y="16"/>
                  </a:cubicBezTo>
                  <a:cubicBezTo>
                    <a:pt x="12510" y="16"/>
                    <a:pt x="12345" y="1"/>
                    <a:pt x="120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6"/>
            <p:cNvSpPr/>
            <p:nvPr/>
          </p:nvSpPr>
          <p:spPr>
            <a:xfrm>
              <a:off x="3920475" y="1884800"/>
              <a:ext cx="266875" cy="464025"/>
            </a:xfrm>
            <a:custGeom>
              <a:rect b="b" l="l" r="r" t="t"/>
              <a:pathLst>
                <a:path extrusionOk="0" h="18561" w="10675">
                  <a:moveTo>
                    <a:pt x="132" y="0"/>
                  </a:moveTo>
                  <a:cubicBezTo>
                    <a:pt x="121" y="0"/>
                    <a:pt x="109" y="5"/>
                    <a:pt x="100" y="13"/>
                  </a:cubicBezTo>
                  <a:cubicBezTo>
                    <a:pt x="34" y="13"/>
                    <a:pt x="0" y="47"/>
                    <a:pt x="34" y="114"/>
                  </a:cubicBezTo>
                  <a:cubicBezTo>
                    <a:pt x="1101" y="7252"/>
                    <a:pt x="4937" y="13957"/>
                    <a:pt x="10508" y="18560"/>
                  </a:cubicBezTo>
                  <a:lnTo>
                    <a:pt x="10575" y="18560"/>
                  </a:lnTo>
                  <a:cubicBezTo>
                    <a:pt x="10608" y="18560"/>
                    <a:pt x="10608" y="18560"/>
                    <a:pt x="10641" y="18527"/>
                  </a:cubicBezTo>
                  <a:cubicBezTo>
                    <a:pt x="10675" y="18493"/>
                    <a:pt x="10675" y="18427"/>
                    <a:pt x="10641" y="18427"/>
                  </a:cubicBezTo>
                  <a:cubicBezTo>
                    <a:pt x="5104" y="13857"/>
                    <a:pt x="1301" y="7185"/>
                    <a:pt x="200" y="80"/>
                  </a:cubicBezTo>
                  <a:cubicBezTo>
                    <a:pt x="200" y="31"/>
                    <a:pt x="165" y="0"/>
                    <a:pt x="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6"/>
            <p:cNvSpPr/>
            <p:nvPr/>
          </p:nvSpPr>
          <p:spPr>
            <a:xfrm>
              <a:off x="3905450" y="1938500"/>
              <a:ext cx="157650" cy="442850"/>
            </a:xfrm>
            <a:custGeom>
              <a:rect b="b" l="l" r="r" t="t"/>
              <a:pathLst>
                <a:path extrusionOk="0" h="17714" w="6306">
                  <a:moveTo>
                    <a:pt x="68" y="0"/>
                  </a:moveTo>
                  <a:cubicBezTo>
                    <a:pt x="34" y="0"/>
                    <a:pt x="1" y="34"/>
                    <a:pt x="1" y="100"/>
                  </a:cubicBezTo>
                  <a:cubicBezTo>
                    <a:pt x="668" y="6305"/>
                    <a:pt x="2770" y="12376"/>
                    <a:pt x="6105" y="17680"/>
                  </a:cubicBezTo>
                  <a:cubicBezTo>
                    <a:pt x="6139" y="17713"/>
                    <a:pt x="6172" y="17713"/>
                    <a:pt x="6205" y="17713"/>
                  </a:cubicBezTo>
                  <a:lnTo>
                    <a:pt x="6239" y="17713"/>
                  </a:lnTo>
                  <a:cubicBezTo>
                    <a:pt x="6272" y="17680"/>
                    <a:pt x="6305" y="17613"/>
                    <a:pt x="6272" y="17580"/>
                  </a:cubicBezTo>
                  <a:cubicBezTo>
                    <a:pt x="2936" y="12309"/>
                    <a:pt x="835" y="6272"/>
                    <a:pt x="168" y="67"/>
                  </a:cubicBezTo>
                  <a:cubicBezTo>
                    <a:pt x="168" y="34"/>
                    <a:pt x="134" y="0"/>
                    <a:pt x="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6"/>
            <p:cNvSpPr/>
            <p:nvPr/>
          </p:nvSpPr>
          <p:spPr>
            <a:xfrm>
              <a:off x="3654450" y="2610650"/>
              <a:ext cx="352775" cy="631300"/>
            </a:xfrm>
            <a:custGeom>
              <a:rect b="b" l="l" r="r" t="t"/>
              <a:pathLst>
                <a:path extrusionOk="0" h="25252" w="14111">
                  <a:moveTo>
                    <a:pt x="2002" y="0"/>
                  </a:moveTo>
                  <a:cubicBezTo>
                    <a:pt x="434" y="4203"/>
                    <a:pt x="0" y="8840"/>
                    <a:pt x="834" y="13276"/>
                  </a:cubicBezTo>
                  <a:cubicBezTo>
                    <a:pt x="1435" y="16445"/>
                    <a:pt x="2636" y="19448"/>
                    <a:pt x="4370" y="22149"/>
                  </a:cubicBezTo>
                  <a:cubicBezTo>
                    <a:pt x="5071" y="23250"/>
                    <a:pt x="5838" y="24284"/>
                    <a:pt x="6705" y="25252"/>
                  </a:cubicBezTo>
                  <a:cubicBezTo>
                    <a:pt x="9340" y="24484"/>
                    <a:pt x="12009" y="23150"/>
                    <a:pt x="14110" y="21416"/>
                  </a:cubicBezTo>
                  <a:cubicBezTo>
                    <a:pt x="13277" y="20448"/>
                    <a:pt x="12476" y="19481"/>
                    <a:pt x="11709" y="18447"/>
                  </a:cubicBezTo>
                  <a:cubicBezTo>
                    <a:pt x="7673" y="13043"/>
                    <a:pt x="4937" y="6672"/>
                    <a:pt x="38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6"/>
            <p:cNvSpPr/>
            <p:nvPr/>
          </p:nvSpPr>
          <p:spPr>
            <a:xfrm>
              <a:off x="3763700" y="3071800"/>
              <a:ext cx="243525" cy="170150"/>
            </a:xfrm>
            <a:custGeom>
              <a:rect b="b" l="l" r="r" t="t"/>
              <a:pathLst>
                <a:path extrusionOk="0" h="6806" w="9741">
                  <a:moveTo>
                    <a:pt x="7339" y="1"/>
                  </a:moveTo>
                  <a:cubicBezTo>
                    <a:pt x="5104" y="1635"/>
                    <a:pt x="2602" y="2870"/>
                    <a:pt x="0" y="3703"/>
                  </a:cubicBezTo>
                  <a:cubicBezTo>
                    <a:pt x="701" y="4804"/>
                    <a:pt x="1468" y="5838"/>
                    <a:pt x="2335" y="6806"/>
                  </a:cubicBezTo>
                  <a:cubicBezTo>
                    <a:pt x="4970" y="6038"/>
                    <a:pt x="7639" y="4704"/>
                    <a:pt x="9740" y="2970"/>
                  </a:cubicBezTo>
                  <a:cubicBezTo>
                    <a:pt x="8907" y="2002"/>
                    <a:pt x="8106" y="1035"/>
                    <a:pt x="7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6"/>
            <p:cNvSpPr/>
            <p:nvPr/>
          </p:nvSpPr>
          <p:spPr>
            <a:xfrm>
              <a:off x="3706975" y="2544575"/>
              <a:ext cx="779750" cy="218600"/>
            </a:xfrm>
            <a:custGeom>
              <a:rect b="b" l="l" r="r" t="t"/>
              <a:pathLst>
                <a:path extrusionOk="0" h="8744" w="31190">
                  <a:moveTo>
                    <a:pt x="29515" y="1"/>
                  </a:moveTo>
                  <a:cubicBezTo>
                    <a:pt x="29495" y="1"/>
                    <a:pt x="29475" y="3"/>
                    <a:pt x="29455" y="8"/>
                  </a:cubicBezTo>
                  <a:cubicBezTo>
                    <a:pt x="24644" y="909"/>
                    <a:pt x="19738" y="1359"/>
                    <a:pt x="14830" y="1359"/>
                  </a:cubicBezTo>
                  <a:cubicBezTo>
                    <a:pt x="10106" y="1359"/>
                    <a:pt x="5380" y="942"/>
                    <a:pt x="735" y="108"/>
                  </a:cubicBezTo>
                  <a:lnTo>
                    <a:pt x="1" y="3010"/>
                  </a:lnTo>
                  <a:cubicBezTo>
                    <a:pt x="3036" y="4678"/>
                    <a:pt x="6472" y="5479"/>
                    <a:pt x="9875" y="6246"/>
                  </a:cubicBezTo>
                  <a:cubicBezTo>
                    <a:pt x="15655" y="7573"/>
                    <a:pt x="21539" y="8744"/>
                    <a:pt x="27459" y="8744"/>
                  </a:cubicBezTo>
                  <a:cubicBezTo>
                    <a:pt x="28235" y="8744"/>
                    <a:pt x="29012" y="8723"/>
                    <a:pt x="29789" y="8681"/>
                  </a:cubicBezTo>
                  <a:cubicBezTo>
                    <a:pt x="29989" y="7914"/>
                    <a:pt x="30022" y="7013"/>
                    <a:pt x="29856" y="6246"/>
                  </a:cubicBezTo>
                  <a:cubicBezTo>
                    <a:pt x="30689" y="5679"/>
                    <a:pt x="31190" y="4678"/>
                    <a:pt x="31156" y="3711"/>
                  </a:cubicBezTo>
                  <a:cubicBezTo>
                    <a:pt x="31090" y="2710"/>
                    <a:pt x="30489" y="1776"/>
                    <a:pt x="29622" y="1309"/>
                  </a:cubicBezTo>
                  <a:cubicBezTo>
                    <a:pt x="29856" y="1142"/>
                    <a:pt x="29989" y="875"/>
                    <a:pt x="29989" y="608"/>
                  </a:cubicBezTo>
                  <a:cubicBezTo>
                    <a:pt x="29958" y="362"/>
                    <a:pt x="29756" y="1"/>
                    <a:pt x="295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6"/>
            <p:cNvSpPr/>
            <p:nvPr/>
          </p:nvSpPr>
          <p:spPr>
            <a:xfrm>
              <a:off x="3815400" y="2622800"/>
              <a:ext cx="549575" cy="72100"/>
            </a:xfrm>
            <a:custGeom>
              <a:rect b="b" l="l" r="r" t="t"/>
              <a:pathLst>
                <a:path extrusionOk="0" h="2884" w="21983">
                  <a:moveTo>
                    <a:pt x="98" y="1"/>
                  </a:moveTo>
                  <a:cubicBezTo>
                    <a:pt x="67" y="1"/>
                    <a:pt x="34" y="24"/>
                    <a:pt x="34" y="48"/>
                  </a:cubicBezTo>
                  <a:cubicBezTo>
                    <a:pt x="0" y="115"/>
                    <a:pt x="34" y="148"/>
                    <a:pt x="100" y="181"/>
                  </a:cubicBezTo>
                  <a:cubicBezTo>
                    <a:pt x="5971" y="1983"/>
                    <a:pt x="12076" y="2883"/>
                    <a:pt x="18213" y="2883"/>
                  </a:cubicBezTo>
                  <a:cubicBezTo>
                    <a:pt x="19414" y="2883"/>
                    <a:pt x="20648" y="2850"/>
                    <a:pt x="21883" y="2783"/>
                  </a:cubicBezTo>
                  <a:cubicBezTo>
                    <a:pt x="21949" y="2750"/>
                    <a:pt x="21983" y="2717"/>
                    <a:pt x="21983" y="2683"/>
                  </a:cubicBezTo>
                  <a:cubicBezTo>
                    <a:pt x="21983" y="2616"/>
                    <a:pt x="21916" y="2583"/>
                    <a:pt x="21883" y="2583"/>
                  </a:cubicBezTo>
                  <a:cubicBezTo>
                    <a:pt x="20651" y="2656"/>
                    <a:pt x="19422" y="2692"/>
                    <a:pt x="18195" y="2692"/>
                  </a:cubicBezTo>
                  <a:cubicBezTo>
                    <a:pt x="12077" y="2692"/>
                    <a:pt x="6024" y="1793"/>
                    <a:pt x="134" y="15"/>
                  </a:cubicBezTo>
                  <a:cubicBezTo>
                    <a:pt x="124" y="5"/>
                    <a:pt x="111" y="1"/>
                    <a:pt x="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6"/>
            <p:cNvSpPr/>
            <p:nvPr/>
          </p:nvSpPr>
          <p:spPr>
            <a:xfrm>
              <a:off x="3909625" y="2612300"/>
              <a:ext cx="463700" cy="25050"/>
            </a:xfrm>
            <a:custGeom>
              <a:rect b="b" l="l" r="r" t="t"/>
              <a:pathLst>
                <a:path extrusionOk="0" h="1002" w="18548">
                  <a:moveTo>
                    <a:pt x="18447" y="1"/>
                  </a:moveTo>
                  <a:cubicBezTo>
                    <a:pt x="15202" y="554"/>
                    <a:pt x="11929" y="830"/>
                    <a:pt x="8652" y="830"/>
                  </a:cubicBezTo>
                  <a:cubicBezTo>
                    <a:pt x="5799" y="830"/>
                    <a:pt x="2942" y="620"/>
                    <a:pt x="101" y="201"/>
                  </a:cubicBezTo>
                  <a:cubicBezTo>
                    <a:pt x="34" y="201"/>
                    <a:pt x="1" y="234"/>
                    <a:pt x="1" y="268"/>
                  </a:cubicBezTo>
                  <a:cubicBezTo>
                    <a:pt x="1" y="335"/>
                    <a:pt x="34" y="368"/>
                    <a:pt x="67" y="368"/>
                  </a:cubicBezTo>
                  <a:cubicBezTo>
                    <a:pt x="2936" y="802"/>
                    <a:pt x="5805" y="1002"/>
                    <a:pt x="8674" y="1002"/>
                  </a:cubicBezTo>
                  <a:cubicBezTo>
                    <a:pt x="11943" y="1002"/>
                    <a:pt x="15212" y="735"/>
                    <a:pt x="18481" y="201"/>
                  </a:cubicBezTo>
                  <a:cubicBezTo>
                    <a:pt x="18514" y="168"/>
                    <a:pt x="18547" y="134"/>
                    <a:pt x="18547" y="68"/>
                  </a:cubicBezTo>
                  <a:cubicBezTo>
                    <a:pt x="18547" y="34"/>
                    <a:pt x="18481" y="1"/>
                    <a:pt x="184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6"/>
            <p:cNvSpPr/>
            <p:nvPr/>
          </p:nvSpPr>
          <p:spPr>
            <a:xfrm>
              <a:off x="3694475" y="2588125"/>
              <a:ext cx="553750" cy="478700"/>
            </a:xfrm>
            <a:custGeom>
              <a:rect b="b" l="l" r="r" t="t"/>
              <a:pathLst>
                <a:path extrusionOk="0" h="19148" w="22150">
                  <a:moveTo>
                    <a:pt x="1502" y="1"/>
                  </a:moveTo>
                  <a:lnTo>
                    <a:pt x="1" y="1035"/>
                  </a:lnTo>
                  <a:cubicBezTo>
                    <a:pt x="1101" y="5404"/>
                    <a:pt x="3436" y="9441"/>
                    <a:pt x="6639" y="12610"/>
                  </a:cubicBezTo>
                  <a:cubicBezTo>
                    <a:pt x="8907" y="14878"/>
                    <a:pt x="11609" y="16679"/>
                    <a:pt x="14578" y="17913"/>
                  </a:cubicBezTo>
                  <a:cubicBezTo>
                    <a:pt x="15778" y="18414"/>
                    <a:pt x="17013" y="18814"/>
                    <a:pt x="18280" y="19148"/>
                  </a:cubicBezTo>
                  <a:cubicBezTo>
                    <a:pt x="19981" y="16979"/>
                    <a:pt x="21416" y="14378"/>
                    <a:pt x="22150" y="11742"/>
                  </a:cubicBezTo>
                  <a:cubicBezTo>
                    <a:pt x="20915" y="11442"/>
                    <a:pt x="19715" y="11109"/>
                    <a:pt x="18514" y="10708"/>
                  </a:cubicBezTo>
                  <a:cubicBezTo>
                    <a:pt x="12109" y="8540"/>
                    <a:pt x="6205" y="4837"/>
                    <a:pt x="15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6"/>
            <p:cNvSpPr/>
            <p:nvPr/>
          </p:nvSpPr>
          <p:spPr>
            <a:xfrm>
              <a:off x="4058900" y="2855825"/>
              <a:ext cx="189325" cy="211000"/>
            </a:xfrm>
            <a:custGeom>
              <a:rect b="b" l="l" r="r" t="t"/>
              <a:pathLst>
                <a:path extrusionOk="0" h="8440" w="7573">
                  <a:moveTo>
                    <a:pt x="3937" y="0"/>
                  </a:moveTo>
                  <a:cubicBezTo>
                    <a:pt x="3003" y="2569"/>
                    <a:pt x="1668" y="5037"/>
                    <a:pt x="1" y="7205"/>
                  </a:cubicBezTo>
                  <a:cubicBezTo>
                    <a:pt x="1201" y="7706"/>
                    <a:pt x="2436" y="8106"/>
                    <a:pt x="3703" y="8440"/>
                  </a:cubicBezTo>
                  <a:cubicBezTo>
                    <a:pt x="5404" y="6271"/>
                    <a:pt x="6839" y="3670"/>
                    <a:pt x="7573" y="1034"/>
                  </a:cubicBezTo>
                  <a:cubicBezTo>
                    <a:pt x="6338" y="734"/>
                    <a:pt x="5138" y="401"/>
                    <a:pt x="39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6"/>
            <p:cNvSpPr/>
            <p:nvPr/>
          </p:nvSpPr>
          <p:spPr>
            <a:xfrm>
              <a:off x="3712825" y="2680700"/>
              <a:ext cx="115950" cy="191000"/>
            </a:xfrm>
            <a:custGeom>
              <a:rect b="b" l="l" r="r" t="t"/>
              <a:pathLst>
                <a:path extrusionOk="0" h="7640" w="4638">
                  <a:moveTo>
                    <a:pt x="67" y="0"/>
                  </a:moveTo>
                  <a:cubicBezTo>
                    <a:pt x="34" y="34"/>
                    <a:pt x="0" y="67"/>
                    <a:pt x="0" y="134"/>
                  </a:cubicBezTo>
                  <a:cubicBezTo>
                    <a:pt x="1068" y="2869"/>
                    <a:pt x="2569" y="5371"/>
                    <a:pt x="4470" y="7606"/>
                  </a:cubicBezTo>
                  <a:cubicBezTo>
                    <a:pt x="4470" y="7639"/>
                    <a:pt x="4504" y="7639"/>
                    <a:pt x="4537" y="7639"/>
                  </a:cubicBezTo>
                  <a:cubicBezTo>
                    <a:pt x="4537" y="7639"/>
                    <a:pt x="4570" y="7639"/>
                    <a:pt x="4570" y="7606"/>
                  </a:cubicBezTo>
                  <a:cubicBezTo>
                    <a:pt x="4604" y="7572"/>
                    <a:pt x="4637" y="7539"/>
                    <a:pt x="4604" y="7506"/>
                  </a:cubicBezTo>
                  <a:cubicBezTo>
                    <a:pt x="2736" y="5271"/>
                    <a:pt x="1235" y="2769"/>
                    <a:pt x="167" y="67"/>
                  </a:cubicBezTo>
                  <a:cubicBezTo>
                    <a:pt x="167" y="34"/>
                    <a:pt x="100" y="0"/>
                    <a:pt x="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6"/>
            <p:cNvSpPr/>
            <p:nvPr/>
          </p:nvSpPr>
          <p:spPr>
            <a:xfrm>
              <a:off x="3762850" y="2617525"/>
              <a:ext cx="50900" cy="44025"/>
            </a:xfrm>
            <a:custGeom>
              <a:rect b="b" l="l" r="r" t="t"/>
              <a:pathLst>
                <a:path extrusionOk="0" h="1761" w="2036">
                  <a:moveTo>
                    <a:pt x="101" y="0"/>
                  </a:moveTo>
                  <a:cubicBezTo>
                    <a:pt x="76" y="0"/>
                    <a:pt x="51" y="9"/>
                    <a:pt x="34" y="25"/>
                  </a:cubicBezTo>
                  <a:cubicBezTo>
                    <a:pt x="1" y="59"/>
                    <a:pt x="1" y="126"/>
                    <a:pt x="34" y="159"/>
                  </a:cubicBezTo>
                  <a:cubicBezTo>
                    <a:pt x="601" y="759"/>
                    <a:pt x="1202" y="1293"/>
                    <a:pt x="1869" y="1760"/>
                  </a:cubicBezTo>
                  <a:lnTo>
                    <a:pt x="1936" y="1760"/>
                  </a:lnTo>
                  <a:cubicBezTo>
                    <a:pt x="1969" y="1760"/>
                    <a:pt x="1969" y="1760"/>
                    <a:pt x="2002" y="1727"/>
                  </a:cubicBezTo>
                  <a:cubicBezTo>
                    <a:pt x="2036" y="1693"/>
                    <a:pt x="2002" y="1627"/>
                    <a:pt x="1969" y="1593"/>
                  </a:cubicBezTo>
                  <a:cubicBezTo>
                    <a:pt x="1335" y="1126"/>
                    <a:pt x="701" y="593"/>
                    <a:pt x="168" y="25"/>
                  </a:cubicBezTo>
                  <a:cubicBezTo>
                    <a:pt x="151" y="9"/>
                    <a:pt x="126" y="0"/>
                    <a:pt x="1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6"/>
            <p:cNvSpPr/>
            <p:nvPr/>
          </p:nvSpPr>
          <p:spPr>
            <a:xfrm>
              <a:off x="3615250" y="2491450"/>
              <a:ext cx="158475" cy="192750"/>
            </a:xfrm>
            <a:custGeom>
              <a:rect b="b" l="l" r="r" t="t"/>
              <a:pathLst>
                <a:path extrusionOk="0" h="7710" w="6339">
                  <a:moveTo>
                    <a:pt x="3507" y="0"/>
                  </a:moveTo>
                  <a:cubicBezTo>
                    <a:pt x="2101" y="0"/>
                    <a:pt x="770" y="1398"/>
                    <a:pt x="401" y="3334"/>
                  </a:cubicBezTo>
                  <a:cubicBezTo>
                    <a:pt x="1" y="5469"/>
                    <a:pt x="901" y="7403"/>
                    <a:pt x="2436" y="7670"/>
                  </a:cubicBezTo>
                  <a:cubicBezTo>
                    <a:pt x="2570" y="7697"/>
                    <a:pt x="2704" y="7709"/>
                    <a:pt x="2837" y="7709"/>
                  </a:cubicBezTo>
                  <a:cubicBezTo>
                    <a:pt x="4235" y="7709"/>
                    <a:pt x="5573" y="6317"/>
                    <a:pt x="5938" y="4368"/>
                  </a:cubicBezTo>
                  <a:cubicBezTo>
                    <a:pt x="6338" y="2266"/>
                    <a:pt x="5404" y="332"/>
                    <a:pt x="3870" y="32"/>
                  </a:cubicBezTo>
                  <a:cubicBezTo>
                    <a:pt x="3749" y="10"/>
                    <a:pt x="3628" y="0"/>
                    <a:pt x="35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6"/>
            <p:cNvSpPr/>
            <p:nvPr/>
          </p:nvSpPr>
          <p:spPr>
            <a:xfrm>
              <a:off x="3631925" y="2515875"/>
              <a:ext cx="87600" cy="107000"/>
            </a:xfrm>
            <a:custGeom>
              <a:rect b="b" l="l" r="r" t="t"/>
              <a:pathLst>
                <a:path extrusionOk="0" h="4280" w="3504">
                  <a:moveTo>
                    <a:pt x="1921" y="1"/>
                  </a:moveTo>
                  <a:cubicBezTo>
                    <a:pt x="1158" y="1"/>
                    <a:pt x="414" y="789"/>
                    <a:pt x="201" y="1857"/>
                  </a:cubicBezTo>
                  <a:cubicBezTo>
                    <a:pt x="1" y="3024"/>
                    <a:pt x="501" y="4091"/>
                    <a:pt x="1368" y="4258"/>
                  </a:cubicBezTo>
                  <a:cubicBezTo>
                    <a:pt x="1440" y="4273"/>
                    <a:pt x="1512" y="4280"/>
                    <a:pt x="1583" y="4280"/>
                  </a:cubicBezTo>
                  <a:cubicBezTo>
                    <a:pt x="2346" y="4280"/>
                    <a:pt x="3087" y="3491"/>
                    <a:pt x="3270" y="2424"/>
                  </a:cubicBezTo>
                  <a:cubicBezTo>
                    <a:pt x="3503" y="1256"/>
                    <a:pt x="3003" y="189"/>
                    <a:pt x="2136" y="22"/>
                  </a:cubicBezTo>
                  <a:cubicBezTo>
                    <a:pt x="2064" y="8"/>
                    <a:pt x="1992" y="1"/>
                    <a:pt x="19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6"/>
            <p:cNvSpPr/>
            <p:nvPr/>
          </p:nvSpPr>
          <p:spPr>
            <a:xfrm>
              <a:off x="4347450" y="1959950"/>
              <a:ext cx="505375" cy="667300"/>
            </a:xfrm>
            <a:custGeom>
              <a:rect b="b" l="l" r="r" t="t"/>
              <a:pathLst>
                <a:path extrusionOk="0" h="26692" w="20215">
                  <a:moveTo>
                    <a:pt x="15810" y="1"/>
                  </a:moveTo>
                  <a:cubicBezTo>
                    <a:pt x="14465" y="1"/>
                    <a:pt x="13164" y="715"/>
                    <a:pt x="12442" y="1978"/>
                  </a:cubicBezTo>
                  <a:lnTo>
                    <a:pt x="601" y="22993"/>
                  </a:lnTo>
                  <a:cubicBezTo>
                    <a:pt x="0" y="24060"/>
                    <a:pt x="267" y="25461"/>
                    <a:pt x="1301" y="26228"/>
                  </a:cubicBezTo>
                  <a:cubicBezTo>
                    <a:pt x="1745" y="26542"/>
                    <a:pt x="2251" y="26692"/>
                    <a:pt x="2750" y="26692"/>
                  </a:cubicBezTo>
                  <a:cubicBezTo>
                    <a:pt x="3525" y="26692"/>
                    <a:pt x="4283" y="26331"/>
                    <a:pt x="4770" y="25661"/>
                  </a:cubicBezTo>
                  <a:lnTo>
                    <a:pt x="18947" y="6147"/>
                  </a:lnTo>
                  <a:cubicBezTo>
                    <a:pt x="19014" y="6014"/>
                    <a:pt x="19114" y="5881"/>
                    <a:pt x="19181" y="5747"/>
                  </a:cubicBezTo>
                  <a:cubicBezTo>
                    <a:pt x="20215" y="3912"/>
                    <a:pt x="19581" y="1544"/>
                    <a:pt x="17713" y="510"/>
                  </a:cubicBezTo>
                  <a:cubicBezTo>
                    <a:pt x="17108" y="164"/>
                    <a:pt x="16454" y="1"/>
                    <a:pt x="15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6"/>
            <p:cNvSpPr/>
            <p:nvPr/>
          </p:nvSpPr>
          <p:spPr>
            <a:xfrm>
              <a:off x="4633475" y="1982350"/>
              <a:ext cx="88425" cy="72100"/>
            </a:xfrm>
            <a:custGeom>
              <a:rect b="b" l="l" r="r" t="t"/>
              <a:pathLst>
                <a:path extrusionOk="0" h="2884" w="3537">
                  <a:moveTo>
                    <a:pt x="3439" y="0"/>
                  </a:moveTo>
                  <a:cubicBezTo>
                    <a:pt x="3426" y="0"/>
                    <a:pt x="3413" y="5"/>
                    <a:pt x="3403" y="14"/>
                  </a:cubicBezTo>
                  <a:cubicBezTo>
                    <a:pt x="2102" y="681"/>
                    <a:pt x="935" y="1615"/>
                    <a:pt x="34" y="2750"/>
                  </a:cubicBezTo>
                  <a:cubicBezTo>
                    <a:pt x="1" y="2783"/>
                    <a:pt x="1" y="2850"/>
                    <a:pt x="34" y="2883"/>
                  </a:cubicBezTo>
                  <a:lnTo>
                    <a:pt x="101" y="2883"/>
                  </a:lnTo>
                  <a:cubicBezTo>
                    <a:pt x="134" y="2883"/>
                    <a:pt x="134" y="2883"/>
                    <a:pt x="167" y="2850"/>
                  </a:cubicBezTo>
                  <a:cubicBezTo>
                    <a:pt x="1068" y="1749"/>
                    <a:pt x="2202" y="815"/>
                    <a:pt x="3503" y="148"/>
                  </a:cubicBezTo>
                  <a:cubicBezTo>
                    <a:pt x="3537" y="148"/>
                    <a:pt x="3537" y="81"/>
                    <a:pt x="3537" y="48"/>
                  </a:cubicBezTo>
                  <a:cubicBezTo>
                    <a:pt x="3513" y="24"/>
                    <a:pt x="3473" y="0"/>
                    <a:pt x="34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6"/>
            <p:cNvSpPr/>
            <p:nvPr/>
          </p:nvSpPr>
          <p:spPr>
            <a:xfrm>
              <a:off x="4197325" y="2511825"/>
              <a:ext cx="309425" cy="246825"/>
            </a:xfrm>
            <a:custGeom>
              <a:rect b="b" l="l" r="r" t="t"/>
              <a:pathLst>
                <a:path extrusionOk="0" h="9873" w="12377">
                  <a:moveTo>
                    <a:pt x="3738" y="0"/>
                  </a:moveTo>
                  <a:cubicBezTo>
                    <a:pt x="2143" y="0"/>
                    <a:pt x="671" y="70"/>
                    <a:pt x="468" y="317"/>
                  </a:cubicBezTo>
                  <a:cubicBezTo>
                    <a:pt x="1" y="884"/>
                    <a:pt x="4671" y="2152"/>
                    <a:pt x="4671" y="2152"/>
                  </a:cubicBezTo>
                  <a:cubicBezTo>
                    <a:pt x="4671" y="2152"/>
                    <a:pt x="3270" y="4887"/>
                    <a:pt x="2002" y="7522"/>
                  </a:cubicBezTo>
                  <a:cubicBezTo>
                    <a:pt x="1234" y="9172"/>
                    <a:pt x="3620" y="9873"/>
                    <a:pt x="5623" y="9873"/>
                  </a:cubicBezTo>
                  <a:cubicBezTo>
                    <a:pt x="6576" y="9873"/>
                    <a:pt x="7442" y="9714"/>
                    <a:pt x="7840" y="9424"/>
                  </a:cubicBezTo>
                  <a:cubicBezTo>
                    <a:pt x="8240" y="9124"/>
                    <a:pt x="10442" y="5187"/>
                    <a:pt x="10842" y="4187"/>
                  </a:cubicBezTo>
                  <a:cubicBezTo>
                    <a:pt x="12376" y="184"/>
                    <a:pt x="8073" y="117"/>
                    <a:pt x="8073" y="117"/>
                  </a:cubicBezTo>
                  <a:cubicBezTo>
                    <a:pt x="8073" y="117"/>
                    <a:pt x="5802" y="0"/>
                    <a:pt x="3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6"/>
            <p:cNvSpPr/>
            <p:nvPr/>
          </p:nvSpPr>
          <p:spPr>
            <a:xfrm>
              <a:off x="3996350" y="1229650"/>
              <a:ext cx="192675" cy="233075"/>
            </a:xfrm>
            <a:custGeom>
              <a:rect b="b" l="l" r="r" t="t"/>
              <a:pathLst>
                <a:path extrusionOk="0" h="9323" w="7707">
                  <a:moveTo>
                    <a:pt x="7139" y="1"/>
                  </a:moveTo>
                  <a:lnTo>
                    <a:pt x="101" y="2469"/>
                  </a:lnTo>
                  <a:lnTo>
                    <a:pt x="1" y="8640"/>
                  </a:lnTo>
                  <a:cubicBezTo>
                    <a:pt x="855" y="9142"/>
                    <a:pt x="1831" y="9323"/>
                    <a:pt x="2794" y="9323"/>
                  </a:cubicBezTo>
                  <a:cubicBezTo>
                    <a:pt x="5292" y="9323"/>
                    <a:pt x="7706" y="8107"/>
                    <a:pt x="7706" y="8107"/>
                  </a:cubicBezTo>
                  <a:lnTo>
                    <a:pt x="71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6"/>
            <p:cNvSpPr/>
            <p:nvPr/>
          </p:nvSpPr>
          <p:spPr>
            <a:xfrm>
              <a:off x="3997200" y="1327225"/>
              <a:ext cx="137625" cy="64250"/>
            </a:xfrm>
            <a:custGeom>
              <a:rect b="b" l="l" r="r" t="t"/>
              <a:pathLst>
                <a:path extrusionOk="0" h="2570" w="5505">
                  <a:moveTo>
                    <a:pt x="5504" y="1"/>
                  </a:moveTo>
                  <a:lnTo>
                    <a:pt x="34" y="401"/>
                  </a:lnTo>
                  <a:lnTo>
                    <a:pt x="0" y="2569"/>
                  </a:lnTo>
                  <a:cubicBezTo>
                    <a:pt x="4070" y="2235"/>
                    <a:pt x="5504" y="1"/>
                    <a:pt x="5504" y="1"/>
                  </a:cubicBezTo>
                  <a:close/>
                </a:path>
              </a:pathLst>
            </a:custGeom>
            <a:solidFill>
              <a:srgbClr val="AD62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6"/>
            <p:cNvSpPr/>
            <p:nvPr/>
          </p:nvSpPr>
          <p:spPr>
            <a:xfrm>
              <a:off x="3856250" y="887475"/>
              <a:ext cx="400350" cy="477300"/>
            </a:xfrm>
            <a:custGeom>
              <a:rect b="b" l="l" r="r" t="t"/>
              <a:pathLst>
                <a:path extrusionOk="0" h="19092" w="16014">
                  <a:moveTo>
                    <a:pt x="6747" y="0"/>
                  </a:moveTo>
                  <a:cubicBezTo>
                    <a:pt x="6039" y="0"/>
                    <a:pt x="5291" y="48"/>
                    <a:pt x="4504" y="145"/>
                  </a:cubicBezTo>
                  <a:cubicBezTo>
                    <a:pt x="1" y="712"/>
                    <a:pt x="434" y="4915"/>
                    <a:pt x="535" y="10919"/>
                  </a:cubicBezTo>
                  <a:cubicBezTo>
                    <a:pt x="601" y="15105"/>
                    <a:pt x="1395" y="19092"/>
                    <a:pt x="6245" y="19092"/>
                  </a:cubicBezTo>
                  <a:cubicBezTo>
                    <a:pt x="6265" y="19092"/>
                    <a:pt x="6285" y="19092"/>
                    <a:pt x="6305" y="19092"/>
                  </a:cubicBezTo>
                  <a:cubicBezTo>
                    <a:pt x="11642" y="19092"/>
                    <a:pt x="14945" y="15589"/>
                    <a:pt x="15445" y="9952"/>
                  </a:cubicBezTo>
                  <a:cubicBezTo>
                    <a:pt x="16013" y="3582"/>
                    <a:pt x="12882" y="0"/>
                    <a:pt x="6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6"/>
            <p:cNvSpPr/>
            <p:nvPr/>
          </p:nvSpPr>
          <p:spPr>
            <a:xfrm>
              <a:off x="3875450" y="1152100"/>
              <a:ext cx="366100" cy="304725"/>
            </a:xfrm>
            <a:custGeom>
              <a:rect b="b" l="l" r="r" t="t"/>
              <a:pathLst>
                <a:path extrusionOk="0" h="12189" w="14644">
                  <a:moveTo>
                    <a:pt x="13276" y="1"/>
                  </a:moveTo>
                  <a:cubicBezTo>
                    <a:pt x="12876" y="1301"/>
                    <a:pt x="12075" y="2469"/>
                    <a:pt x="11008" y="3303"/>
                  </a:cubicBezTo>
                  <a:cubicBezTo>
                    <a:pt x="10574" y="3636"/>
                    <a:pt x="10107" y="3903"/>
                    <a:pt x="9574" y="4037"/>
                  </a:cubicBezTo>
                  <a:cubicBezTo>
                    <a:pt x="9381" y="4088"/>
                    <a:pt x="9178" y="4115"/>
                    <a:pt x="8973" y="4115"/>
                  </a:cubicBezTo>
                  <a:cubicBezTo>
                    <a:pt x="8646" y="4115"/>
                    <a:pt x="8313" y="4047"/>
                    <a:pt x="8006" y="3903"/>
                  </a:cubicBezTo>
                  <a:cubicBezTo>
                    <a:pt x="7572" y="3703"/>
                    <a:pt x="7205" y="3336"/>
                    <a:pt x="6805" y="3069"/>
                  </a:cubicBezTo>
                  <a:cubicBezTo>
                    <a:pt x="6412" y="2845"/>
                    <a:pt x="5959" y="2732"/>
                    <a:pt x="5507" y="2732"/>
                  </a:cubicBezTo>
                  <a:cubicBezTo>
                    <a:pt x="4886" y="2732"/>
                    <a:pt x="4266" y="2945"/>
                    <a:pt x="3803" y="3370"/>
                  </a:cubicBezTo>
                  <a:cubicBezTo>
                    <a:pt x="3603" y="3203"/>
                    <a:pt x="3369" y="3036"/>
                    <a:pt x="3136" y="2936"/>
                  </a:cubicBezTo>
                  <a:cubicBezTo>
                    <a:pt x="2942" y="2825"/>
                    <a:pt x="2726" y="2761"/>
                    <a:pt x="2525" y="2761"/>
                  </a:cubicBezTo>
                  <a:cubicBezTo>
                    <a:pt x="2483" y="2761"/>
                    <a:pt x="2442" y="2763"/>
                    <a:pt x="2402" y="2769"/>
                  </a:cubicBezTo>
                  <a:cubicBezTo>
                    <a:pt x="2068" y="2803"/>
                    <a:pt x="1768" y="2969"/>
                    <a:pt x="1501" y="3169"/>
                  </a:cubicBezTo>
                  <a:cubicBezTo>
                    <a:pt x="1268" y="3403"/>
                    <a:pt x="1034" y="3636"/>
                    <a:pt x="767" y="3803"/>
                  </a:cubicBezTo>
                  <a:cubicBezTo>
                    <a:pt x="639" y="3899"/>
                    <a:pt x="534" y="3949"/>
                    <a:pt x="433" y="3949"/>
                  </a:cubicBezTo>
                  <a:cubicBezTo>
                    <a:pt x="325" y="3949"/>
                    <a:pt x="221" y="3891"/>
                    <a:pt x="100" y="3770"/>
                  </a:cubicBezTo>
                  <a:lnTo>
                    <a:pt x="100" y="3770"/>
                  </a:lnTo>
                  <a:cubicBezTo>
                    <a:pt x="0" y="4737"/>
                    <a:pt x="167" y="6238"/>
                    <a:pt x="1001" y="6672"/>
                  </a:cubicBezTo>
                  <a:cubicBezTo>
                    <a:pt x="867" y="7239"/>
                    <a:pt x="1001" y="7873"/>
                    <a:pt x="1368" y="8306"/>
                  </a:cubicBezTo>
                  <a:cubicBezTo>
                    <a:pt x="1723" y="8691"/>
                    <a:pt x="2209" y="8918"/>
                    <a:pt x="2710" y="8918"/>
                  </a:cubicBezTo>
                  <a:cubicBezTo>
                    <a:pt x="2774" y="8918"/>
                    <a:pt x="2838" y="8914"/>
                    <a:pt x="2902" y="8907"/>
                  </a:cubicBezTo>
                  <a:lnTo>
                    <a:pt x="2902" y="8907"/>
                  </a:lnTo>
                  <a:cubicBezTo>
                    <a:pt x="2869" y="9507"/>
                    <a:pt x="2835" y="10108"/>
                    <a:pt x="2969" y="10675"/>
                  </a:cubicBezTo>
                  <a:cubicBezTo>
                    <a:pt x="3102" y="11242"/>
                    <a:pt x="3436" y="11809"/>
                    <a:pt x="3970" y="12042"/>
                  </a:cubicBezTo>
                  <a:cubicBezTo>
                    <a:pt x="4199" y="12148"/>
                    <a:pt x="4446" y="12189"/>
                    <a:pt x="4693" y="12189"/>
                  </a:cubicBezTo>
                  <a:cubicBezTo>
                    <a:pt x="4913" y="12189"/>
                    <a:pt x="5133" y="12156"/>
                    <a:pt x="5337" y="12109"/>
                  </a:cubicBezTo>
                  <a:cubicBezTo>
                    <a:pt x="6505" y="11809"/>
                    <a:pt x="7505" y="10908"/>
                    <a:pt x="7872" y="9741"/>
                  </a:cubicBezTo>
                  <a:cubicBezTo>
                    <a:pt x="8039" y="10174"/>
                    <a:pt x="8473" y="10475"/>
                    <a:pt x="8906" y="10541"/>
                  </a:cubicBezTo>
                  <a:cubicBezTo>
                    <a:pt x="8987" y="10553"/>
                    <a:pt x="9067" y="10558"/>
                    <a:pt x="9146" y="10558"/>
                  </a:cubicBezTo>
                  <a:cubicBezTo>
                    <a:pt x="9531" y="10558"/>
                    <a:pt x="9903" y="10429"/>
                    <a:pt x="10207" y="10208"/>
                  </a:cubicBezTo>
                  <a:cubicBezTo>
                    <a:pt x="10608" y="9941"/>
                    <a:pt x="10874" y="9574"/>
                    <a:pt x="11141" y="9174"/>
                  </a:cubicBezTo>
                  <a:cubicBezTo>
                    <a:pt x="11608" y="8407"/>
                    <a:pt x="12042" y="7539"/>
                    <a:pt x="12109" y="6605"/>
                  </a:cubicBezTo>
                  <a:cubicBezTo>
                    <a:pt x="13610" y="5037"/>
                    <a:pt x="14577" y="2836"/>
                    <a:pt x="14644" y="668"/>
                  </a:cubicBezTo>
                  <a:cubicBezTo>
                    <a:pt x="14210" y="468"/>
                    <a:pt x="13710" y="201"/>
                    <a:pt x="132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6"/>
            <p:cNvSpPr/>
            <p:nvPr/>
          </p:nvSpPr>
          <p:spPr>
            <a:xfrm>
              <a:off x="3856250" y="866150"/>
              <a:ext cx="417000" cy="321000"/>
            </a:xfrm>
            <a:custGeom>
              <a:rect b="b" l="l" r="r" t="t"/>
              <a:pathLst>
                <a:path extrusionOk="0" h="12840" w="16680">
                  <a:moveTo>
                    <a:pt x="6566" y="0"/>
                  </a:moveTo>
                  <a:cubicBezTo>
                    <a:pt x="5931" y="0"/>
                    <a:pt x="5296" y="65"/>
                    <a:pt x="4671" y="197"/>
                  </a:cubicBezTo>
                  <a:cubicBezTo>
                    <a:pt x="3670" y="397"/>
                    <a:pt x="2703" y="798"/>
                    <a:pt x="1936" y="1498"/>
                  </a:cubicBezTo>
                  <a:cubicBezTo>
                    <a:pt x="1268" y="2132"/>
                    <a:pt x="801" y="2966"/>
                    <a:pt x="501" y="3833"/>
                  </a:cubicBezTo>
                  <a:cubicBezTo>
                    <a:pt x="1" y="5267"/>
                    <a:pt x="101" y="6835"/>
                    <a:pt x="301" y="8336"/>
                  </a:cubicBezTo>
                  <a:lnTo>
                    <a:pt x="1335" y="4167"/>
                  </a:lnTo>
                  <a:cubicBezTo>
                    <a:pt x="1635" y="4834"/>
                    <a:pt x="2469" y="5001"/>
                    <a:pt x="3203" y="5034"/>
                  </a:cubicBezTo>
                  <a:cubicBezTo>
                    <a:pt x="3335" y="5039"/>
                    <a:pt x="3467" y="5042"/>
                    <a:pt x="3600" y="5042"/>
                  </a:cubicBezTo>
                  <a:cubicBezTo>
                    <a:pt x="5172" y="5042"/>
                    <a:pt x="6758" y="4679"/>
                    <a:pt x="8173" y="4033"/>
                  </a:cubicBezTo>
                  <a:cubicBezTo>
                    <a:pt x="8622" y="4380"/>
                    <a:pt x="9194" y="4564"/>
                    <a:pt x="9770" y="4564"/>
                  </a:cubicBezTo>
                  <a:cubicBezTo>
                    <a:pt x="10136" y="4564"/>
                    <a:pt x="10504" y="4489"/>
                    <a:pt x="10842" y="4333"/>
                  </a:cubicBezTo>
                  <a:lnTo>
                    <a:pt x="10842" y="4333"/>
                  </a:lnTo>
                  <a:cubicBezTo>
                    <a:pt x="10675" y="4634"/>
                    <a:pt x="10475" y="4934"/>
                    <a:pt x="10408" y="5267"/>
                  </a:cubicBezTo>
                  <a:cubicBezTo>
                    <a:pt x="10342" y="5634"/>
                    <a:pt x="10408" y="6001"/>
                    <a:pt x="10675" y="6235"/>
                  </a:cubicBezTo>
                  <a:cubicBezTo>
                    <a:pt x="10796" y="6373"/>
                    <a:pt x="10979" y="6439"/>
                    <a:pt x="11155" y="6439"/>
                  </a:cubicBezTo>
                  <a:cubicBezTo>
                    <a:pt x="11320" y="6439"/>
                    <a:pt x="11479" y="6381"/>
                    <a:pt x="11576" y="6268"/>
                  </a:cubicBezTo>
                  <a:lnTo>
                    <a:pt x="11576" y="6268"/>
                  </a:lnTo>
                  <a:cubicBezTo>
                    <a:pt x="11309" y="7636"/>
                    <a:pt x="11576" y="9104"/>
                    <a:pt x="12276" y="10304"/>
                  </a:cubicBezTo>
                  <a:cubicBezTo>
                    <a:pt x="13010" y="11505"/>
                    <a:pt x="14178" y="12406"/>
                    <a:pt x="15512" y="12840"/>
                  </a:cubicBezTo>
                  <a:cubicBezTo>
                    <a:pt x="16679" y="9671"/>
                    <a:pt x="15979" y="5801"/>
                    <a:pt x="13777" y="3266"/>
                  </a:cubicBezTo>
                  <a:cubicBezTo>
                    <a:pt x="11992" y="1184"/>
                    <a:pt x="9286" y="0"/>
                    <a:pt x="6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6"/>
            <p:cNvSpPr/>
            <p:nvPr/>
          </p:nvSpPr>
          <p:spPr>
            <a:xfrm>
              <a:off x="3876275" y="1067050"/>
              <a:ext cx="75900" cy="22500"/>
            </a:xfrm>
            <a:custGeom>
              <a:rect b="b" l="l" r="r" t="t"/>
              <a:pathLst>
                <a:path extrusionOk="0" h="900" w="3036">
                  <a:moveTo>
                    <a:pt x="0" y="0"/>
                  </a:moveTo>
                  <a:lnTo>
                    <a:pt x="0" y="0"/>
                  </a:lnTo>
                  <a:cubicBezTo>
                    <a:pt x="428" y="450"/>
                    <a:pt x="1310" y="900"/>
                    <a:pt x="2074" y="900"/>
                  </a:cubicBezTo>
                  <a:cubicBezTo>
                    <a:pt x="2444" y="900"/>
                    <a:pt x="2786" y="795"/>
                    <a:pt x="3036" y="534"/>
                  </a:cubicBezTo>
                  <a:lnTo>
                    <a:pt x="3036" y="534"/>
                  </a:lnTo>
                  <a:cubicBezTo>
                    <a:pt x="3002" y="535"/>
                    <a:pt x="2967" y="535"/>
                    <a:pt x="2931" y="535"/>
                  </a:cubicBezTo>
                  <a:cubicBezTo>
                    <a:pt x="1732" y="535"/>
                    <a:pt x="1"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6"/>
            <p:cNvSpPr/>
            <p:nvPr/>
          </p:nvSpPr>
          <p:spPr>
            <a:xfrm>
              <a:off x="4027225" y="1067050"/>
              <a:ext cx="75900" cy="22500"/>
            </a:xfrm>
            <a:custGeom>
              <a:rect b="b" l="l" r="r" t="t"/>
              <a:pathLst>
                <a:path extrusionOk="0" h="900" w="3036">
                  <a:moveTo>
                    <a:pt x="3036" y="0"/>
                  </a:moveTo>
                  <a:lnTo>
                    <a:pt x="3036" y="0"/>
                  </a:lnTo>
                  <a:cubicBezTo>
                    <a:pt x="3035" y="0"/>
                    <a:pt x="1304" y="535"/>
                    <a:pt x="104" y="535"/>
                  </a:cubicBezTo>
                  <a:cubicBezTo>
                    <a:pt x="69" y="535"/>
                    <a:pt x="34" y="535"/>
                    <a:pt x="0" y="534"/>
                  </a:cubicBezTo>
                  <a:lnTo>
                    <a:pt x="0" y="534"/>
                  </a:lnTo>
                  <a:cubicBezTo>
                    <a:pt x="250" y="795"/>
                    <a:pt x="592" y="900"/>
                    <a:pt x="961" y="900"/>
                  </a:cubicBezTo>
                  <a:cubicBezTo>
                    <a:pt x="1726" y="900"/>
                    <a:pt x="2608" y="450"/>
                    <a:pt x="30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6"/>
            <p:cNvSpPr/>
            <p:nvPr/>
          </p:nvSpPr>
          <p:spPr>
            <a:xfrm>
              <a:off x="3908800" y="1140425"/>
              <a:ext cx="27550" cy="34225"/>
            </a:xfrm>
            <a:custGeom>
              <a:rect b="b" l="l" r="r" t="t"/>
              <a:pathLst>
                <a:path extrusionOk="0" h="1369" w="1102">
                  <a:moveTo>
                    <a:pt x="567" y="1"/>
                  </a:moveTo>
                  <a:cubicBezTo>
                    <a:pt x="267" y="1"/>
                    <a:pt x="0" y="301"/>
                    <a:pt x="0" y="701"/>
                  </a:cubicBezTo>
                  <a:cubicBezTo>
                    <a:pt x="0" y="1068"/>
                    <a:pt x="267" y="1368"/>
                    <a:pt x="567" y="1368"/>
                  </a:cubicBezTo>
                  <a:cubicBezTo>
                    <a:pt x="868" y="1368"/>
                    <a:pt x="1101" y="1068"/>
                    <a:pt x="1101" y="701"/>
                  </a:cubicBezTo>
                  <a:cubicBezTo>
                    <a:pt x="1101" y="301"/>
                    <a:pt x="868" y="1"/>
                    <a:pt x="5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6"/>
            <p:cNvSpPr/>
            <p:nvPr/>
          </p:nvSpPr>
          <p:spPr>
            <a:xfrm>
              <a:off x="3913800" y="1146275"/>
              <a:ext cx="9200" cy="10850"/>
            </a:xfrm>
            <a:custGeom>
              <a:rect b="b" l="l" r="r" t="t"/>
              <a:pathLst>
                <a:path extrusionOk="0" h="434" w="368">
                  <a:moveTo>
                    <a:pt x="167" y="0"/>
                  </a:moveTo>
                  <a:cubicBezTo>
                    <a:pt x="101" y="0"/>
                    <a:pt x="0" y="100"/>
                    <a:pt x="0" y="200"/>
                  </a:cubicBezTo>
                  <a:cubicBezTo>
                    <a:pt x="0" y="334"/>
                    <a:pt x="101" y="434"/>
                    <a:pt x="167" y="434"/>
                  </a:cubicBezTo>
                  <a:cubicBezTo>
                    <a:pt x="267" y="434"/>
                    <a:pt x="367" y="334"/>
                    <a:pt x="367" y="200"/>
                  </a:cubicBezTo>
                  <a:cubicBezTo>
                    <a:pt x="367" y="100"/>
                    <a:pt x="267"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6"/>
            <p:cNvSpPr/>
            <p:nvPr/>
          </p:nvSpPr>
          <p:spPr>
            <a:xfrm>
              <a:off x="4043050" y="1140425"/>
              <a:ext cx="27550" cy="34225"/>
            </a:xfrm>
            <a:custGeom>
              <a:rect b="b" l="l" r="r" t="t"/>
              <a:pathLst>
                <a:path extrusionOk="0" h="1369" w="1102">
                  <a:moveTo>
                    <a:pt x="535" y="1"/>
                  </a:moveTo>
                  <a:cubicBezTo>
                    <a:pt x="234" y="1"/>
                    <a:pt x="1" y="301"/>
                    <a:pt x="1" y="701"/>
                  </a:cubicBezTo>
                  <a:cubicBezTo>
                    <a:pt x="1" y="1068"/>
                    <a:pt x="234" y="1368"/>
                    <a:pt x="535" y="1368"/>
                  </a:cubicBezTo>
                  <a:cubicBezTo>
                    <a:pt x="835" y="1368"/>
                    <a:pt x="1102" y="1068"/>
                    <a:pt x="1102" y="701"/>
                  </a:cubicBezTo>
                  <a:cubicBezTo>
                    <a:pt x="1102" y="301"/>
                    <a:pt x="835" y="1"/>
                    <a:pt x="5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6"/>
            <p:cNvSpPr/>
            <p:nvPr/>
          </p:nvSpPr>
          <p:spPr>
            <a:xfrm>
              <a:off x="4048050" y="1146275"/>
              <a:ext cx="8375" cy="10850"/>
            </a:xfrm>
            <a:custGeom>
              <a:rect b="b" l="l" r="r" t="t"/>
              <a:pathLst>
                <a:path extrusionOk="0" h="434" w="335">
                  <a:moveTo>
                    <a:pt x="168" y="0"/>
                  </a:moveTo>
                  <a:cubicBezTo>
                    <a:pt x="68" y="0"/>
                    <a:pt x="1" y="100"/>
                    <a:pt x="1" y="200"/>
                  </a:cubicBezTo>
                  <a:cubicBezTo>
                    <a:pt x="1" y="334"/>
                    <a:pt x="68" y="434"/>
                    <a:pt x="168" y="434"/>
                  </a:cubicBezTo>
                  <a:cubicBezTo>
                    <a:pt x="268" y="434"/>
                    <a:pt x="335" y="334"/>
                    <a:pt x="335" y="200"/>
                  </a:cubicBezTo>
                  <a:cubicBezTo>
                    <a:pt x="335" y="100"/>
                    <a:pt x="268" y="0"/>
                    <a:pt x="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6"/>
            <p:cNvSpPr/>
            <p:nvPr/>
          </p:nvSpPr>
          <p:spPr>
            <a:xfrm>
              <a:off x="3954650" y="1168475"/>
              <a:ext cx="25900" cy="52025"/>
            </a:xfrm>
            <a:custGeom>
              <a:rect b="b" l="l" r="r" t="t"/>
              <a:pathLst>
                <a:path extrusionOk="0" h="2081" w="1036">
                  <a:moveTo>
                    <a:pt x="814" y="0"/>
                  </a:moveTo>
                  <a:cubicBezTo>
                    <a:pt x="756" y="0"/>
                    <a:pt x="693" y="38"/>
                    <a:pt x="668" y="113"/>
                  </a:cubicBezTo>
                  <a:cubicBezTo>
                    <a:pt x="601" y="246"/>
                    <a:pt x="501" y="413"/>
                    <a:pt x="401" y="613"/>
                  </a:cubicBezTo>
                  <a:cubicBezTo>
                    <a:pt x="268" y="813"/>
                    <a:pt x="168" y="980"/>
                    <a:pt x="101" y="1147"/>
                  </a:cubicBezTo>
                  <a:cubicBezTo>
                    <a:pt x="1" y="1380"/>
                    <a:pt x="68" y="1580"/>
                    <a:pt x="134" y="1681"/>
                  </a:cubicBezTo>
                  <a:cubicBezTo>
                    <a:pt x="234" y="1881"/>
                    <a:pt x="468" y="2014"/>
                    <a:pt x="802" y="2081"/>
                  </a:cubicBezTo>
                  <a:lnTo>
                    <a:pt x="835" y="2081"/>
                  </a:lnTo>
                  <a:cubicBezTo>
                    <a:pt x="902" y="2081"/>
                    <a:pt x="968" y="2014"/>
                    <a:pt x="1002" y="1947"/>
                  </a:cubicBezTo>
                  <a:cubicBezTo>
                    <a:pt x="1002" y="1847"/>
                    <a:pt x="968" y="1747"/>
                    <a:pt x="868" y="1747"/>
                  </a:cubicBezTo>
                  <a:cubicBezTo>
                    <a:pt x="635" y="1681"/>
                    <a:pt x="501" y="1614"/>
                    <a:pt x="435" y="1514"/>
                  </a:cubicBezTo>
                  <a:cubicBezTo>
                    <a:pt x="401" y="1447"/>
                    <a:pt x="401" y="1347"/>
                    <a:pt x="435" y="1247"/>
                  </a:cubicBezTo>
                  <a:cubicBezTo>
                    <a:pt x="468" y="1147"/>
                    <a:pt x="601" y="947"/>
                    <a:pt x="701" y="780"/>
                  </a:cubicBezTo>
                  <a:cubicBezTo>
                    <a:pt x="802" y="580"/>
                    <a:pt x="935" y="380"/>
                    <a:pt x="1002" y="246"/>
                  </a:cubicBezTo>
                  <a:cubicBezTo>
                    <a:pt x="1035" y="146"/>
                    <a:pt x="968" y="46"/>
                    <a:pt x="868" y="13"/>
                  </a:cubicBezTo>
                  <a:cubicBezTo>
                    <a:pt x="852" y="4"/>
                    <a:pt x="833" y="0"/>
                    <a:pt x="8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6"/>
            <p:cNvSpPr/>
            <p:nvPr/>
          </p:nvSpPr>
          <p:spPr>
            <a:xfrm>
              <a:off x="3957175" y="1251750"/>
              <a:ext cx="57550" cy="12950"/>
            </a:xfrm>
            <a:custGeom>
              <a:rect b="b" l="l" r="r" t="t"/>
              <a:pathLst>
                <a:path extrusionOk="0" h="518" w="2302">
                  <a:moveTo>
                    <a:pt x="1101" y="1"/>
                  </a:moveTo>
                  <a:cubicBezTo>
                    <a:pt x="809" y="1"/>
                    <a:pt x="517" y="17"/>
                    <a:pt x="234" y="51"/>
                  </a:cubicBezTo>
                  <a:cubicBezTo>
                    <a:pt x="100" y="84"/>
                    <a:pt x="0" y="151"/>
                    <a:pt x="0" y="284"/>
                  </a:cubicBezTo>
                  <a:cubicBezTo>
                    <a:pt x="0" y="384"/>
                    <a:pt x="100" y="518"/>
                    <a:pt x="234" y="518"/>
                  </a:cubicBezTo>
                  <a:cubicBezTo>
                    <a:pt x="545" y="481"/>
                    <a:pt x="866" y="455"/>
                    <a:pt x="1186" y="455"/>
                  </a:cubicBezTo>
                  <a:cubicBezTo>
                    <a:pt x="1449" y="455"/>
                    <a:pt x="1712" y="473"/>
                    <a:pt x="1968" y="518"/>
                  </a:cubicBezTo>
                  <a:lnTo>
                    <a:pt x="2001" y="518"/>
                  </a:lnTo>
                  <a:cubicBezTo>
                    <a:pt x="2302" y="518"/>
                    <a:pt x="2302" y="51"/>
                    <a:pt x="2001" y="51"/>
                  </a:cubicBezTo>
                  <a:lnTo>
                    <a:pt x="1968" y="51"/>
                  </a:lnTo>
                  <a:cubicBezTo>
                    <a:pt x="1685" y="17"/>
                    <a:pt x="1393" y="1"/>
                    <a:pt x="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6"/>
            <p:cNvSpPr/>
            <p:nvPr/>
          </p:nvSpPr>
          <p:spPr>
            <a:xfrm>
              <a:off x="4199825" y="1122550"/>
              <a:ext cx="95950" cy="104350"/>
            </a:xfrm>
            <a:custGeom>
              <a:rect b="b" l="l" r="r" t="t"/>
              <a:pathLst>
                <a:path extrusionOk="0" h="4174" w="3838">
                  <a:moveTo>
                    <a:pt x="2324" y="1"/>
                  </a:moveTo>
                  <a:cubicBezTo>
                    <a:pt x="1610" y="1"/>
                    <a:pt x="824" y="664"/>
                    <a:pt x="435" y="1583"/>
                  </a:cubicBezTo>
                  <a:cubicBezTo>
                    <a:pt x="1" y="2684"/>
                    <a:pt x="301" y="3784"/>
                    <a:pt x="1135" y="4085"/>
                  </a:cubicBezTo>
                  <a:cubicBezTo>
                    <a:pt x="1280" y="4145"/>
                    <a:pt x="1431" y="4174"/>
                    <a:pt x="1585" y="4174"/>
                  </a:cubicBezTo>
                  <a:cubicBezTo>
                    <a:pt x="2280" y="4174"/>
                    <a:pt x="3021" y="3585"/>
                    <a:pt x="3403" y="2684"/>
                  </a:cubicBezTo>
                  <a:cubicBezTo>
                    <a:pt x="3837" y="1549"/>
                    <a:pt x="3570" y="382"/>
                    <a:pt x="2736" y="82"/>
                  </a:cubicBezTo>
                  <a:cubicBezTo>
                    <a:pt x="2604" y="27"/>
                    <a:pt x="2465" y="1"/>
                    <a:pt x="2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6"/>
            <p:cNvSpPr/>
            <p:nvPr/>
          </p:nvSpPr>
          <p:spPr>
            <a:xfrm>
              <a:off x="4225700" y="1139425"/>
              <a:ext cx="50050" cy="58575"/>
            </a:xfrm>
            <a:custGeom>
              <a:rect b="b" l="l" r="r" t="t"/>
              <a:pathLst>
                <a:path extrusionOk="0" h="2343" w="2002">
                  <a:moveTo>
                    <a:pt x="1244" y="1"/>
                  </a:moveTo>
                  <a:cubicBezTo>
                    <a:pt x="1027" y="1"/>
                    <a:pt x="776" y="103"/>
                    <a:pt x="600" y="307"/>
                  </a:cubicBezTo>
                  <a:cubicBezTo>
                    <a:pt x="434" y="474"/>
                    <a:pt x="334" y="708"/>
                    <a:pt x="367" y="941"/>
                  </a:cubicBezTo>
                  <a:cubicBezTo>
                    <a:pt x="367" y="1075"/>
                    <a:pt x="400" y="1175"/>
                    <a:pt x="434" y="1275"/>
                  </a:cubicBezTo>
                  <a:cubicBezTo>
                    <a:pt x="467" y="1375"/>
                    <a:pt x="500" y="1475"/>
                    <a:pt x="500" y="1542"/>
                  </a:cubicBezTo>
                  <a:cubicBezTo>
                    <a:pt x="500" y="1775"/>
                    <a:pt x="300" y="1942"/>
                    <a:pt x="133" y="2009"/>
                  </a:cubicBezTo>
                  <a:cubicBezTo>
                    <a:pt x="33" y="2042"/>
                    <a:pt x="0" y="2142"/>
                    <a:pt x="33" y="2242"/>
                  </a:cubicBezTo>
                  <a:cubicBezTo>
                    <a:pt x="33" y="2309"/>
                    <a:pt x="100" y="2342"/>
                    <a:pt x="200" y="2342"/>
                  </a:cubicBezTo>
                  <a:lnTo>
                    <a:pt x="234" y="2342"/>
                  </a:lnTo>
                  <a:cubicBezTo>
                    <a:pt x="534" y="2242"/>
                    <a:pt x="834" y="1942"/>
                    <a:pt x="867" y="1575"/>
                  </a:cubicBezTo>
                  <a:cubicBezTo>
                    <a:pt x="867" y="1408"/>
                    <a:pt x="801" y="1275"/>
                    <a:pt x="767" y="1141"/>
                  </a:cubicBezTo>
                  <a:cubicBezTo>
                    <a:pt x="734" y="1075"/>
                    <a:pt x="701" y="1008"/>
                    <a:pt x="701" y="908"/>
                  </a:cubicBezTo>
                  <a:cubicBezTo>
                    <a:pt x="701" y="774"/>
                    <a:pt x="734" y="641"/>
                    <a:pt x="834" y="541"/>
                  </a:cubicBezTo>
                  <a:cubicBezTo>
                    <a:pt x="934" y="441"/>
                    <a:pt x="1134" y="341"/>
                    <a:pt x="1301" y="341"/>
                  </a:cubicBezTo>
                  <a:cubicBezTo>
                    <a:pt x="1501" y="407"/>
                    <a:pt x="1635" y="641"/>
                    <a:pt x="1635" y="874"/>
                  </a:cubicBezTo>
                  <a:cubicBezTo>
                    <a:pt x="1635" y="941"/>
                    <a:pt x="1701" y="1041"/>
                    <a:pt x="1801" y="1041"/>
                  </a:cubicBezTo>
                  <a:cubicBezTo>
                    <a:pt x="1901" y="1041"/>
                    <a:pt x="2001" y="941"/>
                    <a:pt x="2001" y="874"/>
                  </a:cubicBezTo>
                  <a:cubicBezTo>
                    <a:pt x="2001" y="474"/>
                    <a:pt x="1768" y="74"/>
                    <a:pt x="1334" y="7"/>
                  </a:cubicBezTo>
                  <a:cubicBezTo>
                    <a:pt x="1305" y="3"/>
                    <a:pt x="1275" y="1"/>
                    <a:pt x="12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6"/>
            <p:cNvSpPr/>
            <p:nvPr/>
          </p:nvSpPr>
          <p:spPr>
            <a:xfrm rot="-1747550">
              <a:off x="3386103" y="1608174"/>
              <a:ext cx="622937" cy="315231"/>
            </a:xfrm>
            <a:custGeom>
              <a:rect b="b" l="l" r="r" t="t"/>
              <a:pathLst>
                <a:path extrusionOk="0" h="12610" w="24919">
                  <a:moveTo>
                    <a:pt x="23317" y="0"/>
                  </a:moveTo>
                  <a:lnTo>
                    <a:pt x="23317" y="0"/>
                  </a:lnTo>
                  <a:cubicBezTo>
                    <a:pt x="15812" y="1401"/>
                    <a:pt x="0" y="5270"/>
                    <a:pt x="0" y="5270"/>
                  </a:cubicBezTo>
                  <a:lnTo>
                    <a:pt x="2602" y="12609"/>
                  </a:lnTo>
                  <a:lnTo>
                    <a:pt x="22383" y="10174"/>
                  </a:lnTo>
                  <a:cubicBezTo>
                    <a:pt x="22383" y="10174"/>
                    <a:pt x="24918" y="3970"/>
                    <a:pt x="23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7" name="Shape 1497"/>
        <p:cNvGrpSpPr/>
        <p:nvPr/>
      </p:nvGrpSpPr>
      <p:grpSpPr>
        <a:xfrm>
          <a:off x="0" y="0"/>
          <a:ext cx="0" cy="0"/>
          <a:chOff x="0" y="0"/>
          <a:chExt cx="0" cy="0"/>
        </a:xfrm>
      </p:grpSpPr>
      <p:sp>
        <p:nvSpPr>
          <p:cNvPr id="1498" name="Google Shape;1498;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1499" name="Google Shape;1499;p47"/>
          <p:cNvGrpSpPr/>
          <p:nvPr/>
        </p:nvGrpSpPr>
        <p:grpSpPr>
          <a:xfrm>
            <a:off x="1216891" y="1429530"/>
            <a:ext cx="421468" cy="421468"/>
            <a:chOff x="1216891" y="1429530"/>
            <a:chExt cx="421468" cy="421468"/>
          </a:xfrm>
        </p:grpSpPr>
        <p:sp>
          <p:nvSpPr>
            <p:cNvPr id="1500" name="Google Shape;1500;p47"/>
            <p:cNvSpPr/>
            <p:nvPr/>
          </p:nvSpPr>
          <p:spPr>
            <a:xfrm>
              <a:off x="1249705" y="1462309"/>
              <a:ext cx="355874" cy="355874"/>
            </a:xfrm>
            <a:custGeom>
              <a:rect b="b" l="l" r="r" t="t"/>
              <a:pathLst>
                <a:path extrusionOk="0" h="10075" w="10075">
                  <a:moveTo>
                    <a:pt x="1953" y="1501"/>
                  </a:moveTo>
                  <a:lnTo>
                    <a:pt x="3168" y="2716"/>
                  </a:lnTo>
                  <a:cubicBezTo>
                    <a:pt x="3025" y="2835"/>
                    <a:pt x="2882" y="2978"/>
                    <a:pt x="2763" y="3121"/>
                  </a:cubicBezTo>
                  <a:lnTo>
                    <a:pt x="1525" y="1906"/>
                  </a:lnTo>
                  <a:cubicBezTo>
                    <a:pt x="1668" y="1763"/>
                    <a:pt x="1811" y="1644"/>
                    <a:pt x="1953" y="1501"/>
                  </a:cubicBezTo>
                  <a:close/>
                  <a:moveTo>
                    <a:pt x="8121" y="1501"/>
                  </a:moveTo>
                  <a:cubicBezTo>
                    <a:pt x="8264" y="1644"/>
                    <a:pt x="8407" y="1787"/>
                    <a:pt x="8526" y="1930"/>
                  </a:cubicBezTo>
                  <a:lnTo>
                    <a:pt x="7312" y="3121"/>
                  </a:lnTo>
                  <a:cubicBezTo>
                    <a:pt x="7193" y="2978"/>
                    <a:pt x="7050" y="2835"/>
                    <a:pt x="6907" y="2716"/>
                  </a:cubicBezTo>
                  <a:lnTo>
                    <a:pt x="8121" y="1501"/>
                  </a:lnTo>
                  <a:close/>
                  <a:moveTo>
                    <a:pt x="1310" y="2192"/>
                  </a:moveTo>
                  <a:lnTo>
                    <a:pt x="2549" y="3406"/>
                  </a:lnTo>
                  <a:cubicBezTo>
                    <a:pt x="2239" y="3883"/>
                    <a:pt x="2073" y="4430"/>
                    <a:pt x="2073" y="5049"/>
                  </a:cubicBezTo>
                  <a:cubicBezTo>
                    <a:pt x="2073" y="5645"/>
                    <a:pt x="2239" y="6193"/>
                    <a:pt x="2549" y="6669"/>
                  </a:cubicBezTo>
                  <a:lnTo>
                    <a:pt x="1310" y="7883"/>
                  </a:lnTo>
                  <a:cubicBezTo>
                    <a:pt x="715" y="7098"/>
                    <a:pt x="358" y="6097"/>
                    <a:pt x="358" y="5026"/>
                  </a:cubicBezTo>
                  <a:cubicBezTo>
                    <a:pt x="358" y="3978"/>
                    <a:pt x="691" y="2978"/>
                    <a:pt x="1310" y="2192"/>
                  </a:cubicBezTo>
                  <a:close/>
                  <a:moveTo>
                    <a:pt x="8741" y="2192"/>
                  </a:moveTo>
                  <a:cubicBezTo>
                    <a:pt x="9360" y="2978"/>
                    <a:pt x="9717" y="3978"/>
                    <a:pt x="9717" y="5049"/>
                  </a:cubicBezTo>
                  <a:cubicBezTo>
                    <a:pt x="9717" y="6074"/>
                    <a:pt x="9360" y="7074"/>
                    <a:pt x="8741" y="7883"/>
                  </a:cubicBezTo>
                  <a:lnTo>
                    <a:pt x="7526" y="6669"/>
                  </a:lnTo>
                  <a:cubicBezTo>
                    <a:pt x="7740" y="6335"/>
                    <a:pt x="7883" y="5954"/>
                    <a:pt x="7955" y="5573"/>
                  </a:cubicBezTo>
                  <a:cubicBezTo>
                    <a:pt x="7979" y="5478"/>
                    <a:pt x="7907" y="5383"/>
                    <a:pt x="7812" y="5359"/>
                  </a:cubicBezTo>
                  <a:cubicBezTo>
                    <a:pt x="7799" y="5356"/>
                    <a:pt x="7787" y="5354"/>
                    <a:pt x="7776" y="5354"/>
                  </a:cubicBezTo>
                  <a:cubicBezTo>
                    <a:pt x="7699" y="5354"/>
                    <a:pt x="7642" y="5419"/>
                    <a:pt x="7621" y="5502"/>
                  </a:cubicBezTo>
                  <a:cubicBezTo>
                    <a:pt x="7407" y="6740"/>
                    <a:pt x="6311" y="7669"/>
                    <a:pt x="5049" y="7669"/>
                  </a:cubicBezTo>
                  <a:cubicBezTo>
                    <a:pt x="3597" y="7669"/>
                    <a:pt x="2406" y="6478"/>
                    <a:pt x="2406" y="5026"/>
                  </a:cubicBezTo>
                  <a:cubicBezTo>
                    <a:pt x="2406" y="3597"/>
                    <a:pt x="3597" y="2406"/>
                    <a:pt x="5026" y="2406"/>
                  </a:cubicBezTo>
                  <a:cubicBezTo>
                    <a:pt x="6359" y="2406"/>
                    <a:pt x="7478" y="3406"/>
                    <a:pt x="7645" y="4740"/>
                  </a:cubicBezTo>
                  <a:cubicBezTo>
                    <a:pt x="7645" y="4835"/>
                    <a:pt x="7740" y="4907"/>
                    <a:pt x="7836" y="4907"/>
                  </a:cubicBezTo>
                  <a:cubicBezTo>
                    <a:pt x="7931" y="4883"/>
                    <a:pt x="8002" y="4788"/>
                    <a:pt x="7979" y="4692"/>
                  </a:cubicBezTo>
                  <a:cubicBezTo>
                    <a:pt x="7931" y="4240"/>
                    <a:pt x="7764" y="3787"/>
                    <a:pt x="7526" y="3406"/>
                  </a:cubicBezTo>
                  <a:lnTo>
                    <a:pt x="8741" y="2192"/>
                  </a:lnTo>
                  <a:close/>
                  <a:moveTo>
                    <a:pt x="7312" y="6931"/>
                  </a:moveTo>
                  <a:lnTo>
                    <a:pt x="8526" y="8145"/>
                  </a:lnTo>
                  <a:cubicBezTo>
                    <a:pt x="8407" y="8288"/>
                    <a:pt x="8264" y="8431"/>
                    <a:pt x="8121" y="8550"/>
                  </a:cubicBezTo>
                  <a:lnTo>
                    <a:pt x="6907" y="7359"/>
                  </a:lnTo>
                  <a:cubicBezTo>
                    <a:pt x="7050" y="7217"/>
                    <a:pt x="7193" y="7098"/>
                    <a:pt x="7312" y="6931"/>
                  </a:cubicBezTo>
                  <a:close/>
                  <a:moveTo>
                    <a:pt x="2763" y="6931"/>
                  </a:moveTo>
                  <a:cubicBezTo>
                    <a:pt x="2882" y="7098"/>
                    <a:pt x="3025" y="7217"/>
                    <a:pt x="3168" y="7359"/>
                  </a:cubicBezTo>
                  <a:lnTo>
                    <a:pt x="1953" y="8574"/>
                  </a:lnTo>
                  <a:cubicBezTo>
                    <a:pt x="1811" y="8431"/>
                    <a:pt x="1668" y="8288"/>
                    <a:pt x="1549" y="8145"/>
                  </a:cubicBezTo>
                  <a:lnTo>
                    <a:pt x="2763" y="6931"/>
                  </a:lnTo>
                  <a:close/>
                  <a:moveTo>
                    <a:pt x="5026" y="1"/>
                  </a:moveTo>
                  <a:cubicBezTo>
                    <a:pt x="4668" y="1"/>
                    <a:pt x="4311" y="48"/>
                    <a:pt x="3954" y="120"/>
                  </a:cubicBezTo>
                  <a:cubicBezTo>
                    <a:pt x="3859" y="144"/>
                    <a:pt x="3787" y="239"/>
                    <a:pt x="3811" y="334"/>
                  </a:cubicBezTo>
                  <a:cubicBezTo>
                    <a:pt x="3832" y="417"/>
                    <a:pt x="3906" y="482"/>
                    <a:pt x="3988" y="482"/>
                  </a:cubicBezTo>
                  <a:cubicBezTo>
                    <a:pt x="4000" y="482"/>
                    <a:pt x="4013" y="480"/>
                    <a:pt x="4025" y="477"/>
                  </a:cubicBezTo>
                  <a:cubicBezTo>
                    <a:pt x="4359" y="406"/>
                    <a:pt x="4692" y="358"/>
                    <a:pt x="5026" y="358"/>
                  </a:cubicBezTo>
                  <a:cubicBezTo>
                    <a:pt x="6097" y="358"/>
                    <a:pt x="7050" y="715"/>
                    <a:pt x="7836" y="1287"/>
                  </a:cubicBezTo>
                  <a:lnTo>
                    <a:pt x="6621" y="2525"/>
                  </a:lnTo>
                  <a:cubicBezTo>
                    <a:pt x="6145" y="2239"/>
                    <a:pt x="5621" y="2073"/>
                    <a:pt x="5026" y="2073"/>
                  </a:cubicBezTo>
                  <a:cubicBezTo>
                    <a:pt x="4454" y="2073"/>
                    <a:pt x="3930" y="2239"/>
                    <a:pt x="3454" y="2525"/>
                  </a:cubicBezTo>
                  <a:lnTo>
                    <a:pt x="2215" y="1287"/>
                  </a:lnTo>
                  <a:cubicBezTo>
                    <a:pt x="2549" y="1049"/>
                    <a:pt x="2906" y="858"/>
                    <a:pt x="3287" y="691"/>
                  </a:cubicBezTo>
                  <a:cubicBezTo>
                    <a:pt x="3358" y="668"/>
                    <a:pt x="3406" y="549"/>
                    <a:pt x="3382" y="477"/>
                  </a:cubicBezTo>
                  <a:cubicBezTo>
                    <a:pt x="3347" y="407"/>
                    <a:pt x="3287" y="363"/>
                    <a:pt x="3220" y="363"/>
                  </a:cubicBezTo>
                  <a:cubicBezTo>
                    <a:pt x="3195" y="363"/>
                    <a:pt x="3170" y="369"/>
                    <a:pt x="3144" y="382"/>
                  </a:cubicBezTo>
                  <a:cubicBezTo>
                    <a:pt x="2239" y="739"/>
                    <a:pt x="1453" y="1382"/>
                    <a:pt x="882" y="2192"/>
                  </a:cubicBezTo>
                  <a:cubicBezTo>
                    <a:pt x="310" y="3025"/>
                    <a:pt x="1" y="4025"/>
                    <a:pt x="1" y="5049"/>
                  </a:cubicBezTo>
                  <a:cubicBezTo>
                    <a:pt x="1" y="6383"/>
                    <a:pt x="525" y="7645"/>
                    <a:pt x="1477" y="8598"/>
                  </a:cubicBezTo>
                  <a:cubicBezTo>
                    <a:pt x="2430" y="9550"/>
                    <a:pt x="3692" y="10074"/>
                    <a:pt x="5026" y="10074"/>
                  </a:cubicBezTo>
                  <a:cubicBezTo>
                    <a:pt x="5359" y="10074"/>
                    <a:pt x="5692" y="10027"/>
                    <a:pt x="6026" y="9979"/>
                  </a:cubicBezTo>
                  <a:cubicBezTo>
                    <a:pt x="6121" y="9955"/>
                    <a:pt x="6169" y="9860"/>
                    <a:pt x="6145" y="9765"/>
                  </a:cubicBezTo>
                  <a:cubicBezTo>
                    <a:pt x="6145" y="9669"/>
                    <a:pt x="6050" y="9622"/>
                    <a:pt x="5954" y="9622"/>
                  </a:cubicBezTo>
                  <a:cubicBezTo>
                    <a:pt x="5645" y="9693"/>
                    <a:pt x="5335" y="9717"/>
                    <a:pt x="5026" y="9717"/>
                  </a:cubicBezTo>
                  <a:cubicBezTo>
                    <a:pt x="3978" y="9717"/>
                    <a:pt x="3001" y="9384"/>
                    <a:pt x="2215" y="8788"/>
                  </a:cubicBezTo>
                  <a:lnTo>
                    <a:pt x="3454" y="7550"/>
                  </a:lnTo>
                  <a:cubicBezTo>
                    <a:pt x="3906" y="7836"/>
                    <a:pt x="4454" y="8002"/>
                    <a:pt x="5026" y="8002"/>
                  </a:cubicBezTo>
                  <a:cubicBezTo>
                    <a:pt x="5597" y="8002"/>
                    <a:pt x="6145" y="7836"/>
                    <a:pt x="6597" y="7550"/>
                  </a:cubicBezTo>
                  <a:lnTo>
                    <a:pt x="7836" y="8788"/>
                  </a:lnTo>
                  <a:cubicBezTo>
                    <a:pt x="7502" y="9050"/>
                    <a:pt x="7121" y="9265"/>
                    <a:pt x="6693" y="9408"/>
                  </a:cubicBezTo>
                  <a:cubicBezTo>
                    <a:pt x="6621" y="9455"/>
                    <a:pt x="6573" y="9550"/>
                    <a:pt x="6597" y="9646"/>
                  </a:cubicBezTo>
                  <a:cubicBezTo>
                    <a:pt x="6621" y="9717"/>
                    <a:pt x="6693" y="9765"/>
                    <a:pt x="6764" y="9765"/>
                  </a:cubicBezTo>
                  <a:cubicBezTo>
                    <a:pt x="6788" y="9765"/>
                    <a:pt x="6812" y="9765"/>
                    <a:pt x="6835" y="9741"/>
                  </a:cubicBezTo>
                  <a:cubicBezTo>
                    <a:pt x="7764" y="9384"/>
                    <a:pt x="8574" y="8765"/>
                    <a:pt x="9169" y="7931"/>
                  </a:cubicBezTo>
                  <a:cubicBezTo>
                    <a:pt x="9765" y="7074"/>
                    <a:pt x="10074" y="6074"/>
                    <a:pt x="10074" y="5049"/>
                  </a:cubicBezTo>
                  <a:cubicBezTo>
                    <a:pt x="10074" y="3692"/>
                    <a:pt x="9550" y="2430"/>
                    <a:pt x="8598" y="1477"/>
                  </a:cubicBezTo>
                  <a:cubicBezTo>
                    <a:pt x="7645" y="525"/>
                    <a:pt x="6383" y="1"/>
                    <a:pt x="50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7"/>
            <p:cNvSpPr/>
            <p:nvPr/>
          </p:nvSpPr>
          <p:spPr>
            <a:xfrm>
              <a:off x="1216891" y="1429530"/>
              <a:ext cx="421468" cy="421468"/>
            </a:xfrm>
            <a:custGeom>
              <a:rect b="b" l="l" r="r" t="t"/>
              <a:pathLst>
                <a:path extrusionOk="0" h="11932" w="11932">
                  <a:moveTo>
                    <a:pt x="5955" y="0"/>
                  </a:moveTo>
                  <a:cubicBezTo>
                    <a:pt x="4359" y="0"/>
                    <a:pt x="2882" y="619"/>
                    <a:pt x="1739" y="1739"/>
                  </a:cubicBezTo>
                  <a:cubicBezTo>
                    <a:pt x="620" y="2882"/>
                    <a:pt x="1" y="4382"/>
                    <a:pt x="1" y="5954"/>
                  </a:cubicBezTo>
                  <a:cubicBezTo>
                    <a:pt x="1" y="6763"/>
                    <a:pt x="144" y="7525"/>
                    <a:pt x="453" y="8240"/>
                  </a:cubicBezTo>
                  <a:cubicBezTo>
                    <a:pt x="471" y="8310"/>
                    <a:pt x="539" y="8354"/>
                    <a:pt x="603" y="8354"/>
                  </a:cubicBezTo>
                  <a:cubicBezTo>
                    <a:pt x="626" y="8354"/>
                    <a:pt x="649" y="8348"/>
                    <a:pt x="668" y="8335"/>
                  </a:cubicBezTo>
                  <a:cubicBezTo>
                    <a:pt x="763" y="8311"/>
                    <a:pt x="811" y="8216"/>
                    <a:pt x="763" y="8121"/>
                  </a:cubicBezTo>
                  <a:cubicBezTo>
                    <a:pt x="477" y="7430"/>
                    <a:pt x="334" y="6716"/>
                    <a:pt x="334" y="5954"/>
                  </a:cubicBezTo>
                  <a:cubicBezTo>
                    <a:pt x="334" y="2858"/>
                    <a:pt x="2859" y="357"/>
                    <a:pt x="5955" y="357"/>
                  </a:cubicBezTo>
                  <a:cubicBezTo>
                    <a:pt x="9050" y="357"/>
                    <a:pt x="11575" y="2858"/>
                    <a:pt x="11575" y="5954"/>
                  </a:cubicBezTo>
                  <a:cubicBezTo>
                    <a:pt x="11575" y="9050"/>
                    <a:pt x="9050" y="11574"/>
                    <a:pt x="5955" y="11574"/>
                  </a:cubicBezTo>
                  <a:cubicBezTo>
                    <a:pt x="3978" y="11574"/>
                    <a:pt x="2120" y="10526"/>
                    <a:pt x="1120" y="8811"/>
                  </a:cubicBezTo>
                  <a:cubicBezTo>
                    <a:pt x="1089" y="8765"/>
                    <a:pt x="1039" y="8739"/>
                    <a:pt x="981" y="8739"/>
                  </a:cubicBezTo>
                  <a:cubicBezTo>
                    <a:pt x="950" y="8739"/>
                    <a:pt x="916" y="8747"/>
                    <a:pt x="882" y="8764"/>
                  </a:cubicBezTo>
                  <a:cubicBezTo>
                    <a:pt x="811" y="8811"/>
                    <a:pt x="787" y="8907"/>
                    <a:pt x="834" y="9002"/>
                  </a:cubicBezTo>
                  <a:cubicBezTo>
                    <a:pt x="1334" y="9883"/>
                    <a:pt x="2073" y="10597"/>
                    <a:pt x="2954" y="11121"/>
                  </a:cubicBezTo>
                  <a:cubicBezTo>
                    <a:pt x="3859" y="11645"/>
                    <a:pt x="4907" y="11931"/>
                    <a:pt x="5955" y="11931"/>
                  </a:cubicBezTo>
                  <a:cubicBezTo>
                    <a:pt x="7550" y="11931"/>
                    <a:pt x="9050" y="11312"/>
                    <a:pt x="10170" y="10169"/>
                  </a:cubicBezTo>
                  <a:cubicBezTo>
                    <a:pt x="11313" y="9050"/>
                    <a:pt x="11932" y="7549"/>
                    <a:pt x="11932" y="5954"/>
                  </a:cubicBezTo>
                  <a:cubicBezTo>
                    <a:pt x="11932" y="4358"/>
                    <a:pt x="11313" y="2882"/>
                    <a:pt x="10170" y="1739"/>
                  </a:cubicBezTo>
                  <a:cubicBezTo>
                    <a:pt x="9050" y="619"/>
                    <a:pt x="7550" y="0"/>
                    <a:pt x="59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7"/>
            <p:cNvSpPr/>
            <p:nvPr/>
          </p:nvSpPr>
          <p:spPr>
            <a:xfrm>
              <a:off x="1396929" y="1609533"/>
              <a:ext cx="61426" cy="61426"/>
            </a:xfrm>
            <a:custGeom>
              <a:rect b="b" l="l" r="r" t="t"/>
              <a:pathLst>
                <a:path extrusionOk="0" h="1739" w="1739">
                  <a:moveTo>
                    <a:pt x="858" y="334"/>
                  </a:moveTo>
                  <a:cubicBezTo>
                    <a:pt x="1143" y="334"/>
                    <a:pt x="1381" y="572"/>
                    <a:pt x="1381" y="858"/>
                  </a:cubicBezTo>
                  <a:cubicBezTo>
                    <a:pt x="1381" y="1143"/>
                    <a:pt x="1143" y="1382"/>
                    <a:pt x="858" y="1382"/>
                  </a:cubicBezTo>
                  <a:cubicBezTo>
                    <a:pt x="572" y="1382"/>
                    <a:pt x="334" y="1143"/>
                    <a:pt x="334" y="858"/>
                  </a:cubicBezTo>
                  <a:cubicBezTo>
                    <a:pt x="334" y="572"/>
                    <a:pt x="572" y="334"/>
                    <a:pt x="858" y="334"/>
                  </a:cubicBezTo>
                  <a:close/>
                  <a:moveTo>
                    <a:pt x="858" y="0"/>
                  </a:moveTo>
                  <a:cubicBezTo>
                    <a:pt x="381" y="0"/>
                    <a:pt x="0" y="381"/>
                    <a:pt x="0" y="858"/>
                  </a:cubicBezTo>
                  <a:cubicBezTo>
                    <a:pt x="0" y="1358"/>
                    <a:pt x="381" y="1739"/>
                    <a:pt x="858" y="1739"/>
                  </a:cubicBezTo>
                  <a:cubicBezTo>
                    <a:pt x="1358" y="1739"/>
                    <a:pt x="1739" y="1358"/>
                    <a:pt x="1739" y="858"/>
                  </a:cubicBezTo>
                  <a:cubicBezTo>
                    <a:pt x="1739" y="381"/>
                    <a:pt x="1358" y="0"/>
                    <a:pt x="8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7"/>
            <p:cNvSpPr/>
            <p:nvPr/>
          </p:nvSpPr>
          <p:spPr>
            <a:xfrm>
              <a:off x="1470930" y="1621296"/>
              <a:ext cx="37053" cy="37053"/>
            </a:xfrm>
            <a:custGeom>
              <a:rect b="b" l="l" r="r" t="t"/>
              <a:pathLst>
                <a:path extrusionOk="0" h="1049" w="1049">
                  <a:moveTo>
                    <a:pt x="525" y="358"/>
                  </a:moveTo>
                  <a:cubicBezTo>
                    <a:pt x="620" y="358"/>
                    <a:pt x="691" y="429"/>
                    <a:pt x="691" y="548"/>
                  </a:cubicBezTo>
                  <a:cubicBezTo>
                    <a:pt x="691" y="644"/>
                    <a:pt x="620" y="715"/>
                    <a:pt x="525" y="715"/>
                  </a:cubicBezTo>
                  <a:cubicBezTo>
                    <a:pt x="430" y="715"/>
                    <a:pt x="334" y="644"/>
                    <a:pt x="334" y="548"/>
                  </a:cubicBezTo>
                  <a:cubicBezTo>
                    <a:pt x="334" y="429"/>
                    <a:pt x="430" y="358"/>
                    <a:pt x="525" y="358"/>
                  </a:cubicBezTo>
                  <a:close/>
                  <a:moveTo>
                    <a:pt x="525" y="1"/>
                  </a:moveTo>
                  <a:cubicBezTo>
                    <a:pt x="239" y="1"/>
                    <a:pt x="1" y="239"/>
                    <a:pt x="1" y="525"/>
                  </a:cubicBezTo>
                  <a:cubicBezTo>
                    <a:pt x="1" y="834"/>
                    <a:pt x="239" y="1049"/>
                    <a:pt x="525" y="1049"/>
                  </a:cubicBezTo>
                  <a:cubicBezTo>
                    <a:pt x="811" y="1049"/>
                    <a:pt x="1049" y="834"/>
                    <a:pt x="1049" y="525"/>
                  </a:cubicBezTo>
                  <a:cubicBezTo>
                    <a:pt x="1049" y="239"/>
                    <a:pt x="811" y="1"/>
                    <a:pt x="5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7"/>
            <p:cNvSpPr/>
            <p:nvPr/>
          </p:nvSpPr>
          <p:spPr>
            <a:xfrm>
              <a:off x="1378420" y="1568312"/>
              <a:ext cx="37053" cy="37053"/>
            </a:xfrm>
            <a:custGeom>
              <a:rect b="b" l="l" r="r" t="t"/>
              <a:pathLst>
                <a:path extrusionOk="0" h="1049" w="1049">
                  <a:moveTo>
                    <a:pt x="524" y="358"/>
                  </a:moveTo>
                  <a:cubicBezTo>
                    <a:pt x="619" y="358"/>
                    <a:pt x="691" y="429"/>
                    <a:pt x="691" y="524"/>
                  </a:cubicBezTo>
                  <a:cubicBezTo>
                    <a:pt x="691" y="620"/>
                    <a:pt x="619" y="691"/>
                    <a:pt x="524" y="691"/>
                  </a:cubicBezTo>
                  <a:cubicBezTo>
                    <a:pt x="429" y="691"/>
                    <a:pt x="334" y="620"/>
                    <a:pt x="334" y="524"/>
                  </a:cubicBezTo>
                  <a:cubicBezTo>
                    <a:pt x="334" y="429"/>
                    <a:pt x="429" y="358"/>
                    <a:pt x="524" y="358"/>
                  </a:cubicBezTo>
                  <a:close/>
                  <a:moveTo>
                    <a:pt x="524" y="0"/>
                  </a:moveTo>
                  <a:cubicBezTo>
                    <a:pt x="238" y="0"/>
                    <a:pt x="0" y="239"/>
                    <a:pt x="0" y="524"/>
                  </a:cubicBezTo>
                  <a:cubicBezTo>
                    <a:pt x="0" y="810"/>
                    <a:pt x="238" y="1048"/>
                    <a:pt x="524" y="1048"/>
                  </a:cubicBezTo>
                  <a:cubicBezTo>
                    <a:pt x="810" y="1048"/>
                    <a:pt x="1048" y="810"/>
                    <a:pt x="1048" y="524"/>
                  </a:cubicBezTo>
                  <a:cubicBezTo>
                    <a:pt x="1048" y="239"/>
                    <a:pt x="810" y="0"/>
                    <a:pt x="5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7"/>
            <p:cNvSpPr/>
            <p:nvPr/>
          </p:nvSpPr>
          <p:spPr>
            <a:xfrm>
              <a:off x="1347301" y="1621296"/>
              <a:ext cx="37018" cy="37053"/>
            </a:xfrm>
            <a:custGeom>
              <a:rect b="b" l="l" r="r" t="t"/>
              <a:pathLst>
                <a:path extrusionOk="0" h="1049" w="1048">
                  <a:moveTo>
                    <a:pt x="524" y="358"/>
                  </a:moveTo>
                  <a:cubicBezTo>
                    <a:pt x="619" y="358"/>
                    <a:pt x="691" y="429"/>
                    <a:pt x="691" y="548"/>
                  </a:cubicBezTo>
                  <a:cubicBezTo>
                    <a:pt x="691" y="644"/>
                    <a:pt x="619" y="715"/>
                    <a:pt x="524" y="715"/>
                  </a:cubicBezTo>
                  <a:cubicBezTo>
                    <a:pt x="429" y="715"/>
                    <a:pt x="357" y="644"/>
                    <a:pt x="357" y="548"/>
                  </a:cubicBezTo>
                  <a:cubicBezTo>
                    <a:pt x="357" y="429"/>
                    <a:pt x="429" y="358"/>
                    <a:pt x="524" y="358"/>
                  </a:cubicBezTo>
                  <a:close/>
                  <a:moveTo>
                    <a:pt x="524" y="1"/>
                  </a:moveTo>
                  <a:cubicBezTo>
                    <a:pt x="238" y="1"/>
                    <a:pt x="0" y="239"/>
                    <a:pt x="0" y="525"/>
                  </a:cubicBezTo>
                  <a:cubicBezTo>
                    <a:pt x="0" y="834"/>
                    <a:pt x="238" y="1049"/>
                    <a:pt x="524" y="1049"/>
                  </a:cubicBezTo>
                  <a:cubicBezTo>
                    <a:pt x="810" y="1049"/>
                    <a:pt x="1048" y="834"/>
                    <a:pt x="1048" y="525"/>
                  </a:cubicBezTo>
                  <a:cubicBezTo>
                    <a:pt x="1048" y="239"/>
                    <a:pt x="810" y="1"/>
                    <a:pt x="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7"/>
            <p:cNvSpPr/>
            <p:nvPr/>
          </p:nvSpPr>
          <p:spPr>
            <a:xfrm>
              <a:off x="1439811" y="1568312"/>
              <a:ext cx="37053" cy="37053"/>
            </a:xfrm>
            <a:custGeom>
              <a:rect b="b" l="l" r="r" t="t"/>
              <a:pathLst>
                <a:path extrusionOk="0" h="1049" w="1049">
                  <a:moveTo>
                    <a:pt x="525" y="358"/>
                  </a:moveTo>
                  <a:cubicBezTo>
                    <a:pt x="620" y="358"/>
                    <a:pt x="691" y="429"/>
                    <a:pt x="691" y="524"/>
                  </a:cubicBezTo>
                  <a:cubicBezTo>
                    <a:pt x="691" y="620"/>
                    <a:pt x="620" y="691"/>
                    <a:pt x="525" y="691"/>
                  </a:cubicBezTo>
                  <a:cubicBezTo>
                    <a:pt x="429" y="691"/>
                    <a:pt x="358" y="620"/>
                    <a:pt x="358" y="524"/>
                  </a:cubicBezTo>
                  <a:cubicBezTo>
                    <a:pt x="358" y="429"/>
                    <a:pt x="429" y="358"/>
                    <a:pt x="525" y="358"/>
                  </a:cubicBezTo>
                  <a:close/>
                  <a:moveTo>
                    <a:pt x="525" y="0"/>
                  </a:moveTo>
                  <a:cubicBezTo>
                    <a:pt x="239" y="0"/>
                    <a:pt x="1" y="239"/>
                    <a:pt x="1" y="524"/>
                  </a:cubicBezTo>
                  <a:cubicBezTo>
                    <a:pt x="1" y="810"/>
                    <a:pt x="239" y="1048"/>
                    <a:pt x="525" y="1048"/>
                  </a:cubicBezTo>
                  <a:cubicBezTo>
                    <a:pt x="810" y="1048"/>
                    <a:pt x="1049" y="810"/>
                    <a:pt x="1049" y="524"/>
                  </a:cubicBezTo>
                  <a:cubicBezTo>
                    <a:pt x="1049" y="239"/>
                    <a:pt x="810" y="0"/>
                    <a:pt x="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7"/>
            <p:cNvSpPr/>
            <p:nvPr/>
          </p:nvSpPr>
          <p:spPr>
            <a:xfrm>
              <a:off x="1378420" y="1675127"/>
              <a:ext cx="37053" cy="37053"/>
            </a:xfrm>
            <a:custGeom>
              <a:rect b="b" l="l" r="r" t="t"/>
              <a:pathLst>
                <a:path extrusionOk="0" h="1049" w="1049">
                  <a:moveTo>
                    <a:pt x="524" y="358"/>
                  </a:moveTo>
                  <a:cubicBezTo>
                    <a:pt x="619" y="358"/>
                    <a:pt x="691" y="430"/>
                    <a:pt x="691" y="525"/>
                  </a:cubicBezTo>
                  <a:cubicBezTo>
                    <a:pt x="691" y="620"/>
                    <a:pt x="619" y="691"/>
                    <a:pt x="524" y="691"/>
                  </a:cubicBezTo>
                  <a:cubicBezTo>
                    <a:pt x="429" y="691"/>
                    <a:pt x="334" y="620"/>
                    <a:pt x="334" y="525"/>
                  </a:cubicBezTo>
                  <a:cubicBezTo>
                    <a:pt x="334" y="430"/>
                    <a:pt x="429" y="358"/>
                    <a:pt x="524" y="358"/>
                  </a:cubicBezTo>
                  <a:close/>
                  <a:moveTo>
                    <a:pt x="524" y="1"/>
                  </a:moveTo>
                  <a:cubicBezTo>
                    <a:pt x="238" y="1"/>
                    <a:pt x="0" y="239"/>
                    <a:pt x="0" y="525"/>
                  </a:cubicBezTo>
                  <a:cubicBezTo>
                    <a:pt x="0" y="811"/>
                    <a:pt x="238" y="1049"/>
                    <a:pt x="524" y="1049"/>
                  </a:cubicBezTo>
                  <a:cubicBezTo>
                    <a:pt x="810" y="1049"/>
                    <a:pt x="1048" y="811"/>
                    <a:pt x="1048" y="525"/>
                  </a:cubicBezTo>
                  <a:cubicBezTo>
                    <a:pt x="1048" y="239"/>
                    <a:pt x="810" y="1"/>
                    <a:pt x="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7"/>
            <p:cNvSpPr/>
            <p:nvPr/>
          </p:nvSpPr>
          <p:spPr>
            <a:xfrm>
              <a:off x="1439811" y="1675127"/>
              <a:ext cx="37053" cy="37053"/>
            </a:xfrm>
            <a:custGeom>
              <a:rect b="b" l="l" r="r" t="t"/>
              <a:pathLst>
                <a:path extrusionOk="0" h="1049" w="1049">
                  <a:moveTo>
                    <a:pt x="525" y="358"/>
                  </a:moveTo>
                  <a:cubicBezTo>
                    <a:pt x="620" y="358"/>
                    <a:pt x="691" y="430"/>
                    <a:pt x="691" y="525"/>
                  </a:cubicBezTo>
                  <a:cubicBezTo>
                    <a:pt x="691" y="620"/>
                    <a:pt x="620" y="691"/>
                    <a:pt x="525" y="691"/>
                  </a:cubicBezTo>
                  <a:cubicBezTo>
                    <a:pt x="429" y="691"/>
                    <a:pt x="358" y="620"/>
                    <a:pt x="358" y="525"/>
                  </a:cubicBezTo>
                  <a:cubicBezTo>
                    <a:pt x="358" y="430"/>
                    <a:pt x="429" y="358"/>
                    <a:pt x="525" y="358"/>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 name="Google Shape;1509;p47"/>
          <p:cNvGrpSpPr/>
          <p:nvPr/>
        </p:nvGrpSpPr>
        <p:grpSpPr>
          <a:xfrm>
            <a:off x="7507298" y="2692133"/>
            <a:ext cx="422316" cy="420620"/>
            <a:chOff x="7507298" y="2692133"/>
            <a:chExt cx="422316" cy="420620"/>
          </a:xfrm>
        </p:grpSpPr>
        <p:sp>
          <p:nvSpPr>
            <p:cNvPr id="1510" name="Google Shape;1510;p47"/>
            <p:cNvSpPr/>
            <p:nvPr/>
          </p:nvSpPr>
          <p:spPr>
            <a:xfrm>
              <a:off x="7700759" y="2888102"/>
              <a:ext cx="34545" cy="15189"/>
            </a:xfrm>
            <a:custGeom>
              <a:rect b="b" l="l" r="r" t="t"/>
              <a:pathLst>
                <a:path extrusionOk="0" h="430" w="978">
                  <a:moveTo>
                    <a:pt x="198" y="0"/>
                  </a:moveTo>
                  <a:cubicBezTo>
                    <a:pt x="140" y="0"/>
                    <a:pt x="79" y="26"/>
                    <a:pt x="49" y="73"/>
                  </a:cubicBezTo>
                  <a:cubicBezTo>
                    <a:pt x="1" y="168"/>
                    <a:pt x="25" y="263"/>
                    <a:pt x="120" y="311"/>
                  </a:cubicBezTo>
                  <a:cubicBezTo>
                    <a:pt x="239" y="382"/>
                    <a:pt x="358" y="430"/>
                    <a:pt x="501" y="430"/>
                  </a:cubicBezTo>
                  <a:cubicBezTo>
                    <a:pt x="620" y="430"/>
                    <a:pt x="763" y="382"/>
                    <a:pt x="858" y="311"/>
                  </a:cubicBezTo>
                  <a:cubicBezTo>
                    <a:pt x="954" y="263"/>
                    <a:pt x="977" y="168"/>
                    <a:pt x="930" y="73"/>
                  </a:cubicBezTo>
                  <a:cubicBezTo>
                    <a:pt x="899" y="26"/>
                    <a:pt x="838" y="0"/>
                    <a:pt x="780" y="0"/>
                  </a:cubicBezTo>
                  <a:cubicBezTo>
                    <a:pt x="748" y="0"/>
                    <a:pt x="717" y="8"/>
                    <a:pt x="692" y="25"/>
                  </a:cubicBezTo>
                  <a:cubicBezTo>
                    <a:pt x="632" y="61"/>
                    <a:pt x="561" y="79"/>
                    <a:pt x="489" y="79"/>
                  </a:cubicBezTo>
                  <a:cubicBezTo>
                    <a:pt x="418" y="79"/>
                    <a:pt x="346" y="61"/>
                    <a:pt x="287" y="25"/>
                  </a:cubicBezTo>
                  <a:cubicBezTo>
                    <a:pt x="261" y="8"/>
                    <a:pt x="230" y="0"/>
                    <a:pt x="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7"/>
            <p:cNvSpPr/>
            <p:nvPr/>
          </p:nvSpPr>
          <p:spPr>
            <a:xfrm>
              <a:off x="7692353" y="2913358"/>
              <a:ext cx="51359" cy="17697"/>
            </a:xfrm>
            <a:custGeom>
              <a:rect b="b" l="l" r="r" t="t"/>
              <a:pathLst>
                <a:path extrusionOk="0" h="501" w="1454">
                  <a:moveTo>
                    <a:pt x="193" y="1"/>
                  </a:moveTo>
                  <a:cubicBezTo>
                    <a:pt x="133" y="1"/>
                    <a:pt x="80" y="32"/>
                    <a:pt x="48" y="96"/>
                  </a:cubicBezTo>
                  <a:cubicBezTo>
                    <a:pt x="1" y="167"/>
                    <a:pt x="25" y="286"/>
                    <a:pt x="96" y="334"/>
                  </a:cubicBezTo>
                  <a:cubicBezTo>
                    <a:pt x="287" y="453"/>
                    <a:pt x="501" y="501"/>
                    <a:pt x="715" y="501"/>
                  </a:cubicBezTo>
                  <a:cubicBezTo>
                    <a:pt x="953" y="501"/>
                    <a:pt x="1168" y="453"/>
                    <a:pt x="1358" y="334"/>
                  </a:cubicBezTo>
                  <a:cubicBezTo>
                    <a:pt x="1430" y="286"/>
                    <a:pt x="1453" y="167"/>
                    <a:pt x="1406" y="96"/>
                  </a:cubicBezTo>
                  <a:cubicBezTo>
                    <a:pt x="1374" y="32"/>
                    <a:pt x="1321" y="1"/>
                    <a:pt x="1261" y="1"/>
                  </a:cubicBezTo>
                  <a:cubicBezTo>
                    <a:pt x="1231" y="1"/>
                    <a:pt x="1199" y="9"/>
                    <a:pt x="1168" y="24"/>
                  </a:cubicBezTo>
                  <a:cubicBezTo>
                    <a:pt x="1037" y="108"/>
                    <a:pt x="882" y="149"/>
                    <a:pt x="727" y="149"/>
                  </a:cubicBezTo>
                  <a:cubicBezTo>
                    <a:pt x="572" y="149"/>
                    <a:pt x="418" y="108"/>
                    <a:pt x="287" y="24"/>
                  </a:cubicBezTo>
                  <a:cubicBezTo>
                    <a:pt x="255" y="9"/>
                    <a:pt x="223" y="1"/>
                    <a:pt x="1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7"/>
            <p:cNvSpPr/>
            <p:nvPr/>
          </p:nvSpPr>
          <p:spPr>
            <a:xfrm>
              <a:off x="7744524" y="2853627"/>
              <a:ext cx="12645" cy="22748"/>
            </a:xfrm>
            <a:custGeom>
              <a:rect b="b" l="l" r="r" t="t"/>
              <a:pathLst>
                <a:path extrusionOk="0" h="644" w="358">
                  <a:moveTo>
                    <a:pt x="191" y="1"/>
                  </a:moveTo>
                  <a:cubicBezTo>
                    <a:pt x="96" y="1"/>
                    <a:pt x="0" y="72"/>
                    <a:pt x="0" y="167"/>
                  </a:cubicBezTo>
                  <a:lnTo>
                    <a:pt x="0" y="477"/>
                  </a:lnTo>
                  <a:cubicBezTo>
                    <a:pt x="0" y="572"/>
                    <a:pt x="96" y="644"/>
                    <a:pt x="191" y="644"/>
                  </a:cubicBezTo>
                  <a:cubicBezTo>
                    <a:pt x="286" y="644"/>
                    <a:pt x="358" y="572"/>
                    <a:pt x="358" y="477"/>
                  </a:cubicBezTo>
                  <a:lnTo>
                    <a:pt x="358" y="167"/>
                  </a:lnTo>
                  <a:cubicBezTo>
                    <a:pt x="358" y="72"/>
                    <a:pt x="286" y="1"/>
                    <a:pt x="1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7"/>
            <p:cNvSpPr/>
            <p:nvPr/>
          </p:nvSpPr>
          <p:spPr>
            <a:xfrm>
              <a:off x="7678895" y="2853627"/>
              <a:ext cx="12645" cy="22748"/>
            </a:xfrm>
            <a:custGeom>
              <a:rect b="b" l="l" r="r" t="t"/>
              <a:pathLst>
                <a:path extrusionOk="0" h="644" w="358">
                  <a:moveTo>
                    <a:pt x="191" y="1"/>
                  </a:moveTo>
                  <a:cubicBezTo>
                    <a:pt x="96" y="1"/>
                    <a:pt x="1" y="72"/>
                    <a:pt x="1" y="167"/>
                  </a:cubicBezTo>
                  <a:lnTo>
                    <a:pt x="1" y="477"/>
                  </a:lnTo>
                  <a:cubicBezTo>
                    <a:pt x="1" y="572"/>
                    <a:pt x="72" y="644"/>
                    <a:pt x="191" y="644"/>
                  </a:cubicBezTo>
                  <a:cubicBezTo>
                    <a:pt x="287" y="644"/>
                    <a:pt x="358" y="572"/>
                    <a:pt x="358" y="477"/>
                  </a:cubicBezTo>
                  <a:lnTo>
                    <a:pt x="358" y="167"/>
                  </a:lnTo>
                  <a:cubicBezTo>
                    <a:pt x="358" y="72"/>
                    <a:pt x="287" y="1"/>
                    <a:pt x="1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7"/>
            <p:cNvSpPr/>
            <p:nvPr/>
          </p:nvSpPr>
          <p:spPr>
            <a:xfrm>
              <a:off x="7669640" y="2832610"/>
              <a:ext cx="31154" cy="11798"/>
            </a:xfrm>
            <a:custGeom>
              <a:rect b="b" l="l" r="r" t="t"/>
              <a:pathLst>
                <a:path extrusionOk="0" h="334" w="882">
                  <a:moveTo>
                    <a:pt x="191" y="0"/>
                  </a:moveTo>
                  <a:cubicBezTo>
                    <a:pt x="96" y="0"/>
                    <a:pt x="1" y="72"/>
                    <a:pt x="1" y="167"/>
                  </a:cubicBezTo>
                  <a:cubicBezTo>
                    <a:pt x="1" y="262"/>
                    <a:pt x="96" y="334"/>
                    <a:pt x="191" y="334"/>
                  </a:cubicBezTo>
                  <a:lnTo>
                    <a:pt x="691" y="334"/>
                  </a:lnTo>
                  <a:cubicBezTo>
                    <a:pt x="787" y="334"/>
                    <a:pt x="882" y="262"/>
                    <a:pt x="882" y="167"/>
                  </a:cubicBezTo>
                  <a:cubicBezTo>
                    <a:pt x="882" y="72"/>
                    <a:pt x="787" y="0"/>
                    <a:pt x="6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7"/>
            <p:cNvSpPr/>
            <p:nvPr/>
          </p:nvSpPr>
          <p:spPr>
            <a:xfrm>
              <a:off x="7735269" y="2832610"/>
              <a:ext cx="31154" cy="11798"/>
            </a:xfrm>
            <a:custGeom>
              <a:rect b="b" l="l" r="r" t="t"/>
              <a:pathLst>
                <a:path extrusionOk="0" h="334" w="882">
                  <a:moveTo>
                    <a:pt x="191" y="0"/>
                  </a:moveTo>
                  <a:cubicBezTo>
                    <a:pt x="96" y="0"/>
                    <a:pt x="0" y="72"/>
                    <a:pt x="0" y="167"/>
                  </a:cubicBezTo>
                  <a:cubicBezTo>
                    <a:pt x="0" y="262"/>
                    <a:pt x="96" y="334"/>
                    <a:pt x="191" y="334"/>
                  </a:cubicBezTo>
                  <a:lnTo>
                    <a:pt x="691" y="334"/>
                  </a:lnTo>
                  <a:cubicBezTo>
                    <a:pt x="786" y="334"/>
                    <a:pt x="881" y="262"/>
                    <a:pt x="881" y="167"/>
                  </a:cubicBezTo>
                  <a:cubicBezTo>
                    <a:pt x="881" y="72"/>
                    <a:pt x="786" y="0"/>
                    <a:pt x="6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7"/>
            <p:cNvSpPr/>
            <p:nvPr/>
          </p:nvSpPr>
          <p:spPr>
            <a:xfrm>
              <a:off x="7507298" y="2692133"/>
              <a:ext cx="422316" cy="420620"/>
            </a:xfrm>
            <a:custGeom>
              <a:rect b="b" l="l" r="r" t="t"/>
              <a:pathLst>
                <a:path extrusionOk="0" h="11908" w="11956">
                  <a:moveTo>
                    <a:pt x="5978" y="334"/>
                  </a:moveTo>
                  <a:cubicBezTo>
                    <a:pt x="6240" y="334"/>
                    <a:pt x="6502" y="381"/>
                    <a:pt x="6740" y="477"/>
                  </a:cubicBezTo>
                  <a:cubicBezTo>
                    <a:pt x="6478" y="524"/>
                    <a:pt x="6216" y="596"/>
                    <a:pt x="5978" y="739"/>
                  </a:cubicBezTo>
                  <a:cubicBezTo>
                    <a:pt x="5716" y="620"/>
                    <a:pt x="5454" y="524"/>
                    <a:pt x="5192" y="477"/>
                  </a:cubicBezTo>
                  <a:cubicBezTo>
                    <a:pt x="5430" y="381"/>
                    <a:pt x="5692" y="334"/>
                    <a:pt x="5978" y="334"/>
                  </a:cubicBezTo>
                  <a:close/>
                  <a:moveTo>
                    <a:pt x="7050" y="2406"/>
                  </a:moveTo>
                  <a:cubicBezTo>
                    <a:pt x="7455" y="2406"/>
                    <a:pt x="7788" y="2644"/>
                    <a:pt x="7955" y="2977"/>
                  </a:cubicBezTo>
                  <a:lnTo>
                    <a:pt x="7050" y="2977"/>
                  </a:lnTo>
                  <a:cubicBezTo>
                    <a:pt x="6621" y="2977"/>
                    <a:pt x="6240" y="3168"/>
                    <a:pt x="5978" y="3501"/>
                  </a:cubicBezTo>
                  <a:cubicBezTo>
                    <a:pt x="5692" y="3168"/>
                    <a:pt x="5311" y="2977"/>
                    <a:pt x="4883" y="2977"/>
                  </a:cubicBezTo>
                  <a:lnTo>
                    <a:pt x="3978" y="2977"/>
                  </a:lnTo>
                  <a:cubicBezTo>
                    <a:pt x="4144" y="2644"/>
                    <a:pt x="4478" y="2406"/>
                    <a:pt x="4883" y="2406"/>
                  </a:cubicBezTo>
                  <a:close/>
                  <a:moveTo>
                    <a:pt x="4787" y="786"/>
                  </a:moveTo>
                  <a:cubicBezTo>
                    <a:pt x="5145" y="786"/>
                    <a:pt x="5478" y="882"/>
                    <a:pt x="5788" y="1048"/>
                  </a:cubicBezTo>
                  <a:lnTo>
                    <a:pt x="5788" y="1763"/>
                  </a:lnTo>
                  <a:lnTo>
                    <a:pt x="5716" y="1691"/>
                  </a:lnTo>
                  <a:cubicBezTo>
                    <a:pt x="5495" y="1515"/>
                    <a:pt x="5172" y="1379"/>
                    <a:pt x="4861" y="1379"/>
                  </a:cubicBezTo>
                  <a:cubicBezTo>
                    <a:pt x="4836" y="1379"/>
                    <a:pt x="4812" y="1380"/>
                    <a:pt x="4787" y="1382"/>
                  </a:cubicBezTo>
                  <a:cubicBezTo>
                    <a:pt x="3620" y="1382"/>
                    <a:pt x="2644" y="2310"/>
                    <a:pt x="2596" y="3477"/>
                  </a:cubicBezTo>
                  <a:cubicBezTo>
                    <a:pt x="2596" y="4073"/>
                    <a:pt x="2287" y="4620"/>
                    <a:pt x="1763" y="4930"/>
                  </a:cubicBezTo>
                  <a:cubicBezTo>
                    <a:pt x="1605" y="5009"/>
                    <a:pt x="1447" y="5055"/>
                    <a:pt x="1276" y="5055"/>
                  </a:cubicBezTo>
                  <a:cubicBezTo>
                    <a:pt x="1240" y="5055"/>
                    <a:pt x="1204" y="5053"/>
                    <a:pt x="1168" y="5049"/>
                  </a:cubicBezTo>
                  <a:lnTo>
                    <a:pt x="1120" y="5049"/>
                  </a:lnTo>
                  <a:cubicBezTo>
                    <a:pt x="1072" y="5049"/>
                    <a:pt x="1048" y="5025"/>
                    <a:pt x="1048" y="5001"/>
                  </a:cubicBezTo>
                  <a:cubicBezTo>
                    <a:pt x="1048" y="4978"/>
                    <a:pt x="1025" y="4954"/>
                    <a:pt x="1048" y="4930"/>
                  </a:cubicBezTo>
                  <a:lnTo>
                    <a:pt x="1120" y="4811"/>
                  </a:lnTo>
                  <a:cubicBezTo>
                    <a:pt x="1191" y="4644"/>
                    <a:pt x="1334" y="4478"/>
                    <a:pt x="1501" y="4406"/>
                  </a:cubicBezTo>
                  <a:cubicBezTo>
                    <a:pt x="1834" y="4239"/>
                    <a:pt x="2025" y="3906"/>
                    <a:pt x="2025" y="3549"/>
                  </a:cubicBezTo>
                  <a:cubicBezTo>
                    <a:pt x="2025" y="2025"/>
                    <a:pt x="3263" y="786"/>
                    <a:pt x="4787" y="786"/>
                  </a:cubicBezTo>
                  <a:close/>
                  <a:moveTo>
                    <a:pt x="9312" y="5502"/>
                  </a:moveTo>
                  <a:cubicBezTo>
                    <a:pt x="9622" y="5906"/>
                    <a:pt x="10050" y="6121"/>
                    <a:pt x="10336" y="6168"/>
                  </a:cubicBezTo>
                  <a:cubicBezTo>
                    <a:pt x="10503" y="6192"/>
                    <a:pt x="10693" y="6287"/>
                    <a:pt x="10836" y="6407"/>
                  </a:cubicBezTo>
                  <a:lnTo>
                    <a:pt x="10955" y="6502"/>
                  </a:lnTo>
                  <a:cubicBezTo>
                    <a:pt x="10979" y="6526"/>
                    <a:pt x="10979" y="6573"/>
                    <a:pt x="10979" y="6573"/>
                  </a:cubicBezTo>
                  <a:cubicBezTo>
                    <a:pt x="10979" y="6597"/>
                    <a:pt x="10955" y="6621"/>
                    <a:pt x="10931" y="6645"/>
                  </a:cubicBezTo>
                  <a:lnTo>
                    <a:pt x="10860" y="6668"/>
                  </a:lnTo>
                  <a:cubicBezTo>
                    <a:pt x="10757" y="6720"/>
                    <a:pt x="10605" y="6759"/>
                    <a:pt x="10456" y="6759"/>
                  </a:cubicBezTo>
                  <a:cubicBezTo>
                    <a:pt x="10399" y="6759"/>
                    <a:pt x="10342" y="6753"/>
                    <a:pt x="10288" y="6740"/>
                  </a:cubicBezTo>
                  <a:cubicBezTo>
                    <a:pt x="9884" y="6668"/>
                    <a:pt x="9574" y="6549"/>
                    <a:pt x="9312" y="6359"/>
                  </a:cubicBezTo>
                  <a:lnTo>
                    <a:pt x="9312" y="5502"/>
                  </a:lnTo>
                  <a:close/>
                  <a:moveTo>
                    <a:pt x="2620" y="5502"/>
                  </a:moveTo>
                  <a:lnTo>
                    <a:pt x="2620" y="6359"/>
                  </a:lnTo>
                  <a:cubicBezTo>
                    <a:pt x="2358" y="6549"/>
                    <a:pt x="2049" y="6668"/>
                    <a:pt x="1644" y="6740"/>
                  </a:cubicBezTo>
                  <a:cubicBezTo>
                    <a:pt x="1580" y="6756"/>
                    <a:pt x="1514" y="6764"/>
                    <a:pt x="1448" y="6764"/>
                  </a:cubicBezTo>
                  <a:cubicBezTo>
                    <a:pt x="1316" y="6764"/>
                    <a:pt x="1183" y="6732"/>
                    <a:pt x="1072" y="6668"/>
                  </a:cubicBezTo>
                  <a:lnTo>
                    <a:pt x="1001" y="6645"/>
                  </a:lnTo>
                  <a:cubicBezTo>
                    <a:pt x="977" y="6621"/>
                    <a:pt x="953" y="6597"/>
                    <a:pt x="953" y="6573"/>
                  </a:cubicBezTo>
                  <a:cubicBezTo>
                    <a:pt x="953" y="6573"/>
                    <a:pt x="953" y="6526"/>
                    <a:pt x="977" y="6502"/>
                  </a:cubicBezTo>
                  <a:lnTo>
                    <a:pt x="1096" y="6407"/>
                  </a:lnTo>
                  <a:cubicBezTo>
                    <a:pt x="1215" y="6311"/>
                    <a:pt x="1406" y="6192"/>
                    <a:pt x="1596" y="6168"/>
                  </a:cubicBezTo>
                  <a:cubicBezTo>
                    <a:pt x="1858" y="6121"/>
                    <a:pt x="2168" y="5954"/>
                    <a:pt x="2406" y="5740"/>
                  </a:cubicBezTo>
                  <a:cubicBezTo>
                    <a:pt x="2477" y="5668"/>
                    <a:pt x="2549" y="5597"/>
                    <a:pt x="2620" y="5502"/>
                  </a:cubicBezTo>
                  <a:close/>
                  <a:moveTo>
                    <a:pt x="6954" y="7478"/>
                  </a:moveTo>
                  <a:lnTo>
                    <a:pt x="6978" y="7788"/>
                  </a:lnTo>
                  <a:cubicBezTo>
                    <a:pt x="6716" y="8074"/>
                    <a:pt x="6359" y="8240"/>
                    <a:pt x="5978" y="8240"/>
                  </a:cubicBezTo>
                  <a:cubicBezTo>
                    <a:pt x="5573" y="8240"/>
                    <a:pt x="5216" y="8074"/>
                    <a:pt x="4954" y="7788"/>
                  </a:cubicBezTo>
                  <a:lnTo>
                    <a:pt x="4978" y="7478"/>
                  </a:lnTo>
                  <a:lnTo>
                    <a:pt x="5240" y="7669"/>
                  </a:lnTo>
                  <a:cubicBezTo>
                    <a:pt x="5478" y="7835"/>
                    <a:pt x="5716" y="7907"/>
                    <a:pt x="5978" y="7907"/>
                  </a:cubicBezTo>
                  <a:cubicBezTo>
                    <a:pt x="6216" y="7907"/>
                    <a:pt x="6478" y="7835"/>
                    <a:pt x="6692" y="7669"/>
                  </a:cubicBezTo>
                  <a:lnTo>
                    <a:pt x="6954" y="7478"/>
                  </a:lnTo>
                  <a:close/>
                  <a:moveTo>
                    <a:pt x="4787" y="1715"/>
                  </a:moveTo>
                  <a:cubicBezTo>
                    <a:pt x="5002" y="1715"/>
                    <a:pt x="5287" y="1787"/>
                    <a:pt x="5502" y="1953"/>
                  </a:cubicBezTo>
                  <a:lnTo>
                    <a:pt x="5621" y="2048"/>
                  </a:lnTo>
                  <a:lnTo>
                    <a:pt x="4883" y="2048"/>
                  </a:lnTo>
                  <a:cubicBezTo>
                    <a:pt x="4144" y="2048"/>
                    <a:pt x="3549" y="2668"/>
                    <a:pt x="3549" y="3406"/>
                  </a:cubicBezTo>
                  <a:lnTo>
                    <a:pt x="3549" y="3835"/>
                  </a:lnTo>
                  <a:cubicBezTo>
                    <a:pt x="3549" y="3930"/>
                    <a:pt x="3620" y="4001"/>
                    <a:pt x="3716" y="4001"/>
                  </a:cubicBezTo>
                  <a:cubicBezTo>
                    <a:pt x="3811" y="4001"/>
                    <a:pt x="3882" y="3930"/>
                    <a:pt x="3882" y="3835"/>
                  </a:cubicBezTo>
                  <a:cubicBezTo>
                    <a:pt x="3906" y="3644"/>
                    <a:pt x="3882" y="3501"/>
                    <a:pt x="3906" y="3334"/>
                  </a:cubicBezTo>
                  <a:lnTo>
                    <a:pt x="4883" y="3334"/>
                  </a:lnTo>
                  <a:cubicBezTo>
                    <a:pt x="5264" y="3334"/>
                    <a:pt x="5621" y="3549"/>
                    <a:pt x="5811" y="3882"/>
                  </a:cubicBezTo>
                  <a:cubicBezTo>
                    <a:pt x="5835" y="3930"/>
                    <a:pt x="5907" y="3977"/>
                    <a:pt x="5978" y="3977"/>
                  </a:cubicBezTo>
                  <a:cubicBezTo>
                    <a:pt x="6026" y="3977"/>
                    <a:pt x="6097" y="3930"/>
                    <a:pt x="6121" y="3882"/>
                  </a:cubicBezTo>
                  <a:cubicBezTo>
                    <a:pt x="6311" y="3549"/>
                    <a:pt x="6669" y="3334"/>
                    <a:pt x="7050" y="3334"/>
                  </a:cubicBezTo>
                  <a:lnTo>
                    <a:pt x="8050" y="3334"/>
                  </a:lnTo>
                  <a:cubicBezTo>
                    <a:pt x="8050" y="3358"/>
                    <a:pt x="8050" y="5382"/>
                    <a:pt x="8050" y="5382"/>
                  </a:cubicBezTo>
                  <a:cubicBezTo>
                    <a:pt x="8050" y="5978"/>
                    <a:pt x="7740" y="6526"/>
                    <a:pt x="7264" y="6859"/>
                  </a:cubicBezTo>
                  <a:lnTo>
                    <a:pt x="6478" y="7383"/>
                  </a:lnTo>
                  <a:cubicBezTo>
                    <a:pt x="6323" y="7490"/>
                    <a:pt x="6145" y="7544"/>
                    <a:pt x="5966" y="7544"/>
                  </a:cubicBezTo>
                  <a:cubicBezTo>
                    <a:pt x="5788" y="7544"/>
                    <a:pt x="5609" y="7490"/>
                    <a:pt x="5454" y="7383"/>
                  </a:cubicBezTo>
                  <a:lnTo>
                    <a:pt x="4668" y="6859"/>
                  </a:lnTo>
                  <a:cubicBezTo>
                    <a:pt x="4192" y="6526"/>
                    <a:pt x="3906" y="5978"/>
                    <a:pt x="3882" y="5382"/>
                  </a:cubicBezTo>
                  <a:lnTo>
                    <a:pt x="3882" y="4644"/>
                  </a:lnTo>
                  <a:cubicBezTo>
                    <a:pt x="3882" y="4549"/>
                    <a:pt x="3811" y="4454"/>
                    <a:pt x="3716" y="4454"/>
                  </a:cubicBezTo>
                  <a:cubicBezTo>
                    <a:pt x="3620" y="4454"/>
                    <a:pt x="3549" y="4549"/>
                    <a:pt x="3549" y="4644"/>
                  </a:cubicBezTo>
                  <a:lnTo>
                    <a:pt x="3549" y="6645"/>
                  </a:lnTo>
                  <a:cubicBezTo>
                    <a:pt x="3549" y="7621"/>
                    <a:pt x="2739" y="8407"/>
                    <a:pt x="1763" y="8407"/>
                  </a:cubicBezTo>
                  <a:cubicBezTo>
                    <a:pt x="1525" y="8407"/>
                    <a:pt x="1215" y="8335"/>
                    <a:pt x="1001" y="8169"/>
                  </a:cubicBezTo>
                  <a:cubicBezTo>
                    <a:pt x="977" y="8169"/>
                    <a:pt x="977" y="8145"/>
                    <a:pt x="977" y="8121"/>
                  </a:cubicBezTo>
                  <a:cubicBezTo>
                    <a:pt x="977" y="8121"/>
                    <a:pt x="977" y="8097"/>
                    <a:pt x="1001" y="8074"/>
                  </a:cubicBezTo>
                  <a:cubicBezTo>
                    <a:pt x="1191" y="7931"/>
                    <a:pt x="1501" y="7835"/>
                    <a:pt x="1763" y="7835"/>
                  </a:cubicBezTo>
                  <a:cubicBezTo>
                    <a:pt x="2430" y="7835"/>
                    <a:pt x="2954" y="7288"/>
                    <a:pt x="2954" y="6645"/>
                  </a:cubicBezTo>
                  <a:lnTo>
                    <a:pt x="2954" y="3477"/>
                  </a:lnTo>
                  <a:cubicBezTo>
                    <a:pt x="2954" y="2525"/>
                    <a:pt x="3811" y="1715"/>
                    <a:pt x="4787" y="1715"/>
                  </a:cubicBezTo>
                  <a:close/>
                  <a:moveTo>
                    <a:pt x="4930" y="8240"/>
                  </a:moveTo>
                  <a:cubicBezTo>
                    <a:pt x="5192" y="8431"/>
                    <a:pt x="5478" y="8550"/>
                    <a:pt x="5788" y="8574"/>
                  </a:cubicBezTo>
                  <a:lnTo>
                    <a:pt x="5788" y="9050"/>
                  </a:lnTo>
                  <a:cubicBezTo>
                    <a:pt x="5454" y="9002"/>
                    <a:pt x="5145" y="8836"/>
                    <a:pt x="4906" y="8597"/>
                  </a:cubicBezTo>
                  <a:lnTo>
                    <a:pt x="4930" y="8240"/>
                  </a:lnTo>
                  <a:close/>
                  <a:moveTo>
                    <a:pt x="7002" y="8240"/>
                  </a:moveTo>
                  <a:lnTo>
                    <a:pt x="7026" y="8574"/>
                  </a:lnTo>
                  <a:cubicBezTo>
                    <a:pt x="6788" y="8836"/>
                    <a:pt x="6478" y="9002"/>
                    <a:pt x="6145" y="9050"/>
                  </a:cubicBezTo>
                  <a:lnTo>
                    <a:pt x="6145" y="8574"/>
                  </a:lnTo>
                  <a:cubicBezTo>
                    <a:pt x="6454" y="8550"/>
                    <a:pt x="6764" y="8431"/>
                    <a:pt x="7002" y="8240"/>
                  </a:cubicBezTo>
                  <a:close/>
                  <a:moveTo>
                    <a:pt x="4740" y="8907"/>
                  </a:moveTo>
                  <a:cubicBezTo>
                    <a:pt x="4883" y="9050"/>
                    <a:pt x="5073" y="9169"/>
                    <a:pt x="5287" y="9264"/>
                  </a:cubicBezTo>
                  <a:cubicBezTo>
                    <a:pt x="5240" y="9336"/>
                    <a:pt x="5240" y="9407"/>
                    <a:pt x="5240" y="9502"/>
                  </a:cubicBezTo>
                  <a:cubicBezTo>
                    <a:pt x="5192" y="9526"/>
                    <a:pt x="5121" y="9526"/>
                    <a:pt x="5049" y="9526"/>
                  </a:cubicBezTo>
                  <a:cubicBezTo>
                    <a:pt x="4835" y="9526"/>
                    <a:pt x="4644" y="9359"/>
                    <a:pt x="4644" y="9121"/>
                  </a:cubicBezTo>
                  <a:cubicBezTo>
                    <a:pt x="4644" y="9050"/>
                    <a:pt x="4692" y="8978"/>
                    <a:pt x="4740" y="8907"/>
                  </a:cubicBezTo>
                  <a:close/>
                  <a:moveTo>
                    <a:pt x="7216" y="8907"/>
                  </a:moveTo>
                  <a:cubicBezTo>
                    <a:pt x="7264" y="8955"/>
                    <a:pt x="7288" y="9050"/>
                    <a:pt x="7288" y="9121"/>
                  </a:cubicBezTo>
                  <a:cubicBezTo>
                    <a:pt x="7288" y="9359"/>
                    <a:pt x="7097" y="9526"/>
                    <a:pt x="6883" y="9526"/>
                  </a:cubicBezTo>
                  <a:cubicBezTo>
                    <a:pt x="6812" y="9526"/>
                    <a:pt x="6764" y="9526"/>
                    <a:pt x="6692" y="9502"/>
                  </a:cubicBezTo>
                  <a:cubicBezTo>
                    <a:pt x="6692" y="9407"/>
                    <a:pt x="6692" y="9336"/>
                    <a:pt x="6669" y="9264"/>
                  </a:cubicBezTo>
                  <a:cubicBezTo>
                    <a:pt x="6859" y="9169"/>
                    <a:pt x="7050" y="9050"/>
                    <a:pt x="7216" y="8907"/>
                  </a:cubicBezTo>
                  <a:close/>
                  <a:moveTo>
                    <a:pt x="6311" y="9359"/>
                  </a:moveTo>
                  <a:cubicBezTo>
                    <a:pt x="6335" y="9407"/>
                    <a:pt x="6359" y="9455"/>
                    <a:pt x="6359" y="9502"/>
                  </a:cubicBezTo>
                  <a:cubicBezTo>
                    <a:pt x="6359" y="9717"/>
                    <a:pt x="6121" y="9883"/>
                    <a:pt x="5954" y="9979"/>
                  </a:cubicBezTo>
                  <a:cubicBezTo>
                    <a:pt x="5811" y="9907"/>
                    <a:pt x="5573" y="9717"/>
                    <a:pt x="5573" y="9502"/>
                  </a:cubicBezTo>
                  <a:cubicBezTo>
                    <a:pt x="5573" y="9455"/>
                    <a:pt x="5597" y="9407"/>
                    <a:pt x="5621" y="9359"/>
                  </a:cubicBezTo>
                  <a:cubicBezTo>
                    <a:pt x="5740" y="9383"/>
                    <a:pt x="5859" y="9407"/>
                    <a:pt x="5978" y="9407"/>
                  </a:cubicBezTo>
                  <a:cubicBezTo>
                    <a:pt x="6097" y="9407"/>
                    <a:pt x="6216" y="9383"/>
                    <a:pt x="6311" y="9359"/>
                  </a:cubicBezTo>
                  <a:close/>
                  <a:moveTo>
                    <a:pt x="3549" y="8955"/>
                  </a:moveTo>
                  <a:lnTo>
                    <a:pt x="3549" y="10026"/>
                  </a:lnTo>
                  <a:cubicBezTo>
                    <a:pt x="3454" y="10002"/>
                    <a:pt x="3335" y="9979"/>
                    <a:pt x="3192" y="9979"/>
                  </a:cubicBezTo>
                  <a:cubicBezTo>
                    <a:pt x="3160" y="9972"/>
                    <a:pt x="3128" y="9969"/>
                    <a:pt x="3096" y="9969"/>
                  </a:cubicBezTo>
                  <a:cubicBezTo>
                    <a:pt x="3009" y="9969"/>
                    <a:pt x="2922" y="9991"/>
                    <a:pt x="2835" y="10026"/>
                  </a:cubicBezTo>
                  <a:lnTo>
                    <a:pt x="2835" y="9240"/>
                  </a:lnTo>
                  <a:cubicBezTo>
                    <a:pt x="2835" y="9193"/>
                    <a:pt x="2882" y="9169"/>
                    <a:pt x="2930" y="9145"/>
                  </a:cubicBezTo>
                  <a:lnTo>
                    <a:pt x="3549" y="8955"/>
                  </a:lnTo>
                  <a:close/>
                  <a:moveTo>
                    <a:pt x="8383" y="8955"/>
                  </a:moveTo>
                  <a:lnTo>
                    <a:pt x="9026" y="9145"/>
                  </a:lnTo>
                  <a:cubicBezTo>
                    <a:pt x="9074" y="9169"/>
                    <a:pt x="9098" y="9193"/>
                    <a:pt x="9098" y="9240"/>
                  </a:cubicBezTo>
                  <a:lnTo>
                    <a:pt x="9098" y="10026"/>
                  </a:lnTo>
                  <a:cubicBezTo>
                    <a:pt x="8979" y="10002"/>
                    <a:pt x="8860" y="9955"/>
                    <a:pt x="8741" y="9955"/>
                  </a:cubicBezTo>
                  <a:cubicBezTo>
                    <a:pt x="8621" y="9955"/>
                    <a:pt x="8502" y="9979"/>
                    <a:pt x="8383" y="10026"/>
                  </a:cubicBezTo>
                  <a:lnTo>
                    <a:pt x="8383" y="8955"/>
                  </a:lnTo>
                  <a:close/>
                  <a:moveTo>
                    <a:pt x="4311" y="8955"/>
                  </a:moveTo>
                  <a:cubicBezTo>
                    <a:pt x="4311" y="9002"/>
                    <a:pt x="4287" y="9074"/>
                    <a:pt x="4287" y="9121"/>
                  </a:cubicBezTo>
                  <a:cubicBezTo>
                    <a:pt x="4287" y="9550"/>
                    <a:pt x="4644" y="9883"/>
                    <a:pt x="5049" y="9883"/>
                  </a:cubicBezTo>
                  <a:cubicBezTo>
                    <a:pt x="5145" y="9883"/>
                    <a:pt x="5240" y="9860"/>
                    <a:pt x="5311" y="9836"/>
                  </a:cubicBezTo>
                  <a:cubicBezTo>
                    <a:pt x="5478" y="10145"/>
                    <a:pt x="5859" y="10336"/>
                    <a:pt x="5883" y="10336"/>
                  </a:cubicBezTo>
                  <a:cubicBezTo>
                    <a:pt x="5907" y="10336"/>
                    <a:pt x="5930" y="10360"/>
                    <a:pt x="5954" y="10360"/>
                  </a:cubicBezTo>
                  <a:cubicBezTo>
                    <a:pt x="6002" y="10360"/>
                    <a:pt x="6002" y="10336"/>
                    <a:pt x="6049" y="10336"/>
                  </a:cubicBezTo>
                  <a:cubicBezTo>
                    <a:pt x="6097" y="10312"/>
                    <a:pt x="6431" y="10122"/>
                    <a:pt x="6597" y="9836"/>
                  </a:cubicBezTo>
                  <a:cubicBezTo>
                    <a:pt x="6692" y="9860"/>
                    <a:pt x="6788" y="9883"/>
                    <a:pt x="6859" y="9883"/>
                  </a:cubicBezTo>
                  <a:cubicBezTo>
                    <a:pt x="7288" y="9883"/>
                    <a:pt x="7621" y="9550"/>
                    <a:pt x="7621" y="9121"/>
                  </a:cubicBezTo>
                  <a:cubicBezTo>
                    <a:pt x="7621" y="9074"/>
                    <a:pt x="7621" y="9002"/>
                    <a:pt x="7597" y="8955"/>
                  </a:cubicBezTo>
                  <a:lnTo>
                    <a:pt x="7597" y="8955"/>
                  </a:lnTo>
                  <a:lnTo>
                    <a:pt x="8026" y="9074"/>
                  </a:lnTo>
                  <a:lnTo>
                    <a:pt x="8026" y="10241"/>
                  </a:lnTo>
                  <a:lnTo>
                    <a:pt x="7740" y="10407"/>
                  </a:lnTo>
                  <a:cubicBezTo>
                    <a:pt x="7204" y="10765"/>
                    <a:pt x="6585" y="10943"/>
                    <a:pt x="5963" y="10943"/>
                  </a:cubicBezTo>
                  <a:cubicBezTo>
                    <a:pt x="5341" y="10943"/>
                    <a:pt x="4716" y="10765"/>
                    <a:pt x="4168" y="10407"/>
                  </a:cubicBezTo>
                  <a:lnTo>
                    <a:pt x="3906" y="10241"/>
                  </a:lnTo>
                  <a:lnTo>
                    <a:pt x="3906" y="9074"/>
                  </a:lnTo>
                  <a:lnTo>
                    <a:pt x="4311" y="8955"/>
                  </a:lnTo>
                  <a:close/>
                  <a:moveTo>
                    <a:pt x="8741" y="10312"/>
                  </a:moveTo>
                  <a:cubicBezTo>
                    <a:pt x="9098" y="10312"/>
                    <a:pt x="9360" y="10598"/>
                    <a:pt x="9360" y="10955"/>
                  </a:cubicBezTo>
                  <a:cubicBezTo>
                    <a:pt x="9360" y="11288"/>
                    <a:pt x="9098" y="11574"/>
                    <a:pt x="8741" y="11574"/>
                  </a:cubicBezTo>
                  <a:cubicBezTo>
                    <a:pt x="8383" y="11574"/>
                    <a:pt x="8121" y="11288"/>
                    <a:pt x="8121" y="10955"/>
                  </a:cubicBezTo>
                  <a:cubicBezTo>
                    <a:pt x="8121" y="10598"/>
                    <a:pt x="8383" y="10312"/>
                    <a:pt x="8741" y="10312"/>
                  </a:cubicBezTo>
                  <a:close/>
                  <a:moveTo>
                    <a:pt x="5978" y="0"/>
                  </a:moveTo>
                  <a:cubicBezTo>
                    <a:pt x="5430" y="0"/>
                    <a:pt x="4906" y="143"/>
                    <a:pt x="4430" y="453"/>
                  </a:cubicBezTo>
                  <a:cubicBezTo>
                    <a:pt x="2882" y="620"/>
                    <a:pt x="1668" y="1953"/>
                    <a:pt x="1668" y="3525"/>
                  </a:cubicBezTo>
                  <a:cubicBezTo>
                    <a:pt x="1668" y="3763"/>
                    <a:pt x="1549" y="3977"/>
                    <a:pt x="1334" y="4073"/>
                  </a:cubicBezTo>
                  <a:cubicBezTo>
                    <a:pt x="1120" y="4192"/>
                    <a:pt x="906" y="4406"/>
                    <a:pt x="810" y="4620"/>
                  </a:cubicBezTo>
                  <a:lnTo>
                    <a:pt x="739" y="4763"/>
                  </a:lnTo>
                  <a:cubicBezTo>
                    <a:pt x="691" y="4835"/>
                    <a:pt x="691" y="4906"/>
                    <a:pt x="691" y="4978"/>
                  </a:cubicBezTo>
                  <a:cubicBezTo>
                    <a:pt x="548" y="5049"/>
                    <a:pt x="477" y="5121"/>
                    <a:pt x="429" y="5192"/>
                  </a:cubicBezTo>
                  <a:cubicBezTo>
                    <a:pt x="382" y="5240"/>
                    <a:pt x="382" y="5263"/>
                    <a:pt x="310" y="5287"/>
                  </a:cubicBezTo>
                  <a:cubicBezTo>
                    <a:pt x="239" y="5311"/>
                    <a:pt x="167" y="5406"/>
                    <a:pt x="215" y="5502"/>
                  </a:cubicBezTo>
                  <a:cubicBezTo>
                    <a:pt x="239" y="5573"/>
                    <a:pt x="286" y="5621"/>
                    <a:pt x="382" y="5621"/>
                  </a:cubicBezTo>
                  <a:lnTo>
                    <a:pt x="429" y="5621"/>
                  </a:lnTo>
                  <a:cubicBezTo>
                    <a:pt x="596" y="5573"/>
                    <a:pt x="667" y="5478"/>
                    <a:pt x="715" y="5406"/>
                  </a:cubicBezTo>
                  <a:cubicBezTo>
                    <a:pt x="739" y="5359"/>
                    <a:pt x="786" y="5311"/>
                    <a:pt x="834" y="5287"/>
                  </a:cubicBezTo>
                  <a:cubicBezTo>
                    <a:pt x="906" y="5335"/>
                    <a:pt x="977" y="5382"/>
                    <a:pt x="1072" y="5382"/>
                  </a:cubicBezTo>
                  <a:lnTo>
                    <a:pt x="1144" y="5382"/>
                  </a:lnTo>
                  <a:cubicBezTo>
                    <a:pt x="1190" y="5386"/>
                    <a:pt x="1236" y="5388"/>
                    <a:pt x="1281" y="5388"/>
                  </a:cubicBezTo>
                  <a:cubicBezTo>
                    <a:pt x="1514" y="5388"/>
                    <a:pt x="1730" y="5335"/>
                    <a:pt x="1930" y="5216"/>
                  </a:cubicBezTo>
                  <a:cubicBezTo>
                    <a:pt x="2215" y="5049"/>
                    <a:pt x="2430" y="4835"/>
                    <a:pt x="2620" y="4573"/>
                  </a:cubicBezTo>
                  <a:lnTo>
                    <a:pt x="2620" y="4573"/>
                  </a:lnTo>
                  <a:cubicBezTo>
                    <a:pt x="2549" y="5287"/>
                    <a:pt x="1930" y="5764"/>
                    <a:pt x="1525" y="5811"/>
                  </a:cubicBezTo>
                  <a:cubicBezTo>
                    <a:pt x="1310" y="5859"/>
                    <a:pt x="1025" y="5978"/>
                    <a:pt x="858" y="6145"/>
                  </a:cubicBezTo>
                  <a:lnTo>
                    <a:pt x="739" y="6240"/>
                  </a:lnTo>
                  <a:cubicBezTo>
                    <a:pt x="691" y="6287"/>
                    <a:pt x="644" y="6359"/>
                    <a:pt x="644" y="6430"/>
                  </a:cubicBezTo>
                  <a:cubicBezTo>
                    <a:pt x="477" y="6454"/>
                    <a:pt x="382" y="6502"/>
                    <a:pt x="334" y="6549"/>
                  </a:cubicBezTo>
                  <a:cubicBezTo>
                    <a:pt x="263" y="6597"/>
                    <a:pt x="239" y="6597"/>
                    <a:pt x="191" y="6597"/>
                  </a:cubicBezTo>
                  <a:cubicBezTo>
                    <a:pt x="96" y="6597"/>
                    <a:pt x="1" y="6668"/>
                    <a:pt x="1" y="6764"/>
                  </a:cubicBezTo>
                  <a:cubicBezTo>
                    <a:pt x="1" y="6859"/>
                    <a:pt x="72" y="6954"/>
                    <a:pt x="167" y="6954"/>
                  </a:cubicBezTo>
                  <a:lnTo>
                    <a:pt x="191" y="6954"/>
                  </a:lnTo>
                  <a:cubicBezTo>
                    <a:pt x="358" y="6954"/>
                    <a:pt x="453" y="6883"/>
                    <a:pt x="525" y="6835"/>
                  </a:cubicBezTo>
                  <a:cubicBezTo>
                    <a:pt x="572" y="6811"/>
                    <a:pt x="596" y="6788"/>
                    <a:pt x="667" y="6764"/>
                  </a:cubicBezTo>
                  <a:cubicBezTo>
                    <a:pt x="715" y="6859"/>
                    <a:pt x="786" y="6907"/>
                    <a:pt x="858" y="6954"/>
                  </a:cubicBezTo>
                  <a:lnTo>
                    <a:pt x="929" y="6978"/>
                  </a:lnTo>
                  <a:cubicBezTo>
                    <a:pt x="1086" y="7048"/>
                    <a:pt x="1281" y="7092"/>
                    <a:pt x="1487" y="7092"/>
                  </a:cubicBezTo>
                  <a:cubicBezTo>
                    <a:pt x="1562" y="7092"/>
                    <a:pt x="1639" y="7086"/>
                    <a:pt x="1715" y="7073"/>
                  </a:cubicBezTo>
                  <a:cubicBezTo>
                    <a:pt x="2049" y="7002"/>
                    <a:pt x="2358" y="6907"/>
                    <a:pt x="2596" y="6764"/>
                  </a:cubicBezTo>
                  <a:lnTo>
                    <a:pt x="2596" y="6764"/>
                  </a:lnTo>
                  <a:cubicBezTo>
                    <a:pt x="2549" y="7169"/>
                    <a:pt x="2192" y="7478"/>
                    <a:pt x="1763" y="7478"/>
                  </a:cubicBezTo>
                  <a:cubicBezTo>
                    <a:pt x="1453" y="7478"/>
                    <a:pt x="1072" y="7573"/>
                    <a:pt x="810" y="7788"/>
                  </a:cubicBezTo>
                  <a:cubicBezTo>
                    <a:pt x="739" y="7835"/>
                    <a:pt x="691" y="7883"/>
                    <a:pt x="667" y="7954"/>
                  </a:cubicBezTo>
                  <a:cubicBezTo>
                    <a:pt x="501" y="7978"/>
                    <a:pt x="405" y="8050"/>
                    <a:pt x="334" y="8097"/>
                  </a:cubicBezTo>
                  <a:cubicBezTo>
                    <a:pt x="263" y="8145"/>
                    <a:pt x="239" y="8145"/>
                    <a:pt x="167" y="8145"/>
                  </a:cubicBezTo>
                  <a:cubicBezTo>
                    <a:pt x="72" y="8145"/>
                    <a:pt x="1" y="8240"/>
                    <a:pt x="1" y="8335"/>
                  </a:cubicBezTo>
                  <a:cubicBezTo>
                    <a:pt x="1" y="8431"/>
                    <a:pt x="72" y="8502"/>
                    <a:pt x="167" y="8502"/>
                  </a:cubicBezTo>
                  <a:cubicBezTo>
                    <a:pt x="358" y="8502"/>
                    <a:pt x="453" y="8431"/>
                    <a:pt x="525" y="8383"/>
                  </a:cubicBezTo>
                  <a:cubicBezTo>
                    <a:pt x="572" y="8335"/>
                    <a:pt x="620" y="8312"/>
                    <a:pt x="667" y="8312"/>
                  </a:cubicBezTo>
                  <a:cubicBezTo>
                    <a:pt x="691" y="8359"/>
                    <a:pt x="739" y="8431"/>
                    <a:pt x="810" y="8455"/>
                  </a:cubicBezTo>
                  <a:cubicBezTo>
                    <a:pt x="1072" y="8645"/>
                    <a:pt x="1429" y="8764"/>
                    <a:pt x="1787" y="8764"/>
                  </a:cubicBezTo>
                  <a:cubicBezTo>
                    <a:pt x="2977" y="8764"/>
                    <a:pt x="3954" y="7740"/>
                    <a:pt x="3906" y="6549"/>
                  </a:cubicBezTo>
                  <a:lnTo>
                    <a:pt x="3906" y="6549"/>
                  </a:lnTo>
                  <a:cubicBezTo>
                    <a:pt x="4073" y="6811"/>
                    <a:pt x="4359" y="7073"/>
                    <a:pt x="4644" y="7240"/>
                  </a:cubicBezTo>
                  <a:lnTo>
                    <a:pt x="4573" y="8502"/>
                  </a:lnTo>
                  <a:lnTo>
                    <a:pt x="3835" y="8716"/>
                  </a:lnTo>
                  <a:cubicBezTo>
                    <a:pt x="3811" y="8693"/>
                    <a:pt x="3787" y="8669"/>
                    <a:pt x="3763" y="8669"/>
                  </a:cubicBezTo>
                  <a:cubicBezTo>
                    <a:pt x="3710" y="8615"/>
                    <a:pt x="3629" y="8588"/>
                    <a:pt x="3552" y="8588"/>
                  </a:cubicBezTo>
                  <a:cubicBezTo>
                    <a:pt x="3527" y="8588"/>
                    <a:pt x="3501" y="8591"/>
                    <a:pt x="3478" y="8597"/>
                  </a:cubicBezTo>
                  <a:lnTo>
                    <a:pt x="2811" y="8812"/>
                  </a:lnTo>
                  <a:cubicBezTo>
                    <a:pt x="2668" y="8859"/>
                    <a:pt x="2549" y="8978"/>
                    <a:pt x="2501" y="9121"/>
                  </a:cubicBezTo>
                  <a:lnTo>
                    <a:pt x="1620" y="9383"/>
                  </a:lnTo>
                  <a:cubicBezTo>
                    <a:pt x="1048" y="9550"/>
                    <a:pt x="667" y="10098"/>
                    <a:pt x="667" y="10669"/>
                  </a:cubicBezTo>
                  <a:lnTo>
                    <a:pt x="667" y="11741"/>
                  </a:lnTo>
                  <a:cubicBezTo>
                    <a:pt x="667" y="11836"/>
                    <a:pt x="739" y="11908"/>
                    <a:pt x="834" y="11908"/>
                  </a:cubicBezTo>
                  <a:cubicBezTo>
                    <a:pt x="929" y="11908"/>
                    <a:pt x="1001" y="11836"/>
                    <a:pt x="1001" y="11741"/>
                  </a:cubicBezTo>
                  <a:lnTo>
                    <a:pt x="1001" y="10669"/>
                  </a:lnTo>
                  <a:cubicBezTo>
                    <a:pt x="1001" y="10241"/>
                    <a:pt x="1310" y="9860"/>
                    <a:pt x="1715" y="9717"/>
                  </a:cubicBezTo>
                  <a:lnTo>
                    <a:pt x="2501" y="9502"/>
                  </a:lnTo>
                  <a:lnTo>
                    <a:pt x="2501" y="10264"/>
                  </a:lnTo>
                  <a:cubicBezTo>
                    <a:pt x="2334" y="10431"/>
                    <a:pt x="2215" y="10669"/>
                    <a:pt x="2215" y="10931"/>
                  </a:cubicBezTo>
                  <a:cubicBezTo>
                    <a:pt x="2215" y="10979"/>
                    <a:pt x="2239" y="11026"/>
                    <a:pt x="2239" y="11074"/>
                  </a:cubicBezTo>
                  <a:cubicBezTo>
                    <a:pt x="2239" y="11169"/>
                    <a:pt x="2334" y="11217"/>
                    <a:pt x="2430" y="11217"/>
                  </a:cubicBezTo>
                  <a:cubicBezTo>
                    <a:pt x="2525" y="11193"/>
                    <a:pt x="2596" y="11122"/>
                    <a:pt x="2573" y="11026"/>
                  </a:cubicBezTo>
                  <a:cubicBezTo>
                    <a:pt x="2573" y="11003"/>
                    <a:pt x="2573" y="10955"/>
                    <a:pt x="2573" y="10931"/>
                  </a:cubicBezTo>
                  <a:cubicBezTo>
                    <a:pt x="2573" y="10598"/>
                    <a:pt x="2858" y="10312"/>
                    <a:pt x="3216" y="10312"/>
                  </a:cubicBezTo>
                  <a:cubicBezTo>
                    <a:pt x="3549" y="10312"/>
                    <a:pt x="3835" y="10598"/>
                    <a:pt x="3835" y="10931"/>
                  </a:cubicBezTo>
                  <a:cubicBezTo>
                    <a:pt x="3835" y="11288"/>
                    <a:pt x="3549" y="11574"/>
                    <a:pt x="3216" y="11574"/>
                  </a:cubicBezTo>
                  <a:cubicBezTo>
                    <a:pt x="3120" y="11574"/>
                    <a:pt x="3025" y="11550"/>
                    <a:pt x="2954" y="11503"/>
                  </a:cubicBezTo>
                  <a:cubicBezTo>
                    <a:pt x="2931" y="11497"/>
                    <a:pt x="2909" y="11494"/>
                    <a:pt x="2887" y="11494"/>
                  </a:cubicBezTo>
                  <a:cubicBezTo>
                    <a:pt x="2816" y="11494"/>
                    <a:pt x="2752" y="11525"/>
                    <a:pt x="2715" y="11598"/>
                  </a:cubicBezTo>
                  <a:cubicBezTo>
                    <a:pt x="2668" y="11693"/>
                    <a:pt x="2715" y="11789"/>
                    <a:pt x="2811" y="11836"/>
                  </a:cubicBezTo>
                  <a:cubicBezTo>
                    <a:pt x="2930" y="11884"/>
                    <a:pt x="3073" y="11908"/>
                    <a:pt x="3216" y="11908"/>
                  </a:cubicBezTo>
                  <a:cubicBezTo>
                    <a:pt x="3573" y="11908"/>
                    <a:pt x="3906" y="11717"/>
                    <a:pt x="4073" y="11408"/>
                  </a:cubicBezTo>
                  <a:lnTo>
                    <a:pt x="4740" y="11884"/>
                  </a:lnTo>
                  <a:cubicBezTo>
                    <a:pt x="4764" y="11908"/>
                    <a:pt x="4811" y="11908"/>
                    <a:pt x="4835" y="11908"/>
                  </a:cubicBezTo>
                  <a:cubicBezTo>
                    <a:pt x="4906" y="11908"/>
                    <a:pt x="4954" y="11884"/>
                    <a:pt x="4978" y="11836"/>
                  </a:cubicBezTo>
                  <a:cubicBezTo>
                    <a:pt x="5049" y="11765"/>
                    <a:pt x="5025" y="11669"/>
                    <a:pt x="4954" y="11598"/>
                  </a:cubicBezTo>
                  <a:lnTo>
                    <a:pt x="4168" y="11050"/>
                  </a:lnTo>
                  <a:cubicBezTo>
                    <a:pt x="4192" y="11003"/>
                    <a:pt x="4192" y="10955"/>
                    <a:pt x="4168" y="10812"/>
                  </a:cubicBezTo>
                  <a:lnTo>
                    <a:pt x="4168" y="10812"/>
                  </a:lnTo>
                  <a:cubicBezTo>
                    <a:pt x="4740" y="11122"/>
                    <a:pt x="5359" y="11288"/>
                    <a:pt x="5978" y="11288"/>
                  </a:cubicBezTo>
                  <a:cubicBezTo>
                    <a:pt x="6597" y="11288"/>
                    <a:pt x="7216" y="11122"/>
                    <a:pt x="7788" y="10812"/>
                  </a:cubicBezTo>
                  <a:lnTo>
                    <a:pt x="7788" y="10812"/>
                  </a:lnTo>
                  <a:cubicBezTo>
                    <a:pt x="7764" y="10836"/>
                    <a:pt x="7764" y="10884"/>
                    <a:pt x="7764" y="11050"/>
                  </a:cubicBezTo>
                  <a:lnTo>
                    <a:pt x="7002" y="11598"/>
                  </a:lnTo>
                  <a:cubicBezTo>
                    <a:pt x="6931" y="11669"/>
                    <a:pt x="6907" y="11765"/>
                    <a:pt x="6978" y="11836"/>
                  </a:cubicBezTo>
                  <a:cubicBezTo>
                    <a:pt x="7002" y="11884"/>
                    <a:pt x="7050" y="11908"/>
                    <a:pt x="7097" y="11908"/>
                  </a:cubicBezTo>
                  <a:cubicBezTo>
                    <a:pt x="7145" y="11908"/>
                    <a:pt x="7169" y="11908"/>
                    <a:pt x="7216" y="11884"/>
                  </a:cubicBezTo>
                  <a:lnTo>
                    <a:pt x="7883" y="11408"/>
                  </a:lnTo>
                  <a:cubicBezTo>
                    <a:pt x="8050" y="11717"/>
                    <a:pt x="8383" y="11908"/>
                    <a:pt x="8741" y="11908"/>
                  </a:cubicBezTo>
                  <a:cubicBezTo>
                    <a:pt x="9288" y="11908"/>
                    <a:pt x="9717" y="11479"/>
                    <a:pt x="9717" y="10931"/>
                  </a:cubicBezTo>
                  <a:cubicBezTo>
                    <a:pt x="9717" y="10669"/>
                    <a:pt x="9622" y="10431"/>
                    <a:pt x="9455" y="10264"/>
                  </a:cubicBezTo>
                  <a:lnTo>
                    <a:pt x="9455" y="9502"/>
                  </a:lnTo>
                  <a:lnTo>
                    <a:pt x="10241" y="9717"/>
                  </a:lnTo>
                  <a:cubicBezTo>
                    <a:pt x="10646" y="9860"/>
                    <a:pt x="10931" y="10241"/>
                    <a:pt x="10931" y="10669"/>
                  </a:cubicBezTo>
                  <a:lnTo>
                    <a:pt x="10931" y="11741"/>
                  </a:lnTo>
                  <a:cubicBezTo>
                    <a:pt x="10931" y="11836"/>
                    <a:pt x="11027" y="11908"/>
                    <a:pt x="11122" y="11908"/>
                  </a:cubicBezTo>
                  <a:cubicBezTo>
                    <a:pt x="11217" y="11908"/>
                    <a:pt x="11289" y="11836"/>
                    <a:pt x="11289" y="11741"/>
                  </a:cubicBezTo>
                  <a:lnTo>
                    <a:pt x="11289" y="10669"/>
                  </a:lnTo>
                  <a:cubicBezTo>
                    <a:pt x="11289" y="10098"/>
                    <a:pt x="10908" y="9550"/>
                    <a:pt x="10336" y="9383"/>
                  </a:cubicBezTo>
                  <a:lnTo>
                    <a:pt x="9431" y="9121"/>
                  </a:lnTo>
                  <a:cubicBezTo>
                    <a:pt x="9407" y="8978"/>
                    <a:pt x="9288" y="8859"/>
                    <a:pt x="9145" y="8812"/>
                  </a:cubicBezTo>
                  <a:lnTo>
                    <a:pt x="8479" y="8621"/>
                  </a:lnTo>
                  <a:cubicBezTo>
                    <a:pt x="8445" y="8604"/>
                    <a:pt x="8408" y="8596"/>
                    <a:pt x="8372" y="8596"/>
                  </a:cubicBezTo>
                  <a:cubicBezTo>
                    <a:pt x="8305" y="8596"/>
                    <a:pt x="8239" y="8623"/>
                    <a:pt x="8193" y="8669"/>
                  </a:cubicBezTo>
                  <a:cubicBezTo>
                    <a:pt x="8169" y="8693"/>
                    <a:pt x="8145" y="8693"/>
                    <a:pt x="8121" y="8740"/>
                  </a:cubicBezTo>
                  <a:lnTo>
                    <a:pt x="7383" y="8502"/>
                  </a:lnTo>
                  <a:lnTo>
                    <a:pt x="7312" y="7240"/>
                  </a:lnTo>
                  <a:lnTo>
                    <a:pt x="7478" y="7145"/>
                  </a:lnTo>
                  <a:cubicBezTo>
                    <a:pt x="7716" y="6978"/>
                    <a:pt x="7907" y="6788"/>
                    <a:pt x="8050" y="6549"/>
                  </a:cubicBezTo>
                  <a:lnTo>
                    <a:pt x="8050" y="6549"/>
                  </a:lnTo>
                  <a:cubicBezTo>
                    <a:pt x="8026" y="7002"/>
                    <a:pt x="8169" y="7478"/>
                    <a:pt x="8431" y="7859"/>
                  </a:cubicBezTo>
                  <a:cubicBezTo>
                    <a:pt x="8479" y="7907"/>
                    <a:pt x="8526" y="7931"/>
                    <a:pt x="8574" y="7931"/>
                  </a:cubicBezTo>
                  <a:cubicBezTo>
                    <a:pt x="8621" y="7931"/>
                    <a:pt x="8645" y="7931"/>
                    <a:pt x="8693" y="7907"/>
                  </a:cubicBezTo>
                  <a:cubicBezTo>
                    <a:pt x="8764" y="7835"/>
                    <a:pt x="8788" y="7740"/>
                    <a:pt x="8717" y="7645"/>
                  </a:cubicBezTo>
                  <a:cubicBezTo>
                    <a:pt x="8526" y="7359"/>
                    <a:pt x="8407" y="7002"/>
                    <a:pt x="8407" y="6645"/>
                  </a:cubicBezTo>
                  <a:lnTo>
                    <a:pt x="8407" y="3406"/>
                  </a:lnTo>
                  <a:cubicBezTo>
                    <a:pt x="8407" y="2668"/>
                    <a:pt x="7812" y="2048"/>
                    <a:pt x="7074" y="2048"/>
                  </a:cubicBezTo>
                  <a:lnTo>
                    <a:pt x="6335" y="2048"/>
                  </a:lnTo>
                  <a:lnTo>
                    <a:pt x="6454" y="1953"/>
                  </a:lnTo>
                  <a:cubicBezTo>
                    <a:pt x="6645" y="1810"/>
                    <a:pt x="6883" y="1715"/>
                    <a:pt x="7145" y="1715"/>
                  </a:cubicBezTo>
                  <a:cubicBezTo>
                    <a:pt x="7159" y="1715"/>
                    <a:pt x="7174" y="1715"/>
                    <a:pt x="7188" y="1715"/>
                  </a:cubicBezTo>
                  <a:cubicBezTo>
                    <a:pt x="8146" y="1715"/>
                    <a:pt x="8955" y="2492"/>
                    <a:pt x="8979" y="3454"/>
                  </a:cubicBezTo>
                  <a:lnTo>
                    <a:pt x="8979" y="6645"/>
                  </a:lnTo>
                  <a:cubicBezTo>
                    <a:pt x="8979" y="7288"/>
                    <a:pt x="9526" y="7835"/>
                    <a:pt x="10169" y="7835"/>
                  </a:cubicBezTo>
                  <a:cubicBezTo>
                    <a:pt x="10431" y="7835"/>
                    <a:pt x="10741" y="7907"/>
                    <a:pt x="10955" y="8074"/>
                  </a:cubicBezTo>
                  <a:cubicBezTo>
                    <a:pt x="10979" y="8097"/>
                    <a:pt x="10979" y="8121"/>
                    <a:pt x="10979" y="8121"/>
                  </a:cubicBezTo>
                  <a:cubicBezTo>
                    <a:pt x="10979" y="8145"/>
                    <a:pt x="10979" y="8145"/>
                    <a:pt x="10955" y="8169"/>
                  </a:cubicBezTo>
                  <a:cubicBezTo>
                    <a:pt x="10741" y="8312"/>
                    <a:pt x="10455" y="8407"/>
                    <a:pt x="10193" y="8407"/>
                  </a:cubicBezTo>
                  <a:cubicBezTo>
                    <a:pt x="9907" y="8407"/>
                    <a:pt x="9550" y="8312"/>
                    <a:pt x="9264" y="8169"/>
                  </a:cubicBezTo>
                  <a:cubicBezTo>
                    <a:pt x="9239" y="8152"/>
                    <a:pt x="9208" y="8144"/>
                    <a:pt x="9176" y="8144"/>
                  </a:cubicBezTo>
                  <a:cubicBezTo>
                    <a:pt x="9118" y="8144"/>
                    <a:pt x="9057" y="8170"/>
                    <a:pt x="9026" y="8216"/>
                  </a:cubicBezTo>
                  <a:cubicBezTo>
                    <a:pt x="8979" y="8312"/>
                    <a:pt x="9026" y="8407"/>
                    <a:pt x="9098" y="8455"/>
                  </a:cubicBezTo>
                  <a:cubicBezTo>
                    <a:pt x="9407" y="8645"/>
                    <a:pt x="9812" y="8764"/>
                    <a:pt x="10193" y="8764"/>
                  </a:cubicBezTo>
                  <a:cubicBezTo>
                    <a:pt x="10503" y="8764"/>
                    <a:pt x="10860" y="8645"/>
                    <a:pt x="11146" y="8455"/>
                  </a:cubicBezTo>
                  <a:cubicBezTo>
                    <a:pt x="11193" y="8431"/>
                    <a:pt x="11241" y="8359"/>
                    <a:pt x="11289" y="8312"/>
                  </a:cubicBezTo>
                  <a:cubicBezTo>
                    <a:pt x="11336" y="8312"/>
                    <a:pt x="11384" y="8359"/>
                    <a:pt x="11432" y="8383"/>
                  </a:cubicBezTo>
                  <a:cubicBezTo>
                    <a:pt x="11503" y="8431"/>
                    <a:pt x="11598" y="8502"/>
                    <a:pt x="11765" y="8502"/>
                  </a:cubicBezTo>
                  <a:cubicBezTo>
                    <a:pt x="11860" y="8502"/>
                    <a:pt x="11955" y="8431"/>
                    <a:pt x="11955" y="8335"/>
                  </a:cubicBezTo>
                  <a:cubicBezTo>
                    <a:pt x="11955" y="8240"/>
                    <a:pt x="11860" y="8169"/>
                    <a:pt x="11765" y="8169"/>
                  </a:cubicBezTo>
                  <a:cubicBezTo>
                    <a:pt x="11694" y="8169"/>
                    <a:pt x="11670" y="8145"/>
                    <a:pt x="11622" y="8097"/>
                  </a:cubicBezTo>
                  <a:cubicBezTo>
                    <a:pt x="11551" y="8050"/>
                    <a:pt x="11455" y="7978"/>
                    <a:pt x="11289" y="7954"/>
                  </a:cubicBezTo>
                  <a:cubicBezTo>
                    <a:pt x="11241" y="7883"/>
                    <a:pt x="11193" y="7835"/>
                    <a:pt x="11146" y="7788"/>
                  </a:cubicBezTo>
                  <a:cubicBezTo>
                    <a:pt x="10860" y="7597"/>
                    <a:pt x="10503" y="7478"/>
                    <a:pt x="10169" y="7478"/>
                  </a:cubicBezTo>
                  <a:cubicBezTo>
                    <a:pt x="9741" y="7478"/>
                    <a:pt x="9384" y="7169"/>
                    <a:pt x="9336" y="6764"/>
                  </a:cubicBezTo>
                  <a:lnTo>
                    <a:pt x="9336" y="6764"/>
                  </a:lnTo>
                  <a:cubicBezTo>
                    <a:pt x="9574" y="6907"/>
                    <a:pt x="9884" y="7026"/>
                    <a:pt x="10217" y="7073"/>
                  </a:cubicBezTo>
                  <a:cubicBezTo>
                    <a:pt x="10292" y="7088"/>
                    <a:pt x="10375" y="7096"/>
                    <a:pt x="10461" y="7096"/>
                  </a:cubicBezTo>
                  <a:cubicBezTo>
                    <a:pt x="10646" y="7096"/>
                    <a:pt x="10848" y="7059"/>
                    <a:pt x="11027" y="6978"/>
                  </a:cubicBezTo>
                  <a:lnTo>
                    <a:pt x="11074" y="6954"/>
                  </a:lnTo>
                  <a:cubicBezTo>
                    <a:pt x="11146" y="6907"/>
                    <a:pt x="11217" y="6859"/>
                    <a:pt x="11265" y="6788"/>
                  </a:cubicBezTo>
                  <a:cubicBezTo>
                    <a:pt x="11336" y="6788"/>
                    <a:pt x="11360" y="6811"/>
                    <a:pt x="11408" y="6859"/>
                  </a:cubicBezTo>
                  <a:cubicBezTo>
                    <a:pt x="11479" y="6883"/>
                    <a:pt x="11598" y="6954"/>
                    <a:pt x="11765" y="6954"/>
                  </a:cubicBezTo>
                  <a:cubicBezTo>
                    <a:pt x="11860" y="6954"/>
                    <a:pt x="11932" y="6859"/>
                    <a:pt x="11932" y="6764"/>
                  </a:cubicBezTo>
                  <a:cubicBezTo>
                    <a:pt x="11932" y="6668"/>
                    <a:pt x="11836" y="6597"/>
                    <a:pt x="11741" y="6597"/>
                  </a:cubicBezTo>
                  <a:cubicBezTo>
                    <a:pt x="11717" y="6597"/>
                    <a:pt x="11670" y="6597"/>
                    <a:pt x="11598" y="6549"/>
                  </a:cubicBezTo>
                  <a:cubicBezTo>
                    <a:pt x="11527" y="6502"/>
                    <a:pt x="11455" y="6454"/>
                    <a:pt x="11289" y="6430"/>
                  </a:cubicBezTo>
                  <a:cubicBezTo>
                    <a:pt x="11265" y="6359"/>
                    <a:pt x="11241" y="6311"/>
                    <a:pt x="11170" y="6240"/>
                  </a:cubicBezTo>
                  <a:lnTo>
                    <a:pt x="11074" y="6145"/>
                  </a:lnTo>
                  <a:cubicBezTo>
                    <a:pt x="10908" y="6002"/>
                    <a:pt x="10646" y="5859"/>
                    <a:pt x="10408" y="5835"/>
                  </a:cubicBezTo>
                  <a:cubicBezTo>
                    <a:pt x="10003" y="5764"/>
                    <a:pt x="9384" y="5287"/>
                    <a:pt x="9312" y="4573"/>
                  </a:cubicBezTo>
                  <a:lnTo>
                    <a:pt x="9312" y="4573"/>
                  </a:lnTo>
                  <a:cubicBezTo>
                    <a:pt x="9503" y="4835"/>
                    <a:pt x="9717" y="5049"/>
                    <a:pt x="10003" y="5216"/>
                  </a:cubicBezTo>
                  <a:cubicBezTo>
                    <a:pt x="10191" y="5329"/>
                    <a:pt x="10424" y="5397"/>
                    <a:pt x="10667" y="5397"/>
                  </a:cubicBezTo>
                  <a:cubicBezTo>
                    <a:pt x="10731" y="5397"/>
                    <a:pt x="10795" y="5392"/>
                    <a:pt x="10860" y="5382"/>
                  </a:cubicBezTo>
                  <a:cubicBezTo>
                    <a:pt x="10931" y="5382"/>
                    <a:pt x="11027" y="5335"/>
                    <a:pt x="11098" y="5287"/>
                  </a:cubicBezTo>
                  <a:cubicBezTo>
                    <a:pt x="11146" y="5311"/>
                    <a:pt x="11170" y="5359"/>
                    <a:pt x="11217" y="5406"/>
                  </a:cubicBezTo>
                  <a:cubicBezTo>
                    <a:pt x="11265" y="5478"/>
                    <a:pt x="11336" y="5573"/>
                    <a:pt x="11503" y="5621"/>
                  </a:cubicBezTo>
                  <a:lnTo>
                    <a:pt x="11551" y="5621"/>
                  </a:lnTo>
                  <a:cubicBezTo>
                    <a:pt x="11622" y="5621"/>
                    <a:pt x="11694" y="5573"/>
                    <a:pt x="11717" y="5502"/>
                  </a:cubicBezTo>
                  <a:cubicBezTo>
                    <a:pt x="11741" y="5406"/>
                    <a:pt x="11694" y="5311"/>
                    <a:pt x="11598" y="5287"/>
                  </a:cubicBezTo>
                  <a:cubicBezTo>
                    <a:pt x="11551" y="5263"/>
                    <a:pt x="11527" y="5240"/>
                    <a:pt x="11503" y="5192"/>
                  </a:cubicBezTo>
                  <a:cubicBezTo>
                    <a:pt x="11455" y="5121"/>
                    <a:pt x="11384" y="5049"/>
                    <a:pt x="11241" y="4978"/>
                  </a:cubicBezTo>
                  <a:cubicBezTo>
                    <a:pt x="11241" y="4906"/>
                    <a:pt x="11241" y="4835"/>
                    <a:pt x="11193" y="4763"/>
                  </a:cubicBezTo>
                  <a:lnTo>
                    <a:pt x="11122" y="4644"/>
                  </a:lnTo>
                  <a:cubicBezTo>
                    <a:pt x="11027" y="4406"/>
                    <a:pt x="10812" y="4216"/>
                    <a:pt x="10598" y="4073"/>
                  </a:cubicBezTo>
                  <a:cubicBezTo>
                    <a:pt x="10384" y="3977"/>
                    <a:pt x="10241" y="3763"/>
                    <a:pt x="10241" y="3549"/>
                  </a:cubicBezTo>
                  <a:cubicBezTo>
                    <a:pt x="10241" y="3072"/>
                    <a:pt x="10146" y="2644"/>
                    <a:pt x="9955" y="2239"/>
                  </a:cubicBezTo>
                  <a:cubicBezTo>
                    <a:pt x="9938" y="2169"/>
                    <a:pt x="9869" y="2125"/>
                    <a:pt x="9806" y="2125"/>
                  </a:cubicBezTo>
                  <a:cubicBezTo>
                    <a:pt x="9782" y="2125"/>
                    <a:pt x="9760" y="2131"/>
                    <a:pt x="9741" y="2144"/>
                  </a:cubicBezTo>
                  <a:cubicBezTo>
                    <a:pt x="9645" y="2191"/>
                    <a:pt x="9598" y="2287"/>
                    <a:pt x="9645" y="2382"/>
                  </a:cubicBezTo>
                  <a:cubicBezTo>
                    <a:pt x="9812" y="2739"/>
                    <a:pt x="9907" y="3144"/>
                    <a:pt x="9907" y="3549"/>
                  </a:cubicBezTo>
                  <a:cubicBezTo>
                    <a:pt x="9907" y="3906"/>
                    <a:pt x="10098" y="4216"/>
                    <a:pt x="10431" y="4382"/>
                  </a:cubicBezTo>
                  <a:cubicBezTo>
                    <a:pt x="10574" y="4478"/>
                    <a:pt x="10741" y="4620"/>
                    <a:pt x="10812" y="4787"/>
                  </a:cubicBezTo>
                  <a:lnTo>
                    <a:pt x="10884" y="4930"/>
                  </a:lnTo>
                  <a:cubicBezTo>
                    <a:pt x="10908" y="4954"/>
                    <a:pt x="10884" y="4978"/>
                    <a:pt x="10884" y="5001"/>
                  </a:cubicBezTo>
                  <a:cubicBezTo>
                    <a:pt x="10884" y="5001"/>
                    <a:pt x="10860" y="5025"/>
                    <a:pt x="10812" y="5049"/>
                  </a:cubicBezTo>
                  <a:cubicBezTo>
                    <a:pt x="10781" y="5053"/>
                    <a:pt x="10747" y="5055"/>
                    <a:pt x="10712" y="5055"/>
                  </a:cubicBezTo>
                  <a:cubicBezTo>
                    <a:pt x="10537" y="5055"/>
                    <a:pt x="10328" y="5005"/>
                    <a:pt x="10169" y="4906"/>
                  </a:cubicBezTo>
                  <a:cubicBezTo>
                    <a:pt x="9669" y="4620"/>
                    <a:pt x="9336" y="4073"/>
                    <a:pt x="9312" y="3477"/>
                  </a:cubicBezTo>
                  <a:cubicBezTo>
                    <a:pt x="9312" y="2906"/>
                    <a:pt x="9074" y="2358"/>
                    <a:pt x="8645" y="1977"/>
                  </a:cubicBezTo>
                  <a:cubicBezTo>
                    <a:pt x="8240" y="1572"/>
                    <a:pt x="7716" y="1358"/>
                    <a:pt x="7145" y="1358"/>
                  </a:cubicBezTo>
                  <a:cubicBezTo>
                    <a:pt x="6835" y="1358"/>
                    <a:pt x="6478" y="1477"/>
                    <a:pt x="6216" y="1691"/>
                  </a:cubicBezTo>
                  <a:lnTo>
                    <a:pt x="6145" y="1739"/>
                  </a:lnTo>
                  <a:lnTo>
                    <a:pt x="6145" y="1024"/>
                  </a:lnTo>
                  <a:cubicBezTo>
                    <a:pt x="6454" y="858"/>
                    <a:pt x="6788" y="786"/>
                    <a:pt x="7145" y="786"/>
                  </a:cubicBezTo>
                  <a:cubicBezTo>
                    <a:pt x="7955" y="786"/>
                    <a:pt x="8717" y="1120"/>
                    <a:pt x="9241" y="1739"/>
                  </a:cubicBezTo>
                  <a:cubicBezTo>
                    <a:pt x="9264" y="1775"/>
                    <a:pt x="9306" y="1792"/>
                    <a:pt x="9351" y="1792"/>
                  </a:cubicBezTo>
                  <a:cubicBezTo>
                    <a:pt x="9395" y="1792"/>
                    <a:pt x="9443" y="1775"/>
                    <a:pt x="9479" y="1739"/>
                  </a:cubicBezTo>
                  <a:cubicBezTo>
                    <a:pt x="9550" y="1691"/>
                    <a:pt x="9550" y="1572"/>
                    <a:pt x="9503" y="1501"/>
                  </a:cubicBezTo>
                  <a:cubicBezTo>
                    <a:pt x="8979" y="905"/>
                    <a:pt x="8264" y="548"/>
                    <a:pt x="7502" y="453"/>
                  </a:cubicBezTo>
                  <a:cubicBezTo>
                    <a:pt x="7050" y="143"/>
                    <a:pt x="6526" y="0"/>
                    <a:pt x="59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 name="Google Shape;1517;p47"/>
          <p:cNvGrpSpPr/>
          <p:nvPr/>
        </p:nvGrpSpPr>
        <p:grpSpPr>
          <a:xfrm>
            <a:off x="7528315" y="2051135"/>
            <a:ext cx="379434" cy="421468"/>
            <a:chOff x="7528315" y="2051135"/>
            <a:chExt cx="379434" cy="421468"/>
          </a:xfrm>
        </p:grpSpPr>
        <p:sp>
          <p:nvSpPr>
            <p:cNvPr id="1518" name="Google Shape;1518;p47"/>
            <p:cNvSpPr/>
            <p:nvPr/>
          </p:nvSpPr>
          <p:spPr>
            <a:xfrm>
              <a:off x="7528315" y="2051135"/>
              <a:ext cx="379434" cy="421468"/>
            </a:xfrm>
            <a:custGeom>
              <a:rect b="b" l="l" r="r" t="t"/>
              <a:pathLst>
                <a:path extrusionOk="0" h="11932" w="10742">
                  <a:moveTo>
                    <a:pt x="7812" y="2097"/>
                  </a:moveTo>
                  <a:lnTo>
                    <a:pt x="7812" y="2525"/>
                  </a:lnTo>
                  <a:cubicBezTo>
                    <a:pt x="7645" y="2549"/>
                    <a:pt x="7550" y="2597"/>
                    <a:pt x="7479" y="2644"/>
                  </a:cubicBezTo>
                  <a:cubicBezTo>
                    <a:pt x="7360" y="2716"/>
                    <a:pt x="7288" y="2740"/>
                    <a:pt x="7121" y="2740"/>
                  </a:cubicBezTo>
                  <a:cubicBezTo>
                    <a:pt x="6955" y="2740"/>
                    <a:pt x="6860" y="2716"/>
                    <a:pt x="6764" y="2644"/>
                  </a:cubicBezTo>
                  <a:cubicBezTo>
                    <a:pt x="6645" y="2597"/>
                    <a:pt x="6502" y="2525"/>
                    <a:pt x="6240" y="2525"/>
                  </a:cubicBezTo>
                  <a:cubicBezTo>
                    <a:pt x="5978" y="2525"/>
                    <a:pt x="5836" y="2597"/>
                    <a:pt x="5740" y="2644"/>
                  </a:cubicBezTo>
                  <a:cubicBezTo>
                    <a:pt x="5621" y="2716"/>
                    <a:pt x="5550" y="2740"/>
                    <a:pt x="5383" y="2740"/>
                  </a:cubicBezTo>
                  <a:cubicBezTo>
                    <a:pt x="5193" y="2740"/>
                    <a:pt x="5121" y="2716"/>
                    <a:pt x="5026" y="2644"/>
                  </a:cubicBezTo>
                  <a:cubicBezTo>
                    <a:pt x="4907" y="2597"/>
                    <a:pt x="4764" y="2525"/>
                    <a:pt x="4502" y="2525"/>
                  </a:cubicBezTo>
                  <a:cubicBezTo>
                    <a:pt x="4240" y="2525"/>
                    <a:pt x="4097" y="2597"/>
                    <a:pt x="3978" y="2644"/>
                  </a:cubicBezTo>
                  <a:cubicBezTo>
                    <a:pt x="3883" y="2716"/>
                    <a:pt x="3811" y="2740"/>
                    <a:pt x="3621" y="2740"/>
                  </a:cubicBezTo>
                  <a:cubicBezTo>
                    <a:pt x="3454" y="2740"/>
                    <a:pt x="3383" y="2716"/>
                    <a:pt x="3287" y="2644"/>
                  </a:cubicBezTo>
                  <a:cubicBezTo>
                    <a:pt x="3192" y="2597"/>
                    <a:pt x="3097" y="2549"/>
                    <a:pt x="2930" y="2525"/>
                  </a:cubicBezTo>
                  <a:lnTo>
                    <a:pt x="2930" y="2097"/>
                  </a:lnTo>
                  <a:close/>
                  <a:moveTo>
                    <a:pt x="6240" y="2859"/>
                  </a:moveTo>
                  <a:cubicBezTo>
                    <a:pt x="6431" y="2859"/>
                    <a:pt x="6502" y="2906"/>
                    <a:pt x="6598" y="2954"/>
                  </a:cubicBezTo>
                  <a:cubicBezTo>
                    <a:pt x="6717" y="3025"/>
                    <a:pt x="6860" y="3097"/>
                    <a:pt x="7121" y="3097"/>
                  </a:cubicBezTo>
                  <a:cubicBezTo>
                    <a:pt x="7383" y="3097"/>
                    <a:pt x="7526" y="3025"/>
                    <a:pt x="7622" y="2954"/>
                  </a:cubicBezTo>
                  <a:cubicBezTo>
                    <a:pt x="7693" y="2930"/>
                    <a:pt x="7741" y="2882"/>
                    <a:pt x="7812" y="2882"/>
                  </a:cubicBezTo>
                  <a:lnTo>
                    <a:pt x="7812" y="3478"/>
                  </a:lnTo>
                  <a:cubicBezTo>
                    <a:pt x="7812" y="3478"/>
                    <a:pt x="7812" y="3502"/>
                    <a:pt x="7788" y="3502"/>
                  </a:cubicBezTo>
                  <a:lnTo>
                    <a:pt x="2954" y="3502"/>
                  </a:lnTo>
                  <a:cubicBezTo>
                    <a:pt x="2930" y="3502"/>
                    <a:pt x="2930" y="3478"/>
                    <a:pt x="2930" y="3478"/>
                  </a:cubicBezTo>
                  <a:lnTo>
                    <a:pt x="2930" y="2882"/>
                  </a:lnTo>
                  <a:cubicBezTo>
                    <a:pt x="3002" y="2906"/>
                    <a:pt x="3049" y="2930"/>
                    <a:pt x="3121" y="2954"/>
                  </a:cubicBezTo>
                  <a:cubicBezTo>
                    <a:pt x="3216" y="3025"/>
                    <a:pt x="3359" y="3097"/>
                    <a:pt x="3621" y="3097"/>
                  </a:cubicBezTo>
                  <a:cubicBezTo>
                    <a:pt x="3883" y="3097"/>
                    <a:pt x="4026" y="3025"/>
                    <a:pt x="4145" y="2954"/>
                  </a:cubicBezTo>
                  <a:cubicBezTo>
                    <a:pt x="4240" y="2906"/>
                    <a:pt x="4335" y="2859"/>
                    <a:pt x="4502" y="2859"/>
                  </a:cubicBezTo>
                  <a:cubicBezTo>
                    <a:pt x="4669" y="2859"/>
                    <a:pt x="4764" y="2906"/>
                    <a:pt x="4859" y="2954"/>
                  </a:cubicBezTo>
                  <a:cubicBezTo>
                    <a:pt x="4978" y="3025"/>
                    <a:pt x="5121" y="3097"/>
                    <a:pt x="5383" y="3097"/>
                  </a:cubicBezTo>
                  <a:cubicBezTo>
                    <a:pt x="5645" y="3097"/>
                    <a:pt x="5788" y="3025"/>
                    <a:pt x="5883" y="2954"/>
                  </a:cubicBezTo>
                  <a:cubicBezTo>
                    <a:pt x="6002" y="2906"/>
                    <a:pt x="6074" y="2859"/>
                    <a:pt x="6240" y="2859"/>
                  </a:cubicBezTo>
                  <a:close/>
                  <a:moveTo>
                    <a:pt x="7503" y="3859"/>
                  </a:moveTo>
                  <a:cubicBezTo>
                    <a:pt x="7526" y="3978"/>
                    <a:pt x="7574" y="4097"/>
                    <a:pt x="7622" y="4192"/>
                  </a:cubicBezTo>
                  <a:lnTo>
                    <a:pt x="3144" y="4192"/>
                  </a:lnTo>
                  <a:cubicBezTo>
                    <a:pt x="3192" y="4097"/>
                    <a:pt x="3216" y="3978"/>
                    <a:pt x="3240" y="3859"/>
                  </a:cubicBezTo>
                  <a:close/>
                  <a:moveTo>
                    <a:pt x="8979" y="2097"/>
                  </a:moveTo>
                  <a:cubicBezTo>
                    <a:pt x="9789" y="2097"/>
                    <a:pt x="10384" y="2716"/>
                    <a:pt x="10384" y="3525"/>
                  </a:cubicBezTo>
                  <a:cubicBezTo>
                    <a:pt x="10384" y="4240"/>
                    <a:pt x="9860" y="4788"/>
                    <a:pt x="9170" y="4788"/>
                  </a:cubicBezTo>
                  <a:cubicBezTo>
                    <a:pt x="8503" y="4788"/>
                    <a:pt x="8026" y="4430"/>
                    <a:pt x="7860" y="3835"/>
                  </a:cubicBezTo>
                  <a:cubicBezTo>
                    <a:pt x="8050" y="3811"/>
                    <a:pt x="8169" y="3644"/>
                    <a:pt x="8169" y="3478"/>
                  </a:cubicBezTo>
                  <a:lnTo>
                    <a:pt x="8169" y="3144"/>
                  </a:lnTo>
                  <a:lnTo>
                    <a:pt x="8979" y="3144"/>
                  </a:lnTo>
                  <a:cubicBezTo>
                    <a:pt x="9170" y="3144"/>
                    <a:pt x="9336" y="3311"/>
                    <a:pt x="9336" y="3478"/>
                  </a:cubicBezTo>
                  <a:cubicBezTo>
                    <a:pt x="9336" y="3597"/>
                    <a:pt x="9312" y="3692"/>
                    <a:pt x="9241" y="3764"/>
                  </a:cubicBezTo>
                  <a:cubicBezTo>
                    <a:pt x="9193" y="3811"/>
                    <a:pt x="9122" y="3859"/>
                    <a:pt x="9027" y="3859"/>
                  </a:cubicBezTo>
                  <a:cubicBezTo>
                    <a:pt x="8908" y="3859"/>
                    <a:pt x="8812" y="3764"/>
                    <a:pt x="8812" y="3668"/>
                  </a:cubicBezTo>
                  <a:cubicBezTo>
                    <a:pt x="8812" y="3573"/>
                    <a:pt x="8717" y="3502"/>
                    <a:pt x="8622" y="3502"/>
                  </a:cubicBezTo>
                  <a:cubicBezTo>
                    <a:pt x="8527" y="3502"/>
                    <a:pt x="8455" y="3597"/>
                    <a:pt x="8455" y="3692"/>
                  </a:cubicBezTo>
                  <a:cubicBezTo>
                    <a:pt x="8479" y="3978"/>
                    <a:pt x="8741" y="4192"/>
                    <a:pt x="9027" y="4192"/>
                  </a:cubicBezTo>
                  <a:cubicBezTo>
                    <a:pt x="9217" y="4192"/>
                    <a:pt x="9384" y="4121"/>
                    <a:pt x="9503" y="4002"/>
                  </a:cubicBezTo>
                  <a:cubicBezTo>
                    <a:pt x="9622" y="3859"/>
                    <a:pt x="9693" y="3692"/>
                    <a:pt x="9693" y="3478"/>
                  </a:cubicBezTo>
                  <a:cubicBezTo>
                    <a:pt x="9670" y="3097"/>
                    <a:pt x="9360" y="2811"/>
                    <a:pt x="8979" y="2811"/>
                  </a:cubicBezTo>
                  <a:lnTo>
                    <a:pt x="8169" y="2811"/>
                  </a:lnTo>
                  <a:lnTo>
                    <a:pt x="8169" y="2097"/>
                  </a:lnTo>
                  <a:close/>
                  <a:moveTo>
                    <a:pt x="7836" y="4549"/>
                  </a:moveTo>
                  <a:cubicBezTo>
                    <a:pt x="8003" y="4740"/>
                    <a:pt x="8217" y="4907"/>
                    <a:pt x="8455" y="5002"/>
                  </a:cubicBezTo>
                  <a:lnTo>
                    <a:pt x="8455" y="5359"/>
                  </a:lnTo>
                  <a:lnTo>
                    <a:pt x="2287" y="5359"/>
                  </a:lnTo>
                  <a:lnTo>
                    <a:pt x="2287" y="5026"/>
                  </a:lnTo>
                  <a:cubicBezTo>
                    <a:pt x="2525" y="4930"/>
                    <a:pt x="2740" y="4788"/>
                    <a:pt x="2930" y="4549"/>
                  </a:cubicBezTo>
                  <a:close/>
                  <a:moveTo>
                    <a:pt x="2692" y="1"/>
                  </a:moveTo>
                  <a:cubicBezTo>
                    <a:pt x="2597" y="1"/>
                    <a:pt x="2525" y="72"/>
                    <a:pt x="2525" y="191"/>
                  </a:cubicBezTo>
                  <a:lnTo>
                    <a:pt x="2525" y="715"/>
                  </a:lnTo>
                  <a:lnTo>
                    <a:pt x="2263" y="715"/>
                  </a:lnTo>
                  <a:cubicBezTo>
                    <a:pt x="2025" y="715"/>
                    <a:pt x="1811" y="882"/>
                    <a:pt x="1763" y="1120"/>
                  </a:cubicBezTo>
                  <a:lnTo>
                    <a:pt x="1620" y="1763"/>
                  </a:lnTo>
                  <a:cubicBezTo>
                    <a:pt x="739" y="1835"/>
                    <a:pt x="1" y="2620"/>
                    <a:pt x="1" y="3525"/>
                  </a:cubicBezTo>
                  <a:cubicBezTo>
                    <a:pt x="1" y="3597"/>
                    <a:pt x="25" y="3668"/>
                    <a:pt x="25" y="3740"/>
                  </a:cubicBezTo>
                  <a:cubicBezTo>
                    <a:pt x="25" y="3811"/>
                    <a:pt x="120" y="3883"/>
                    <a:pt x="191" y="3883"/>
                  </a:cubicBezTo>
                  <a:lnTo>
                    <a:pt x="215" y="3883"/>
                  </a:lnTo>
                  <a:cubicBezTo>
                    <a:pt x="311" y="3883"/>
                    <a:pt x="382" y="3787"/>
                    <a:pt x="358" y="3692"/>
                  </a:cubicBezTo>
                  <a:cubicBezTo>
                    <a:pt x="358" y="3644"/>
                    <a:pt x="358" y="3573"/>
                    <a:pt x="358" y="3525"/>
                  </a:cubicBezTo>
                  <a:cubicBezTo>
                    <a:pt x="358" y="2763"/>
                    <a:pt x="1001" y="2097"/>
                    <a:pt x="1787" y="2097"/>
                  </a:cubicBezTo>
                  <a:lnTo>
                    <a:pt x="2573" y="2097"/>
                  </a:lnTo>
                  <a:lnTo>
                    <a:pt x="2573" y="2811"/>
                  </a:lnTo>
                  <a:lnTo>
                    <a:pt x="1763" y="2811"/>
                  </a:lnTo>
                  <a:cubicBezTo>
                    <a:pt x="1549" y="2811"/>
                    <a:pt x="1358" y="2882"/>
                    <a:pt x="1239" y="3025"/>
                  </a:cubicBezTo>
                  <a:cubicBezTo>
                    <a:pt x="1096" y="3192"/>
                    <a:pt x="1049" y="3383"/>
                    <a:pt x="1073" y="3573"/>
                  </a:cubicBezTo>
                  <a:cubicBezTo>
                    <a:pt x="1096" y="3954"/>
                    <a:pt x="1358" y="4192"/>
                    <a:pt x="1716" y="4192"/>
                  </a:cubicBezTo>
                  <a:cubicBezTo>
                    <a:pt x="2001" y="4192"/>
                    <a:pt x="2263" y="3978"/>
                    <a:pt x="2287" y="3692"/>
                  </a:cubicBezTo>
                  <a:cubicBezTo>
                    <a:pt x="2287" y="3597"/>
                    <a:pt x="2216" y="3502"/>
                    <a:pt x="2120" y="3502"/>
                  </a:cubicBezTo>
                  <a:cubicBezTo>
                    <a:pt x="2025" y="3502"/>
                    <a:pt x="1930" y="3573"/>
                    <a:pt x="1930" y="3668"/>
                  </a:cubicBezTo>
                  <a:cubicBezTo>
                    <a:pt x="1930" y="3764"/>
                    <a:pt x="1835" y="3859"/>
                    <a:pt x="1716" y="3859"/>
                  </a:cubicBezTo>
                  <a:cubicBezTo>
                    <a:pt x="1525" y="3859"/>
                    <a:pt x="1430" y="3692"/>
                    <a:pt x="1406" y="3549"/>
                  </a:cubicBezTo>
                  <a:cubicBezTo>
                    <a:pt x="1406" y="3454"/>
                    <a:pt x="1430" y="3335"/>
                    <a:pt x="1501" y="3263"/>
                  </a:cubicBezTo>
                  <a:cubicBezTo>
                    <a:pt x="1573" y="3192"/>
                    <a:pt x="1668" y="3144"/>
                    <a:pt x="1763" y="3144"/>
                  </a:cubicBezTo>
                  <a:lnTo>
                    <a:pt x="2573" y="3144"/>
                  </a:lnTo>
                  <a:lnTo>
                    <a:pt x="2573" y="3478"/>
                  </a:lnTo>
                  <a:cubicBezTo>
                    <a:pt x="2573" y="3668"/>
                    <a:pt x="2716" y="3811"/>
                    <a:pt x="2883" y="3835"/>
                  </a:cubicBezTo>
                  <a:cubicBezTo>
                    <a:pt x="2740" y="4407"/>
                    <a:pt x="2263" y="4788"/>
                    <a:pt x="1644" y="4788"/>
                  </a:cubicBezTo>
                  <a:cubicBezTo>
                    <a:pt x="1239" y="4788"/>
                    <a:pt x="882" y="4621"/>
                    <a:pt x="644" y="4335"/>
                  </a:cubicBezTo>
                  <a:cubicBezTo>
                    <a:pt x="618" y="4296"/>
                    <a:pt x="570" y="4278"/>
                    <a:pt x="520" y="4278"/>
                  </a:cubicBezTo>
                  <a:cubicBezTo>
                    <a:pt x="480" y="4278"/>
                    <a:pt x="438" y="4290"/>
                    <a:pt x="406" y="4311"/>
                  </a:cubicBezTo>
                  <a:cubicBezTo>
                    <a:pt x="334" y="4383"/>
                    <a:pt x="311" y="4502"/>
                    <a:pt x="382" y="4573"/>
                  </a:cubicBezTo>
                  <a:cubicBezTo>
                    <a:pt x="692" y="4930"/>
                    <a:pt x="1144" y="5145"/>
                    <a:pt x="1644" y="5145"/>
                  </a:cubicBezTo>
                  <a:cubicBezTo>
                    <a:pt x="1739" y="5145"/>
                    <a:pt x="1835" y="5121"/>
                    <a:pt x="1930" y="5121"/>
                  </a:cubicBezTo>
                  <a:lnTo>
                    <a:pt x="1930" y="5407"/>
                  </a:lnTo>
                  <a:cubicBezTo>
                    <a:pt x="1739" y="5478"/>
                    <a:pt x="1597" y="5669"/>
                    <a:pt x="1597" y="5883"/>
                  </a:cubicBezTo>
                  <a:cubicBezTo>
                    <a:pt x="1597" y="6169"/>
                    <a:pt x="1835" y="6407"/>
                    <a:pt x="2120" y="6407"/>
                  </a:cubicBezTo>
                  <a:lnTo>
                    <a:pt x="2287" y="6407"/>
                  </a:lnTo>
                  <a:lnTo>
                    <a:pt x="2287" y="11765"/>
                  </a:lnTo>
                  <a:cubicBezTo>
                    <a:pt x="2287" y="11860"/>
                    <a:pt x="2359" y="11932"/>
                    <a:pt x="2454" y="11932"/>
                  </a:cubicBezTo>
                  <a:cubicBezTo>
                    <a:pt x="2549" y="11932"/>
                    <a:pt x="2644" y="11860"/>
                    <a:pt x="2644" y="11765"/>
                  </a:cubicBezTo>
                  <a:lnTo>
                    <a:pt x="2644" y="6407"/>
                  </a:lnTo>
                  <a:lnTo>
                    <a:pt x="3549" y="6407"/>
                  </a:lnTo>
                  <a:cubicBezTo>
                    <a:pt x="3645" y="6407"/>
                    <a:pt x="3740" y="6336"/>
                    <a:pt x="3740" y="6240"/>
                  </a:cubicBezTo>
                  <a:cubicBezTo>
                    <a:pt x="3740" y="6145"/>
                    <a:pt x="3668" y="6074"/>
                    <a:pt x="3549" y="6074"/>
                  </a:cubicBezTo>
                  <a:lnTo>
                    <a:pt x="2120" y="6074"/>
                  </a:lnTo>
                  <a:cubicBezTo>
                    <a:pt x="2025" y="6074"/>
                    <a:pt x="1930" y="5978"/>
                    <a:pt x="1930" y="5883"/>
                  </a:cubicBezTo>
                  <a:cubicBezTo>
                    <a:pt x="1930" y="5788"/>
                    <a:pt x="2025" y="5716"/>
                    <a:pt x="2120" y="5716"/>
                  </a:cubicBezTo>
                  <a:lnTo>
                    <a:pt x="8646" y="5716"/>
                  </a:lnTo>
                  <a:cubicBezTo>
                    <a:pt x="8741" y="5716"/>
                    <a:pt x="8812" y="5788"/>
                    <a:pt x="8812" y="5883"/>
                  </a:cubicBezTo>
                  <a:cubicBezTo>
                    <a:pt x="8812" y="5978"/>
                    <a:pt x="8741" y="6074"/>
                    <a:pt x="8646" y="6074"/>
                  </a:cubicBezTo>
                  <a:lnTo>
                    <a:pt x="4383" y="6074"/>
                  </a:lnTo>
                  <a:cubicBezTo>
                    <a:pt x="4288" y="6074"/>
                    <a:pt x="4192" y="6145"/>
                    <a:pt x="4192" y="6240"/>
                  </a:cubicBezTo>
                  <a:cubicBezTo>
                    <a:pt x="4192" y="6336"/>
                    <a:pt x="4264" y="6407"/>
                    <a:pt x="4383" y="6407"/>
                  </a:cubicBezTo>
                  <a:lnTo>
                    <a:pt x="8122" y="6407"/>
                  </a:lnTo>
                  <a:lnTo>
                    <a:pt x="8122" y="11765"/>
                  </a:lnTo>
                  <a:cubicBezTo>
                    <a:pt x="8122" y="11860"/>
                    <a:pt x="8193" y="11932"/>
                    <a:pt x="8288" y="11932"/>
                  </a:cubicBezTo>
                  <a:cubicBezTo>
                    <a:pt x="8384" y="11932"/>
                    <a:pt x="8455" y="11860"/>
                    <a:pt x="8455" y="11765"/>
                  </a:cubicBezTo>
                  <a:lnTo>
                    <a:pt x="8455" y="6407"/>
                  </a:lnTo>
                  <a:lnTo>
                    <a:pt x="8646" y="6407"/>
                  </a:lnTo>
                  <a:cubicBezTo>
                    <a:pt x="8931" y="6407"/>
                    <a:pt x="9170" y="6169"/>
                    <a:pt x="9170" y="5883"/>
                  </a:cubicBezTo>
                  <a:cubicBezTo>
                    <a:pt x="9170" y="5669"/>
                    <a:pt x="9027" y="5478"/>
                    <a:pt x="8812" y="5407"/>
                  </a:cubicBezTo>
                  <a:lnTo>
                    <a:pt x="8812" y="5097"/>
                  </a:lnTo>
                  <a:cubicBezTo>
                    <a:pt x="8931" y="5121"/>
                    <a:pt x="9050" y="5121"/>
                    <a:pt x="9193" y="5121"/>
                  </a:cubicBezTo>
                  <a:cubicBezTo>
                    <a:pt x="10051" y="5121"/>
                    <a:pt x="10741" y="4430"/>
                    <a:pt x="10741" y="3525"/>
                  </a:cubicBezTo>
                  <a:cubicBezTo>
                    <a:pt x="10741" y="3049"/>
                    <a:pt x="10551" y="2597"/>
                    <a:pt x="10241" y="2263"/>
                  </a:cubicBezTo>
                  <a:cubicBezTo>
                    <a:pt x="9932" y="1977"/>
                    <a:pt x="9551" y="1787"/>
                    <a:pt x="9122" y="1763"/>
                  </a:cubicBezTo>
                  <a:lnTo>
                    <a:pt x="8979" y="1120"/>
                  </a:lnTo>
                  <a:cubicBezTo>
                    <a:pt x="8931" y="882"/>
                    <a:pt x="8717" y="715"/>
                    <a:pt x="8479" y="715"/>
                  </a:cubicBezTo>
                  <a:lnTo>
                    <a:pt x="8217" y="715"/>
                  </a:lnTo>
                  <a:lnTo>
                    <a:pt x="8217" y="191"/>
                  </a:lnTo>
                  <a:cubicBezTo>
                    <a:pt x="8217" y="96"/>
                    <a:pt x="8146" y="1"/>
                    <a:pt x="8050" y="1"/>
                  </a:cubicBezTo>
                  <a:cubicBezTo>
                    <a:pt x="7955" y="1"/>
                    <a:pt x="7884" y="72"/>
                    <a:pt x="7884" y="191"/>
                  </a:cubicBezTo>
                  <a:lnTo>
                    <a:pt x="7884" y="715"/>
                  </a:lnTo>
                  <a:lnTo>
                    <a:pt x="7050" y="715"/>
                  </a:lnTo>
                  <a:cubicBezTo>
                    <a:pt x="6955" y="715"/>
                    <a:pt x="6860" y="787"/>
                    <a:pt x="6860" y="882"/>
                  </a:cubicBezTo>
                  <a:cubicBezTo>
                    <a:pt x="6860" y="977"/>
                    <a:pt x="6931" y="1049"/>
                    <a:pt x="7050" y="1049"/>
                  </a:cubicBezTo>
                  <a:lnTo>
                    <a:pt x="8479" y="1049"/>
                  </a:lnTo>
                  <a:cubicBezTo>
                    <a:pt x="8550" y="1049"/>
                    <a:pt x="8622" y="1120"/>
                    <a:pt x="8646" y="1192"/>
                  </a:cubicBezTo>
                  <a:lnTo>
                    <a:pt x="8765" y="1763"/>
                  </a:lnTo>
                  <a:lnTo>
                    <a:pt x="1978" y="1763"/>
                  </a:lnTo>
                  <a:lnTo>
                    <a:pt x="2097" y="1192"/>
                  </a:lnTo>
                  <a:cubicBezTo>
                    <a:pt x="2120" y="1120"/>
                    <a:pt x="2192" y="1049"/>
                    <a:pt x="2263" y="1049"/>
                  </a:cubicBezTo>
                  <a:lnTo>
                    <a:pt x="6217" y="1049"/>
                  </a:lnTo>
                  <a:cubicBezTo>
                    <a:pt x="6312" y="1049"/>
                    <a:pt x="6407" y="977"/>
                    <a:pt x="6407" y="882"/>
                  </a:cubicBezTo>
                  <a:cubicBezTo>
                    <a:pt x="6407" y="787"/>
                    <a:pt x="6312" y="715"/>
                    <a:pt x="6217" y="715"/>
                  </a:cubicBezTo>
                  <a:lnTo>
                    <a:pt x="2859" y="715"/>
                  </a:lnTo>
                  <a:lnTo>
                    <a:pt x="2859" y="191"/>
                  </a:lnTo>
                  <a:cubicBezTo>
                    <a:pt x="2859" y="96"/>
                    <a:pt x="2787" y="1"/>
                    <a:pt x="26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7"/>
            <p:cNvSpPr/>
            <p:nvPr/>
          </p:nvSpPr>
          <p:spPr>
            <a:xfrm>
              <a:off x="7724319" y="2394364"/>
              <a:ext cx="12645" cy="78239"/>
            </a:xfrm>
            <a:custGeom>
              <a:rect b="b" l="l" r="r" t="t"/>
              <a:pathLst>
                <a:path extrusionOk="0" h="2215" w="358">
                  <a:moveTo>
                    <a:pt x="167" y="0"/>
                  </a:moveTo>
                  <a:cubicBezTo>
                    <a:pt x="72" y="0"/>
                    <a:pt x="1" y="72"/>
                    <a:pt x="1" y="167"/>
                  </a:cubicBezTo>
                  <a:lnTo>
                    <a:pt x="1" y="2048"/>
                  </a:lnTo>
                  <a:cubicBezTo>
                    <a:pt x="1" y="2143"/>
                    <a:pt x="72" y="2215"/>
                    <a:pt x="167" y="2215"/>
                  </a:cubicBezTo>
                  <a:cubicBezTo>
                    <a:pt x="263" y="2215"/>
                    <a:pt x="358" y="2143"/>
                    <a:pt x="358" y="2048"/>
                  </a:cubicBezTo>
                  <a:lnTo>
                    <a:pt x="358" y="167"/>
                  </a:lnTo>
                  <a:cubicBezTo>
                    <a:pt x="358" y="72"/>
                    <a:pt x="263"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7"/>
            <p:cNvSpPr/>
            <p:nvPr/>
          </p:nvSpPr>
          <p:spPr>
            <a:xfrm>
              <a:off x="7699947" y="2298463"/>
              <a:ext cx="37018" cy="174140"/>
            </a:xfrm>
            <a:custGeom>
              <a:rect b="b" l="l" r="r" t="t"/>
              <a:pathLst>
                <a:path extrusionOk="0" h="4930" w="1048">
                  <a:moveTo>
                    <a:pt x="524" y="0"/>
                  </a:moveTo>
                  <a:cubicBezTo>
                    <a:pt x="214" y="0"/>
                    <a:pt x="0" y="238"/>
                    <a:pt x="0" y="524"/>
                  </a:cubicBezTo>
                  <a:lnTo>
                    <a:pt x="0" y="4763"/>
                  </a:lnTo>
                  <a:cubicBezTo>
                    <a:pt x="0" y="4858"/>
                    <a:pt x="72" y="4930"/>
                    <a:pt x="167" y="4930"/>
                  </a:cubicBezTo>
                  <a:cubicBezTo>
                    <a:pt x="262" y="4930"/>
                    <a:pt x="334" y="4858"/>
                    <a:pt x="334" y="4763"/>
                  </a:cubicBezTo>
                  <a:lnTo>
                    <a:pt x="334" y="524"/>
                  </a:lnTo>
                  <a:cubicBezTo>
                    <a:pt x="334" y="429"/>
                    <a:pt x="429" y="334"/>
                    <a:pt x="524" y="334"/>
                  </a:cubicBezTo>
                  <a:cubicBezTo>
                    <a:pt x="619" y="334"/>
                    <a:pt x="691" y="429"/>
                    <a:pt x="691" y="524"/>
                  </a:cubicBezTo>
                  <a:lnTo>
                    <a:pt x="691" y="2072"/>
                  </a:lnTo>
                  <a:cubicBezTo>
                    <a:pt x="691" y="2167"/>
                    <a:pt x="762" y="2239"/>
                    <a:pt x="857" y="2239"/>
                  </a:cubicBezTo>
                  <a:cubicBezTo>
                    <a:pt x="977" y="2239"/>
                    <a:pt x="1048" y="2167"/>
                    <a:pt x="1048" y="2072"/>
                  </a:cubicBezTo>
                  <a:lnTo>
                    <a:pt x="1048" y="524"/>
                  </a:lnTo>
                  <a:cubicBezTo>
                    <a:pt x="1048" y="238"/>
                    <a:pt x="810" y="0"/>
                    <a:pt x="5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7"/>
            <p:cNvSpPr/>
            <p:nvPr/>
          </p:nvSpPr>
          <p:spPr>
            <a:xfrm>
              <a:off x="7757134" y="2298463"/>
              <a:ext cx="37053" cy="174140"/>
            </a:xfrm>
            <a:custGeom>
              <a:rect b="b" l="l" r="r" t="t"/>
              <a:pathLst>
                <a:path extrusionOk="0" h="4930" w="1049">
                  <a:moveTo>
                    <a:pt x="524" y="0"/>
                  </a:moveTo>
                  <a:cubicBezTo>
                    <a:pt x="239" y="0"/>
                    <a:pt x="1" y="238"/>
                    <a:pt x="1" y="524"/>
                  </a:cubicBezTo>
                  <a:lnTo>
                    <a:pt x="1" y="4763"/>
                  </a:lnTo>
                  <a:cubicBezTo>
                    <a:pt x="1" y="4858"/>
                    <a:pt x="72" y="4930"/>
                    <a:pt x="167" y="4930"/>
                  </a:cubicBezTo>
                  <a:cubicBezTo>
                    <a:pt x="286" y="4930"/>
                    <a:pt x="358" y="4858"/>
                    <a:pt x="358" y="4763"/>
                  </a:cubicBezTo>
                  <a:lnTo>
                    <a:pt x="358" y="524"/>
                  </a:lnTo>
                  <a:cubicBezTo>
                    <a:pt x="358" y="429"/>
                    <a:pt x="429" y="334"/>
                    <a:pt x="524" y="334"/>
                  </a:cubicBezTo>
                  <a:cubicBezTo>
                    <a:pt x="620" y="334"/>
                    <a:pt x="715" y="429"/>
                    <a:pt x="715" y="524"/>
                  </a:cubicBezTo>
                  <a:lnTo>
                    <a:pt x="715" y="4763"/>
                  </a:lnTo>
                  <a:cubicBezTo>
                    <a:pt x="715" y="4858"/>
                    <a:pt x="786" y="4930"/>
                    <a:pt x="882" y="4930"/>
                  </a:cubicBezTo>
                  <a:cubicBezTo>
                    <a:pt x="977" y="4930"/>
                    <a:pt x="1048" y="4858"/>
                    <a:pt x="1048" y="4763"/>
                  </a:cubicBezTo>
                  <a:lnTo>
                    <a:pt x="1048" y="524"/>
                  </a:lnTo>
                  <a:cubicBezTo>
                    <a:pt x="1048" y="238"/>
                    <a:pt x="810" y="0"/>
                    <a:pt x="5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7"/>
            <p:cNvSpPr/>
            <p:nvPr/>
          </p:nvSpPr>
          <p:spPr>
            <a:xfrm>
              <a:off x="7641877" y="2298463"/>
              <a:ext cx="37053" cy="174140"/>
            </a:xfrm>
            <a:custGeom>
              <a:rect b="b" l="l" r="r" t="t"/>
              <a:pathLst>
                <a:path extrusionOk="0" h="4930" w="1049">
                  <a:moveTo>
                    <a:pt x="525" y="0"/>
                  </a:moveTo>
                  <a:cubicBezTo>
                    <a:pt x="239" y="0"/>
                    <a:pt x="1" y="238"/>
                    <a:pt x="1" y="524"/>
                  </a:cubicBezTo>
                  <a:lnTo>
                    <a:pt x="1" y="4763"/>
                  </a:lnTo>
                  <a:cubicBezTo>
                    <a:pt x="1" y="4858"/>
                    <a:pt x="72" y="4930"/>
                    <a:pt x="168" y="4930"/>
                  </a:cubicBezTo>
                  <a:cubicBezTo>
                    <a:pt x="287" y="4930"/>
                    <a:pt x="358" y="4858"/>
                    <a:pt x="358" y="4763"/>
                  </a:cubicBezTo>
                  <a:lnTo>
                    <a:pt x="358" y="524"/>
                  </a:lnTo>
                  <a:cubicBezTo>
                    <a:pt x="358" y="429"/>
                    <a:pt x="430" y="334"/>
                    <a:pt x="525" y="334"/>
                  </a:cubicBezTo>
                  <a:cubicBezTo>
                    <a:pt x="620" y="334"/>
                    <a:pt x="715" y="429"/>
                    <a:pt x="715" y="524"/>
                  </a:cubicBezTo>
                  <a:lnTo>
                    <a:pt x="715" y="4763"/>
                  </a:lnTo>
                  <a:cubicBezTo>
                    <a:pt x="715" y="4858"/>
                    <a:pt x="787" y="4930"/>
                    <a:pt x="882" y="4930"/>
                  </a:cubicBezTo>
                  <a:cubicBezTo>
                    <a:pt x="977" y="4930"/>
                    <a:pt x="1049" y="4858"/>
                    <a:pt x="1049" y="4763"/>
                  </a:cubicBezTo>
                  <a:lnTo>
                    <a:pt x="1049" y="524"/>
                  </a:lnTo>
                  <a:cubicBezTo>
                    <a:pt x="1049" y="238"/>
                    <a:pt x="811" y="0"/>
                    <a:pt x="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 name="Google Shape;1523;p47"/>
          <p:cNvGrpSpPr/>
          <p:nvPr/>
        </p:nvGrpSpPr>
        <p:grpSpPr>
          <a:xfrm>
            <a:off x="6859589" y="4069993"/>
            <a:ext cx="373535" cy="421468"/>
            <a:chOff x="6859589" y="4069993"/>
            <a:chExt cx="373535" cy="421468"/>
          </a:xfrm>
        </p:grpSpPr>
        <p:sp>
          <p:nvSpPr>
            <p:cNvPr id="1524" name="Google Shape;1524;p47"/>
            <p:cNvSpPr/>
            <p:nvPr/>
          </p:nvSpPr>
          <p:spPr>
            <a:xfrm>
              <a:off x="6859589" y="4069993"/>
              <a:ext cx="373535" cy="421468"/>
            </a:xfrm>
            <a:custGeom>
              <a:rect b="b" l="l" r="r" t="t"/>
              <a:pathLst>
                <a:path extrusionOk="0" h="11932" w="10575">
                  <a:moveTo>
                    <a:pt x="5951" y="1154"/>
                  </a:moveTo>
                  <a:cubicBezTo>
                    <a:pt x="6022" y="1154"/>
                    <a:pt x="6094" y="1158"/>
                    <a:pt x="6168" y="1167"/>
                  </a:cubicBezTo>
                  <a:cubicBezTo>
                    <a:pt x="6764" y="1215"/>
                    <a:pt x="7050" y="1548"/>
                    <a:pt x="7216" y="1786"/>
                  </a:cubicBezTo>
                  <a:cubicBezTo>
                    <a:pt x="7264" y="1834"/>
                    <a:pt x="7335" y="1858"/>
                    <a:pt x="7407" y="1858"/>
                  </a:cubicBezTo>
                  <a:cubicBezTo>
                    <a:pt x="7454" y="1834"/>
                    <a:pt x="7502" y="1834"/>
                    <a:pt x="7550" y="1834"/>
                  </a:cubicBezTo>
                  <a:cubicBezTo>
                    <a:pt x="7812" y="1834"/>
                    <a:pt x="8026" y="2048"/>
                    <a:pt x="8026" y="2310"/>
                  </a:cubicBezTo>
                  <a:cubicBezTo>
                    <a:pt x="8026" y="2334"/>
                    <a:pt x="8026" y="2382"/>
                    <a:pt x="8002" y="2429"/>
                  </a:cubicBezTo>
                  <a:cubicBezTo>
                    <a:pt x="8002" y="2501"/>
                    <a:pt x="8026" y="2572"/>
                    <a:pt x="8097" y="2620"/>
                  </a:cubicBezTo>
                  <a:cubicBezTo>
                    <a:pt x="8336" y="2739"/>
                    <a:pt x="8478" y="2977"/>
                    <a:pt x="8478" y="3239"/>
                  </a:cubicBezTo>
                  <a:cubicBezTo>
                    <a:pt x="8478" y="3620"/>
                    <a:pt x="8169" y="3930"/>
                    <a:pt x="7788" y="3930"/>
                  </a:cubicBezTo>
                  <a:cubicBezTo>
                    <a:pt x="7550" y="3930"/>
                    <a:pt x="7359" y="3811"/>
                    <a:pt x="7216" y="3596"/>
                  </a:cubicBezTo>
                  <a:cubicBezTo>
                    <a:pt x="7197" y="3557"/>
                    <a:pt x="7130" y="3519"/>
                    <a:pt x="7067" y="3519"/>
                  </a:cubicBezTo>
                  <a:cubicBezTo>
                    <a:pt x="7053" y="3519"/>
                    <a:pt x="7039" y="3521"/>
                    <a:pt x="7026" y="3525"/>
                  </a:cubicBezTo>
                  <a:lnTo>
                    <a:pt x="6954" y="3525"/>
                  </a:lnTo>
                  <a:cubicBezTo>
                    <a:pt x="6764" y="3525"/>
                    <a:pt x="6597" y="3382"/>
                    <a:pt x="6573" y="3191"/>
                  </a:cubicBezTo>
                  <a:cubicBezTo>
                    <a:pt x="6573" y="3144"/>
                    <a:pt x="6549" y="3096"/>
                    <a:pt x="6502" y="3072"/>
                  </a:cubicBezTo>
                  <a:cubicBezTo>
                    <a:pt x="6478" y="3049"/>
                    <a:pt x="6430" y="3025"/>
                    <a:pt x="6383" y="3025"/>
                  </a:cubicBezTo>
                  <a:cubicBezTo>
                    <a:pt x="6331" y="3033"/>
                    <a:pt x="6265" y="3040"/>
                    <a:pt x="6191" y="3040"/>
                  </a:cubicBezTo>
                  <a:cubicBezTo>
                    <a:pt x="5853" y="3040"/>
                    <a:pt x="5335" y="2911"/>
                    <a:pt x="5121" y="2287"/>
                  </a:cubicBezTo>
                  <a:cubicBezTo>
                    <a:pt x="5121" y="2001"/>
                    <a:pt x="5001" y="1739"/>
                    <a:pt x="4835" y="1524"/>
                  </a:cubicBezTo>
                  <a:cubicBezTo>
                    <a:pt x="5043" y="1358"/>
                    <a:pt x="5453" y="1154"/>
                    <a:pt x="5951" y="1154"/>
                  </a:cubicBezTo>
                  <a:close/>
                  <a:moveTo>
                    <a:pt x="2001" y="4049"/>
                  </a:moveTo>
                  <a:cubicBezTo>
                    <a:pt x="2070" y="4438"/>
                    <a:pt x="2380" y="4717"/>
                    <a:pt x="2785" y="4717"/>
                  </a:cubicBezTo>
                  <a:cubicBezTo>
                    <a:pt x="2801" y="4717"/>
                    <a:pt x="2818" y="4717"/>
                    <a:pt x="2834" y="4716"/>
                  </a:cubicBezTo>
                  <a:lnTo>
                    <a:pt x="2834" y="5430"/>
                  </a:lnTo>
                  <a:cubicBezTo>
                    <a:pt x="2834" y="5859"/>
                    <a:pt x="2953" y="6240"/>
                    <a:pt x="3144" y="6573"/>
                  </a:cubicBezTo>
                  <a:cubicBezTo>
                    <a:pt x="3096" y="6597"/>
                    <a:pt x="3049" y="6597"/>
                    <a:pt x="2977" y="6597"/>
                  </a:cubicBezTo>
                  <a:cubicBezTo>
                    <a:pt x="2715" y="6597"/>
                    <a:pt x="2477" y="6383"/>
                    <a:pt x="2453" y="6097"/>
                  </a:cubicBezTo>
                  <a:cubicBezTo>
                    <a:pt x="2453" y="6049"/>
                    <a:pt x="2406" y="5978"/>
                    <a:pt x="2358" y="5954"/>
                  </a:cubicBezTo>
                  <a:cubicBezTo>
                    <a:pt x="2072" y="5835"/>
                    <a:pt x="1882" y="5573"/>
                    <a:pt x="1882" y="5263"/>
                  </a:cubicBezTo>
                  <a:cubicBezTo>
                    <a:pt x="1882" y="5120"/>
                    <a:pt x="1929" y="4978"/>
                    <a:pt x="2001" y="4858"/>
                  </a:cubicBezTo>
                  <a:cubicBezTo>
                    <a:pt x="2025" y="4811"/>
                    <a:pt x="2025" y="4763"/>
                    <a:pt x="2001" y="4692"/>
                  </a:cubicBezTo>
                  <a:cubicBezTo>
                    <a:pt x="1953" y="4597"/>
                    <a:pt x="1929" y="4477"/>
                    <a:pt x="1929" y="4358"/>
                  </a:cubicBezTo>
                  <a:cubicBezTo>
                    <a:pt x="1929" y="4239"/>
                    <a:pt x="1953" y="4144"/>
                    <a:pt x="2001" y="4049"/>
                  </a:cubicBezTo>
                  <a:close/>
                  <a:moveTo>
                    <a:pt x="8502" y="3977"/>
                  </a:moveTo>
                  <a:cubicBezTo>
                    <a:pt x="8550" y="4025"/>
                    <a:pt x="8574" y="4073"/>
                    <a:pt x="8597" y="4144"/>
                  </a:cubicBezTo>
                  <a:cubicBezTo>
                    <a:pt x="8621" y="4216"/>
                    <a:pt x="8621" y="4287"/>
                    <a:pt x="8621" y="4358"/>
                  </a:cubicBezTo>
                  <a:cubicBezTo>
                    <a:pt x="8621" y="4477"/>
                    <a:pt x="8597" y="4597"/>
                    <a:pt x="8550" y="4692"/>
                  </a:cubicBezTo>
                  <a:cubicBezTo>
                    <a:pt x="8526" y="4739"/>
                    <a:pt x="8526" y="4811"/>
                    <a:pt x="8550" y="4858"/>
                  </a:cubicBezTo>
                  <a:cubicBezTo>
                    <a:pt x="8597" y="4930"/>
                    <a:pt x="8621" y="5001"/>
                    <a:pt x="8645" y="5073"/>
                  </a:cubicBezTo>
                  <a:cubicBezTo>
                    <a:pt x="8764" y="5454"/>
                    <a:pt x="8574" y="5835"/>
                    <a:pt x="8216" y="5954"/>
                  </a:cubicBezTo>
                  <a:cubicBezTo>
                    <a:pt x="8145" y="5978"/>
                    <a:pt x="8121" y="6025"/>
                    <a:pt x="8097" y="6097"/>
                  </a:cubicBezTo>
                  <a:cubicBezTo>
                    <a:pt x="8074" y="6383"/>
                    <a:pt x="7859" y="6597"/>
                    <a:pt x="7573" y="6597"/>
                  </a:cubicBezTo>
                  <a:cubicBezTo>
                    <a:pt x="7502" y="6597"/>
                    <a:pt x="7431" y="6597"/>
                    <a:pt x="7383" y="6573"/>
                  </a:cubicBezTo>
                  <a:cubicBezTo>
                    <a:pt x="7573" y="6240"/>
                    <a:pt x="7693" y="5835"/>
                    <a:pt x="7693" y="5430"/>
                  </a:cubicBezTo>
                  <a:lnTo>
                    <a:pt x="7693" y="4263"/>
                  </a:lnTo>
                  <a:cubicBezTo>
                    <a:pt x="7730" y="4269"/>
                    <a:pt x="7769" y="4272"/>
                    <a:pt x="7807" y="4272"/>
                  </a:cubicBezTo>
                  <a:cubicBezTo>
                    <a:pt x="8064" y="4272"/>
                    <a:pt x="8337" y="4143"/>
                    <a:pt x="8502" y="3977"/>
                  </a:cubicBezTo>
                  <a:close/>
                  <a:moveTo>
                    <a:pt x="5001" y="2834"/>
                  </a:moveTo>
                  <a:cubicBezTo>
                    <a:pt x="5342" y="3282"/>
                    <a:pt x="5836" y="3386"/>
                    <a:pt x="6157" y="3386"/>
                  </a:cubicBezTo>
                  <a:cubicBezTo>
                    <a:pt x="6195" y="3386"/>
                    <a:pt x="6231" y="3385"/>
                    <a:pt x="6264" y="3382"/>
                  </a:cubicBezTo>
                  <a:cubicBezTo>
                    <a:pt x="6355" y="3655"/>
                    <a:pt x="6640" y="3884"/>
                    <a:pt x="6956" y="3884"/>
                  </a:cubicBezTo>
                  <a:cubicBezTo>
                    <a:pt x="6971" y="3884"/>
                    <a:pt x="6986" y="3883"/>
                    <a:pt x="7002" y="3882"/>
                  </a:cubicBezTo>
                  <a:cubicBezTo>
                    <a:pt x="7097" y="4001"/>
                    <a:pt x="7216" y="4096"/>
                    <a:pt x="7335" y="4168"/>
                  </a:cubicBezTo>
                  <a:lnTo>
                    <a:pt x="7335" y="5430"/>
                  </a:lnTo>
                  <a:cubicBezTo>
                    <a:pt x="7335" y="6025"/>
                    <a:pt x="7050" y="6597"/>
                    <a:pt x="6549" y="6930"/>
                  </a:cubicBezTo>
                  <a:lnTo>
                    <a:pt x="5787" y="7454"/>
                  </a:lnTo>
                  <a:cubicBezTo>
                    <a:pt x="5633" y="7561"/>
                    <a:pt x="5448" y="7615"/>
                    <a:pt x="5263" y="7615"/>
                  </a:cubicBezTo>
                  <a:cubicBezTo>
                    <a:pt x="5079" y="7615"/>
                    <a:pt x="4894" y="7561"/>
                    <a:pt x="4740" y="7454"/>
                  </a:cubicBezTo>
                  <a:lnTo>
                    <a:pt x="3977" y="6930"/>
                  </a:lnTo>
                  <a:cubicBezTo>
                    <a:pt x="3477" y="6597"/>
                    <a:pt x="3192" y="6025"/>
                    <a:pt x="3192" y="5430"/>
                  </a:cubicBezTo>
                  <a:lnTo>
                    <a:pt x="3192" y="4597"/>
                  </a:lnTo>
                  <a:cubicBezTo>
                    <a:pt x="3382" y="4477"/>
                    <a:pt x="3525" y="4263"/>
                    <a:pt x="3525" y="4025"/>
                  </a:cubicBezTo>
                  <a:cubicBezTo>
                    <a:pt x="3787" y="3954"/>
                    <a:pt x="4001" y="3787"/>
                    <a:pt x="4120" y="3549"/>
                  </a:cubicBezTo>
                  <a:cubicBezTo>
                    <a:pt x="4525" y="3477"/>
                    <a:pt x="4859" y="3191"/>
                    <a:pt x="5001" y="2834"/>
                  </a:cubicBezTo>
                  <a:close/>
                  <a:moveTo>
                    <a:pt x="5263" y="0"/>
                  </a:moveTo>
                  <a:cubicBezTo>
                    <a:pt x="4549" y="0"/>
                    <a:pt x="3858" y="167"/>
                    <a:pt x="3311" y="477"/>
                  </a:cubicBezTo>
                  <a:cubicBezTo>
                    <a:pt x="2763" y="786"/>
                    <a:pt x="2382" y="1215"/>
                    <a:pt x="2239" y="1715"/>
                  </a:cubicBezTo>
                  <a:cubicBezTo>
                    <a:pt x="2191" y="1786"/>
                    <a:pt x="2144" y="1929"/>
                    <a:pt x="2144" y="2072"/>
                  </a:cubicBezTo>
                  <a:cubicBezTo>
                    <a:pt x="2001" y="2144"/>
                    <a:pt x="1882" y="2239"/>
                    <a:pt x="1763" y="2382"/>
                  </a:cubicBezTo>
                  <a:cubicBezTo>
                    <a:pt x="1715" y="2453"/>
                    <a:pt x="1715" y="2549"/>
                    <a:pt x="1787" y="2620"/>
                  </a:cubicBezTo>
                  <a:cubicBezTo>
                    <a:pt x="1820" y="2653"/>
                    <a:pt x="1863" y="2671"/>
                    <a:pt x="1907" y="2671"/>
                  </a:cubicBezTo>
                  <a:cubicBezTo>
                    <a:pt x="1958" y="2671"/>
                    <a:pt x="2010" y="2647"/>
                    <a:pt x="2048" y="2596"/>
                  </a:cubicBezTo>
                  <a:cubicBezTo>
                    <a:pt x="2144" y="2477"/>
                    <a:pt x="2263" y="2382"/>
                    <a:pt x="2406" y="2334"/>
                  </a:cubicBezTo>
                  <a:cubicBezTo>
                    <a:pt x="2477" y="2310"/>
                    <a:pt x="2525" y="2215"/>
                    <a:pt x="2501" y="2120"/>
                  </a:cubicBezTo>
                  <a:cubicBezTo>
                    <a:pt x="2501" y="2096"/>
                    <a:pt x="2501" y="2072"/>
                    <a:pt x="2501" y="2048"/>
                  </a:cubicBezTo>
                  <a:cubicBezTo>
                    <a:pt x="2501" y="1810"/>
                    <a:pt x="2691" y="1620"/>
                    <a:pt x="2930" y="1620"/>
                  </a:cubicBezTo>
                  <a:cubicBezTo>
                    <a:pt x="2977" y="1620"/>
                    <a:pt x="3049" y="1644"/>
                    <a:pt x="3096" y="1667"/>
                  </a:cubicBezTo>
                  <a:cubicBezTo>
                    <a:pt x="3110" y="1674"/>
                    <a:pt x="3128" y="1677"/>
                    <a:pt x="3148" y="1677"/>
                  </a:cubicBezTo>
                  <a:cubicBezTo>
                    <a:pt x="3196" y="1677"/>
                    <a:pt x="3253" y="1660"/>
                    <a:pt x="3287" y="1644"/>
                  </a:cubicBezTo>
                  <a:cubicBezTo>
                    <a:pt x="3454" y="1501"/>
                    <a:pt x="3644" y="1405"/>
                    <a:pt x="3858" y="1405"/>
                  </a:cubicBezTo>
                  <a:cubicBezTo>
                    <a:pt x="4359" y="1405"/>
                    <a:pt x="4787" y="1834"/>
                    <a:pt x="4787" y="2334"/>
                  </a:cubicBezTo>
                  <a:cubicBezTo>
                    <a:pt x="4787" y="2787"/>
                    <a:pt x="4430" y="3168"/>
                    <a:pt x="3977" y="3215"/>
                  </a:cubicBezTo>
                  <a:cubicBezTo>
                    <a:pt x="3954" y="3215"/>
                    <a:pt x="3906" y="3239"/>
                    <a:pt x="3882" y="3263"/>
                  </a:cubicBezTo>
                  <a:cubicBezTo>
                    <a:pt x="3858" y="3287"/>
                    <a:pt x="3835" y="3311"/>
                    <a:pt x="3835" y="3334"/>
                  </a:cubicBezTo>
                  <a:cubicBezTo>
                    <a:pt x="3763" y="3549"/>
                    <a:pt x="3573" y="3668"/>
                    <a:pt x="3382" y="3668"/>
                  </a:cubicBezTo>
                  <a:cubicBezTo>
                    <a:pt x="3358" y="3668"/>
                    <a:pt x="3334" y="3692"/>
                    <a:pt x="3311" y="3692"/>
                  </a:cubicBezTo>
                  <a:cubicBezTo>
                    <a:pt x="3215" y="3715"/>
                    <a:pt x="3192" y="3811"/>
                    <a:pt x="3192" y="3882"/>
                  </a:cubicBezTo>
                  <a:cubicBezTo>
                    <a:pt x="3192" y="3906"/>
                    <a:pt x="3192" y="3930"/>
                    <a:pt x="3192" y="3954"/>
                  </a:cubicBezTo>
                  <a:cubicBezTo>
                    <a:pt x="3192" y="4168"/>
                    <a:pt x="3001" y="4358"/>
                    <a:pt x="2787" y="4358"/>
                  </a:cubicBezTo>
                  <a:cubicBezTo>
                    <a:pt x="2549" y="4358"/>
                    <a:pt x="2358" y="4192"/>
                    <a:pt x="2358" y="3954"/>
                  </a:cubicBezTo>
                  <a:cubicBezTo>
                    <a:pt x="2358" y="3882"/>
                    <a:pt x="2310" y="3834"/>
                    <a:pt x="2263" y="3811"/>
                  </a:cubicBezTo>
                  <a:cubicBezTo>
                    <a:pt x="2048" y="3668"/>
                    <a:pt x="1906" y="3477"/>
                    <a:pt x="1882" y="3239"/>
                  </a:cubicBezTo>
                  <a:cubicBezTo>
                    <a:pt x="1861" y="3156"/>
                    <a:pt x="1787" y="3092"/>
                    <a:pt x="1705" y="3092"/>
                  </a:cubicBezTo>
                  <a:cubicBezTo>
                    <a:pt x="1693" y="3092"/>
                    <a:pt x="1680" y="3093"/>
                    <a:pt x="1667" y="3096"/>
                  </a:cubicBezTo>
                  <a:cubicBezTo>
                    <a:pt x="1572" y="3096"/>
                    <a:pt x="1525" y="3191"/>
                    <a:pt x="1525" y="3287"/>
                  </a:cubicBezTo>
                  <a:cubicBezTo>
                    <a:pt x="1572" y="3477"/>
                    <a:pt x="1644" y="3644"/>
                    <a:pt x="1739" y="3787"/>
                  </a:cubicBezTo>
                  <a:cubicBezTo>
                    <a:pt x="1644" y="3954"/>
                    <a:pt x="1596" y="4168"/>
                    <a:pt x="1596" y="4358"/>
                  </a:cubicBezTo>
                  <a:cubicBezTo>
                    <a:pt x="1596" y="4501"/>
                    <a:pt x="1620" y="4644"/>
                    <a:pt x="1667" y="4763"/>
                  </a:cubicBezTo>
                  <a:cubicBezTo>
                    <a:pt x="1596" y="4930"/>
                    <a:pt x="1548" y="5097"/>
                    <a:pt x="1548" y="5263"/>
                  </a:cubicBezTo>
                  <a:cubicBezTo>
                    <a:pt x="1548" y="5692"/>
                    <a:pt x="1787" y="6049"/>
                    <a:pt x="2144" y="6240"/>
                  </a:cubicBezTo>
                  <a:cubicBezTo>
                    <a:pt x="2215" y="6645"/>
                    <a:pt x="2572" y="6954"/>
                    <a:pt x="3001" y="6954"/>
                  </a:cubicBezTo>
                  <a:cubicBezTo>
                    <a:pt x="3144" y="6954"/>
                    <a:pt x="3263" y="6930"/>
                    <a:pt x="3382" y="6859"/>
                  </a:cubicBezTo>
                  <a:cubicBezTo>
                    <a:pt x="3501" y="7002"/>
                    <a:pt x="3644" y="7121"/>
                    <a:pt x="3787" y="7216"/>
                  </a:cubicBezTo>
                  <a:lnTo>
                    <a:pt x="3954" y="7335"/>
                  </a:lnTo>
                  <a:lnTo>
                    <a:pt x="3906" y="8240"/>
                  </a:lnTo>
                  <a:cubicBezTo>
                    <a:pt x="3882" y="8359"/>
                    <a:pt x="3811" y="8454"/>
                    <a:pt x="3716" y="8502"/>
                  </a:cubicBezTo>
                  <a:cubicBezTo>
                    <a:pt x="3586" y="8354"/>
                    <a:pt x="3400" y="8264"/>
                    <a:pt x="3212" y="8264"/>
                  </a:cubicBezTo>
                  <a:cubicBezTo>
                    <a:pt x="3157" y="8264"/>
                    <a:pt x="3102" y="8272"/>
                    <a:pt x="3049" y="8288"/>
                  </a:cubicBezTo>
                  <a:lnTo>
                    <a:pt x="2787" y="8359"/>
                  </a:lnTo>
                  <a:cubicBezTo>
                    <a:pt x="2692" y="8227"/>
                    <a:pt x="2522" y="8154"/>
                    <a:pt x="2348" y="8154"/>
                  </a:cubicBezTo>
                  <a:cubicBezTo>
                    <a:pt x="2304" y="8154"/>
                    <a:pt x="2259" y="8159"/>
                    <a:pt x="2215" y="8169"/>
                  </a:cubicBezTo>
                  <a:cubicBezTo>
                    <a:pt x="2025" y="8240"/>
                    <a:pt x="1882" y="8407"/>
                    <a:pt x="1858" y="8597"/>
                  </a:cubicBezTo>
                  <a:lnTo>
                    <a:pt x="1691" y="8645"/>
                  </a:lnTo>
                  <a:cubicBezTo>
                    <a:pt x="1406" y="8740"/>
                    <a:pt x="1215" y="8978"/>
                    <a:pt x="1215" y="9240"/>
                  </a:cubicBezTo>
                  <a:lnTo>
                    <a:pt x="953" y="9336"/>
                  </a:lnTo>
                  <a:cubicBezTo>
                    <a:pt x="381" y="9502"/>
                    <a:pt x="0" y="10026"/>
                    <a:pt x="0" y="10598"/>
                  </a:cubicBezTo>
                  <a:lnTo>
                    <a:pt x="0" y="11741"/>
                  </a:lnTo>
                  <a:cubicBezTo>
                    <a:pt x="0" y="11836"/>
                    <a:pt x="72" y="11931"/>
                    <a:pt x="167" y="11931"/>
                  </a:cubicBezTo>
                  <a:cubicBezTo>
                    <a:pt x="262" y="11931"/>
                    <a:pt x="358" y="11860"/>
                    <a:pt x="358" y="11765"/>
                  </a:cubicBezTo>
                  <a:lnTo>
                    <a:pt x="358" y="10598"/>
                  </a:lnTo>
                  <a:cubicBezTo>
                    <a:pt x="358" y="10169"/>
                    <a:pt x="643" y="9788"/>
                    <a:pt x="1048" y="9669"/>
                  </a:cubicBezTo>
                  <a:lnTo>
                    <a:pt x="1215" y="9598"/>
                  </a:lnTo>
                  <a:lnTo>
                    <a:pt x="1310" y="11765"/>
                  </a:lnTo>
                  <a:cubicBezTo>
                    <a:pt x="1310" y="11860"/>
                    <a:pt x="1382" y="11931"/>
                    <a:pt x="1477" y="11931"/>
                  </a:cubicBezTo>
                  <a:cubicBezTo>
                    <a:pt x="1572" y="11931"/>
                    <a:pt x="1667" y="11860"/>
                    <a:pt x="1644" y="11741"/>
                  </a:cubicBezTo>
                  <a:lnTo>
                    <a:pt x="1548" y="9288"/>
                  </a:lnTo>
                  <a:cubicBezTo>
                    <a:pt x="1548" y="9145"/>
                    <a:pt x="1644" y="9026"/>
                    <a:pt x="1763" y="8978"/>
                  </a:cubicBezTo>
                  <a:lnTo>
                    <a:pt x="1882" y="8955"/>
                  </a:lnTo>
                  <a:lnTo>
                    <a:pt x="2001" y="9955"/>
                  </a:lnTo>
                  <a:cubicBezTo>
                    <a:pt x="2022" y="10037"/>
                    <a:pt x="2078" y="10102"/>
                    <a:pt x="2155" y="10102"/>
                  </a:cubicBezTo>
                  <a:cubicBezTo>
                    <a:pt x="2167" y="10102"/>
                    <a:pt x="2179" y="10101"/>
                    <a:pt x="2191" y="10098"/>
                  </a:cubicBezTo>
                  <a:cubicBezTo>
                    <a:pt x="2287" y="10098"/>
                    <a:pt x="2358" y="10002"/>
                    <a:pt x="2358" y="9907"/>
                  </a:cubicBezTo>
                  <a:lnTo>
                    <a:pt x="2191" y="8693"/>
                  </a:lnTo>
                  <a:cubicBezTo>
                    <a:pt x="2191" y="8621"/>
                    <a:pt x="2239" y="8526"/>
                    <a:pt x="2310" y="8502"/>
                  </a:cubicBezTo>
                  <a:cubicBezTo>
                    <a:pt x="2327" y="8498"/>
                    <a:pt x="2344" y="8496"/>
                    <a:pt x="2361" y="8496"/>
                  </a:cubicBezTo>
                  <a:cubicBezTo>
                    <a:pt x="2437" y="8496"/>
                    <a:pt x="2505" y="8539"/>
                    <a:pt x="2525" y="8597"/>
                  </a:cubicBezTo>
                  <a:lnTo>
                    <a:pt x="3811" y="11812"/>
                  </a:lnTo>
                  <a:cubicBezTo>
                    <a:pt x="3835" y="11884"/>
                    <a:pt x="3906" y="11931"/>
                    <a:pt x="3977" y="11931"/>
                  </a:cubicBezTo>
                  <a:cubicBezTo>
                    <a:pt x="4001" y="11931"/>
                    <a:pt x="4025" y="11931"/>
                    <a:pt x="4049" y="11908"/>
                  </a:cubicBezTo>
                  <a:cubicBezTo>
                    <a:pt x="4120" y="11884"/>
                    <a:pt x="4168" y="11788"/>
                    <a:pt x="4144" y="11693"/>
                  </a:cubicBezTo>
                  <a:lnTo>
                    <a:pt x="2930" y="8669"/>
                  </a:lnTo>
                  <a:lnTo>
                    <a:pt x="3144" y="8621"/>
                  </a:lnTo>
                  <a:cubicBezTo>
                    <a:pt x="3176" y="8608"/>
                    <a:pt x="3208" y="8602"/>
                    <a:pt x="3239" y="8602"/>
                  </a:cubicBezTo>
                  <a:cubicBezTo>
                    <a:pt x="3323" y="8602"/>
                    <a:pt x="3401" y="8647"/>
                    <a:pt x="3454" y="8716"/>
                  </a:cubicBezTo>
                  <a:lnTo>
                    <a:pt x="5835" y="11860"/>
                  </a:lnTo>
                  <a:cubicBezTo>
                    <a:pt x="5883" y="11908"/>
                    <a:pt x="5930" y="11931"/>
                    <a:pt x="5978" y="11931"/>
                  </a:cubicBezTo>
                  <a:cubicBezTo>
                    <a:pt x="6026" y="11931"/>
                    <a:pt x="6049" y="11931"/>
                    <a:pt x="6097" y="11908"/>
                  </a:cubicBezTo>
                  <a:cubicBezTo>
                    <a:pt x="6168" y="11836"/>
                    <a:pt x="6192" y="11717"/>
                    <a:pt x="6121" y="11646"/>
                  </a:cubicBezTo>
                  <a:lnTo>
                    <a:pt x="5835" y="11265"/>
                  </a:lnTo>
                  <a:cubicBezTo>
                    <a:pt x="6216" y="11169"/>
                    <a:pt x="6621" y="10979"/>
                    <a:pt x="6954" y="10741"/>
                  </a:cubicBezTo>
                  <a:cubicBezTo>
                    <a:pt x="7026" y="10669"/>
                    <a:pt x="7050" y="10574"/>
                    <a:pt x="7002" y="10502"/>
                  </a:cubicBezTo>
                  <a:cubicBezTo>
                    <a:pt x="6973" y="10445"/>
                    <a:pt x="6918" y="10413"/>
                    <a:pt x="6863" y="10413"/>
                  </a:cubicBezTo>
                  <a:cubicBezTo>
                    <a:pt x="6828" y="10413"/>
                    <a:pt x="6792" y="10427"/>
                    <a:pt x="6764" y="10455"/>
                  </a:cubicBezTo>
                  <a:cubicBezTo>
                    <a:pt x="6407" y="10717"/>
                    <a:pt x="6002" y="10884"/>
                    <a:pt x="5597" y="10955"/>
                  </a:cubicBezTo>
                  <a:lnTo>
                    <a:pt x="3930" y="8788"/>
                  </a:lnTo>
                  <a:cubicBezTo>
                    <a:pt x="4120" y="8669"/>
                    <a:pt x="4239" y="8478"/>
                    <a:pt x="4263" y="8264"/>
                  </a:cubicBezTo>
                  <a:lnTo>
                    <a:pt x="4287" y="7550"/>
                  </a:lnTo>
                  <a:lnTo>
                    <a:pt x="4573" y="7740"/>
                  </a:lnTo>
                  <a:cubicBezTo>
                    <a:pt x="4787" y="7907"/>
                    <a:pt x="5025" y="7978"/>
                    <a:pt x="5287" y="7978"/>
                  </a:cubicBezTo>
                  <a:cubicBezTo>
                    <a:pt x="5525" y="7978"/>
                    <a:pt x="5787" y="7907"/>
                    <a:pt x="6002" y="7740"/>
                  </a:cubicBezTo>
                  <a:lnTo>
                    <a:pt x="6287" y="7550"/>
                  </a:lnTo>
                  <a:lnTo>
                    <a:pt x="6335" y="8264"/>
                  </a:lnTo>
                  <a:cubicBezTo>
                    <a:pt x="6335" y="8526"/>
                    <a:pt x="6526" y="8764"/>
                    <a:pt x="6788" y="8835"/>
                  </a:cubicBezTo>
                  <a:lnTo>
                    <a:pt x="7716" y="9121"/>
                  </a:lnTo>
                  <a:cubicBezTo>
                    <a:pt x="7621" y="9407"/>
                    <a:pt x="7478" y="9669"/>
                    <a:pt x="7288" y="9907"/>
                  </a:cubicBezTo>
                  <a:cubicBezTo>
                    <a:pt x="7240" y="10002"/>
                    <a:pt x="7240" y="10098"/>
                    <a:pt x="7312" y="10169"/>
                  </a:cubicBezTo>
                  <a:cubicBezTo>
                    <a:pt x="7354" y="10191"/>
                    <a:pt x="7397" y="10202"/>
                    <a:pt x="7438" y="10202"/>
                  </a:cubicBezTo>
                  <a:cubicBezTo>
                    <a:pt x="7488" y="10202"/>
                    <a:pt x="7534" y="10185"/>
                    <a:pt x="7573" y="10145"/>
                  </a:cubicBezTo>
                  <a:cubicBezTo>
                    <a:pt x="7812" y="9812"/>
                    <a:pt x="8002" y="9431"/>
                    <a:pt x="8121" y="9026"/>
                  </a:cubicBezTo>
                  <a:cubicBezTo>
                    <a:pt x="8121" y="8955"/>
                    <a:pt x="8169" y="8907"/>
                    <a:pt x="8240" y="8859"/>
                  </a:cubicBezTo>
                  <a:cubicBezTo>
                    <a:pt x="8274" y="8842"/>
                    <a:pt x="8320" y="8826"/>
                    <a:pt x="8369" y="8826"/>
                  </a:cubicBezTo>
                  <a:cubicBezTo>
                    <a:pt x="8389" y="8826"/>
                    <a:pt x="8410" y="8829"/>
                    <a:pt x="8431" y="8835"/>
                  </a:cubicBezTo>
                  <a:lnTo>
                    <a:pt x="7859" y="11741"/>
                  </a:lnTo>
                  <a:cubicBezTo>
                    <a:pt x="7835" y="11836"/>
                    <a:pt x="7907" y="11908"/>
                    <a:pt x="8002" y="11931"/>
                  </a:cubicBezTo>
                  <a:lnTo>
                    <a:pt x="8026" y="11931"/>
                  </a:lnTo>
                  <a:cubicBezTo>
                    <a:pt x="8097" y="11931"/>
                    <a:pt x="8193" y="11884"/>
                    <a:pt x="8193" y="11788"/>
                  </a:cubicBezTo>
                  <a:lnTo>
                    <a:pt x="8764" y="8931"/>
                  </a:lnTo>
                  <a:lnTo>
                    <a:pt x="8812" y="8955"/>
                  </a:lnTo>
                  <a:cubicBezTo>
                    <a:pt x="8931" y="8978"/>
                    <a:pt x="9026" y="9097"/>
                    <a:pt x="9002" y="9217"/>
                  </a:cubicBezTo>
                  <a:lnTo>
                    <a:pt x="8883" y="11765"/>
                  </a:lnTo>
                  <a:cubicBezTo>
                    <a:pt x="8859" y="11860"/>
                    <a:pt x="8931" y="11931"/>
                    <a:pt x="9026" y="11931"/>
                  </a:cubicBezTo>
                  <a:lnTo>
                    <a:pt x="9050" y="11931"/>
                  </a:lnTo>
                  <a:cubicBezTo>
                    <a:pt x="9145" y="11931"/>
                    <a:pt x="9217" y="11860"/>
                    <a:pt x="9217" y="11765"/>
                  </a:cubicBezTo>
                  <a:lnTo>
                    <a:pt x="9336" y="9621"/>
                  </a:lnTo>
                  <a:lnTo>
                    <a:pt x="9526" y="9669"/>
                  </a:lnTo>
                  <a:cubicBezTo>
                    <a:pt x="9931" y="9788"/>
                    <a:pt x="10217" y="10169"/>
                    <a:pt x="10217" y="10622"/>
                  </a:cubicBezTo>
                  <a:lnTo>
                    <a:pt x="10217" y="11765"/>
                  </a:lnTo>
                  <a:cubicBezTo>
                    <a:pt x="10217" y="11860"/>
                    <a:pt x="10288" y="11931"/>
                    <a:pt x="10384" y="11931"/>
                  </a:cubicBezTo>
                  <a:cubicBezTo>
                    <a:pt x="10503" y="11931"/>
                    <a:pt x="10574" y="11860"/>
                    <a:pt x="10574" y="11765"/>
                  </a:cubicBezTo>
                  <a:lnTo>
                    <a:pt x="10574" y="10598"/>
                  </a:lnTo>
                  <a:cubicBezTo>
                    <a:pt x="10550" y="10002"/>
                    <a:pt x="10169" y="9502"/>
                    <a:pt x="9598" y="9336"/>
                  </a:cubicBezTo>
                  <a:lnTo>
                    <a:pt x="9336" y="9240"/>
                  </a:lnTo>
                  <a:cubicBezTo>
                    <a:pt x="9383" y="8978"/>
                    <a:pt x="9193" y="8669"/>
                    <a:pt x="8907" y="8597"/>
                  </a:cubicBezTo>
                  <a:lnTo>
                    <a:pt x="8526" y="8502"/>
                  </a:lnTo>
                  <a:cubicBezTo>
                    <a:pt x="8467" y="8485"/>
                    <a:pt x="8408" y="8477"/>
                    <a:pt x="8350" y="8477"/>
                  </a:cubicBezTo>
                  <a:cubicBezTo>
                    <a:pt x="8244" y="8477"/>
                    <a:pt x="8142" y="8504"/>
                    <a:pt x="8050" y="8550"/>
                  </a:cubicBezTo>
                  <a:cubicBezTo>
                    <a:pt x="7954" y="8597"/>
                    <a:pt x="7859" y="8693"/>
                    <a:pt x="7812" y="8788"/>
                  </a:cubicBezTo>
                  <a:lnTo>
                    <a:pt x="6859" y="8502"/>
                  </a:lnTo>
                  <a:cubicBezTo>
                    <a:pt x="6740" y="8478"/>
                    <a:pt x="6669" y="8359"/>
                    <a:pt x="6669" y="8240"/>
                  </a:cubicBezTo>
                  <a:lnTo>
                    <a:pt x="6621" y="7311"/>
                  </a:lnTo>
                  <a:lnTo>
                    <a:pt x="6764" y="7216"/>
                  </a:lnTo>
                  <a:cubicBezTo>
                    <a:pt x="6907" y="7121"/>
                    <a:pt x="7050" y="7002"/>
                    <a:pt x="7169" y="6859"/>
                  </a:cubicBezTo>
                  <a:cubicBezTo>
                    <a:pt x="7288" y="6907"/>
                    <a:pt x="7431" y="6954"/>
                    <a:pt x="7573" y="6954"/>
                  </a:cubicBezTo>
                  <a:cubicBezTo>
                    <a:pt x="8002" y="6954"/>
                    <a:pt x="8359" y="6645"/>
                    <a:pt x="8455" y="6240"/>
                  </a:cubicBezTo>
                  <a:cubicBezTo>
                    <a:pt x="8907" y="6025"/>
                    <a:pt x="9121" y="5501"/>
                    <a:pt x="8979" y="4978"/>
                  </a:cubicBezTo>
                  <a:cubicBezTo>
                    <a:pt x="8979" y="4906"/>
                    <a:pt x="8931" y="4835"/>
                    <a:pt x="8907" y="4763"/>
                  </a:cubicBezTo>
                  <a:cubicBezTo>
                    <a:pt x="8955" y="4644"/>
                    <a:pt x="8979" y="4501"/>
                    <a:pt x="8979" y="4358"/>
                  </a:cubicBezTo>
                  <a:cubicBezTo>
                    <a:pt x="8979" y="4239"/>
                    <a:pt x="8979" y="4144"/>
                    <a:pt x="8931" y="4025"/>
                  </a:cubicBezTo>
                  <a:cubicBezTo>
                    <a:pt x="8907" y="3906"/>
                    <a:pt x="8836" y="3787"/>
                    <a:pt x="8740" y="3668"/>
                  </a:cubicBezTo>
                  <a:cubicBezTo>
                    <a:pt x="8788" y="3549"/>
                    <a:pt x="8836" y="3382"/>
                    <a:pt x="8836" y="3239"/>
                  </a:cubicBezTo>
                  <a:cubicBezTo>
                    <a:pt x="8836" y="2882"/>
                    <a:pt x="8645" y="2549"/>
                    <a:pt x="8359" y="2358"/>
                  </a:cubicBezTo>
                  <a:cubicBezTo>
                    <a:pt x="8431" y="1715"/>
                    <a:pt x="8121" y="1072"/>
                    <a:pt x="7478" y="643"/>
                  </a:cubicBezTo>
                  <a:cubicBezTo>
                    <a:pt x="7441" y="615"/>
                    <a:pt x="7399" y="602"/>
                    <a:pt x="7360" y="602"/>
                  </a:cubicBezTo>
                  <a:cubicBezTo>
                    <a:pt x="7300" y="602"/>
                    <a:pt x="7245" y="633"/>
                    <a:pt x="7216" y="691"/>
                  </a:cubicBezTo>
                  <a:cubicBezTo>
                    <a:pt x="7169" y="762"/>
                    <a:pt x="7192" y="881"/>
                    <a:pt x="7264" y="929"/>
                  </a:cubicBezTo>
                  <a:cubicBezTo>
                    <a:pt x="7526" y="1096"/>
                    <a:pt x="7740" y="1310"/>
                    <a:pt x="7859" y="1548"/>
                  </a:cubicBezTo>
                  <a:cubicBezTo>
                    <a:pt x="7764" y="1501"/>
                    <a:pt x="7669" y="1477"/>
                    <a:pt x="7550" y="1477"/>
                  </a:cubicBezTo>
                  <a:lnTo>
                    <a:pt x="7454" y="1477"/>
                  </a:lnTo>
                  <a:cubicBezTo>
                    <a:pt x="7121" y="1096"/>
                    <a:pt x="6716" y="858"/>
                    <a:pt x="6216" y="810"/>
                  </a:cubicBezTo>
                  <a:cubicBezTo>
                    <a:pt x="6143" y="802"/>
                    <a:pt x="6070" y="799"/>
                    <a:pt x="5999" y="799"/>
                  </a:cubicBezTo>
                  <a:cubicBezTo>
                    <a:pt x="5397" y="799"/>
                    <a:pt x="4871" y="1052"/>
                    <a:pt x="4573" y="1286"/>
                  </a:cubicBezTo>
                  <a:cubicBezTo>
                    <a:pt x="4382" y="1143"/>
                    <a:pt x="4144" y="1072"/>
                    <a:pt x="3858" y="1072"/>
                  </a:cubicBezTo>
                  <a:cubicBezTo>
                    <a:pt x="3596" y="1072"/>
                    <a:pt x="3358" y="1143"/>
                    <a:pt x="3144" y="1310"/>
                  </a:cubicBezTo>
                  <a:cubicBezTo>
                    <a:pt x="3077" y="1293"/>
                    <a:pt x="3045" y="1276"/>
                    <a:pt x="2973" y="1276"/>
                  </a:cubicBezTo>
                  <a:cubicBezTo>
                    <a:pt x="2944" y="1276"/>
                    <a:pt x="2907" y="1279"/>
                    <a:pt x="2858" y="1286"/>
                  </a:cubicBezTo>
                  <a:cubicBezTo>
                    <a:pt x="3358" y="715"/>
                    <a:pt x="4263" y="358"/>
                    <a:pt x="5263" y="358"/>
                  </a:cubicBezTo>
                  <a:cubicBezTo>
                    <a:pt x="5740" y="358"/>
                    <a:pt x="6192" y="429"/>
                    <a:pt x="6573" y="572"/>
                  </a:cubicBezTo>
                  <a:cubicBezTo>
                    <a:pt x="6599" y="582"/>
                    <a:pt x="6624" y="587"/>
                    <a:pt x="6648" y="587"/>
                  </a:cubicBezTo>
                  <a:cubicBezTo>
                    <a:pt x="6731" y="587"/>
                    <a:pt x="6793" y="527"/>
                    <a:pt x="6811" y="453"/>
                  </a:cubicBezTo>
                  <a:cubicBezTo>
                    <a:pt x="6835" y="358"/>
                    <a:pt x="6788" y="286"/>
                    <a:pt x="6692" y="239"/>
                  </a:cubicBezTo>
                  <a:cubicBezTo>
                    <a:pt x="6264" y="96"/>
                    <a:pt x="5764" y="0"/>
                    <a:pt x="52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7"/>
            <p:cNvSpPr/>
            <p:nvPr/>
          </p:nvSpPr>
          <p:spPr>
            <a:xfrm>
              <a:off x="7027830" y="4267658"/>
              <a:ext cx="34510" cy="15189"/>
            </a:xfrm>
            <a:custGeom>
              <a:rect b="b" l="l" r="r" t="t"/>
              <a:pathLst>
                <a:path extrusionOk="0" h="430" w="977">
                  <a:moveTo>
                    <a:pt x="203" y="1"/>
                  </a:moveTo>
                  <a:cubicBezTo>
                    <a:pt x="143" y="1"/>
                    <a:pt x="80" y="32"/>
                    <a:pt x="48" y="96"/>
                  </a:cubicBezTo>
                  <a:cubicBezTo>
                    <a:pt x="0" y="167"/>
                    <a:pt x="24" y="287"/>
                    <a:pt x="119" y="334"/>
                  </a:cubicBezTo>
                  <a:cubicBezTo>
                    <a:pt x="238" y="406"/>
                    <a:pt x="358" y="429"/>
                    <a:pt x="500" y="429"/>
                  </a:cubicBezTo>
                  <a:cubicBezTo>
                    <a:pt x="620" y="429"/>
                    <a:pt x="762" y="406"/>
                    <a:pt x="881" y="334"/>
                  </a:cubicBezTo>
                  <a:cubicBezTo>
                    <a:pt x="953" y="287"/>
                    <a:pt x="977" y="167"/>
                    <a:pt x="929" y="96"/>
                  </a:cubicBezTo>
                  <a:cubicBezTo>
                    <a:pt x="897" y="32"/>
                    <a:pt x="844" y="1"/>
                    <a:pt x="784" y="1"/>
                  </a:cubicBezTo>
                  <a:cubicBezTo>
                    <a:pt x="754" y="1"/>
                    <a:pt x="723" y="9"/>
                    <a:pt x="691" y="25"/>
                  </a:cubicBezTo>
                  <a:cubicBezTo>
                    <a:pt x="631" y="60"/>
                    <a:pt x="566" y="78"/>
                    <a:pt x="497" y="78"/>
                  </a:cubicBezTo>
                  <a:cubicBezTo>
                    <a:pt x="429" y="78"/>
                    <a:pt x="358" y="60"/>
                    <a:pt x="286" y="25"/>
                  </a:cubicBezTo>
                  <a:cubicBezTo>
                    <a:pt x="262" y="9"/>
                    <a:pt x="233" y="1"/>
                    <a:pt x="2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7"/>
            <p:cNvSpPr/>
            <p:nvPr/>
          </p:nvSpPr>
          <p:spPr>
            <a:xfrm>
              <a:off x="7019424" y="4293726"/>
              <a:ext cx="52171" cy="17732"/>
            </a:xfrm>
            <a:custGeom>
              <a:rect b="b" l="l" r="r" t="t"/>
              <a:pathLst>
                <a:path extrusionOk="0" h="502" w="1477">
                  <a:moveTo>
                    <a:pt x="197" y="0"/>
                  </a:moveTo>
                  <a:cubicBezTo>
                    <a:pt x="139" y="0"/>
                    <a:pt x="79" y="26"/>
                    <a:pt x="48" y="72"/>
                  </a:cubicBezTo>
                  <a:cubicBezTo>
                    <a:pt x="0" y="168"/>
                    <a:pt x="24" y="263"/>
                    <a:pt x="119" y="334"/>
                  </a:cubicBezTo>
                  <a:cubicBezTo>
                    <a:pt x="310" y="453"/>
                    <a:pt x="524" y="501"/>
                    <a:pt x="738" y="501"/>
                  </a:cubicBezTo>
                  <a:cubicBezTo>
                    <a:pt x="953" y="501"/>
                    <a:pt x="1167" y="453"/>
                    <a:pt x="1358" y="334"/>
                  </a:cubicBezTo>
                  <a:cubicBezTo>
                    <a:pt x="1453" y="263"/>
                    <a:pt x="1477" y="168"/>
                    <a:pt x="1429" y="72"/>
                  </a:cubicBezTo>
                  <a:cubicBezTo>
                    <a:pt x="1398" y="26"/>
                    <a:pt x="1338" y="0"/>
                    <a:pt x="1279" y="0"/>
                  </a:cubicBezTo>
                  <a:cubicBezTo>
                    <a:pt x="1248" y="0"/>
                    <a:pt x="1216" y="8"/>
                    <a:pt x="1191" y="25"/>
                  </a:cubicBezTo>
                  <a:cubicBezTo>
                    <a:pt x="1048" y="108"/>
                    <a:pt x="893" y="150"/>
                    <a:pt x="738" y="150"/>
                  </a:cubicBezTo>
                  <a:cubicBezTo>
                    <a:pt x="584" y="150"/>
                    <a:pt x="429" y="108"/>
                    <a:pt x="286" y="25"/>
                  </a:cubicBezTo>
                  <a:cubicBezTo>
                    <a:pt x="261" y="8"/>
                    <a:pt x="229" y="0"/>
                    <a:pt x="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7"/>
            <p:cNvSpPr/>
            <p:nvPr/>
          </p:nvSpPr>
          <p:spPr>
            <a:xfrm>
              <a:off x="7072407" y="4233183"/>
              <a:ext cx="12645" cy="23595"/>
            </a:xfrm>
            <a:custGeom>
              <a:rect b="b" l="l" r="r" t="t"/>
              <a:pathLst>
                <a:path extrusionOk="0" h="668" w="358">
                  <a:moveTo>
                    <a:pt x="167" y="0"/>
                  </a:moveTo>
                  <a:cubicBezTo>
                    <a:pt x="72" y="0"/>
                    <a:pt x="1" y="72"/>
                    <a:pt x="1" y="191"/>
                  </a:cubicBezTo>
                  <a:lnTo>
                    <a:pt x="1" y="477"/>
                  </a:lnTo>
                  <a:cubicBezTo>
                    <a:pt x="1" y="572"/>
                    <a:pt x="72" y="667"/>
                    <a:pt x="167" y="667"/>
                  </a:cubicBezTo>
                  <a:cubicBezTo>
                    <a:pt x="262" y="667"/>
                    <a:pt x="358" y="572"/>
                    <a:pt x="358" y="477"/>
                  </a:cubicBezTo>
                  <a:lnTo>
                    <a:pt x="358" y="191"/>
                  </a:lnTo>
                  <a:cubicBezTo>
                    <a:pt x="334" y="96"/>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7"/>
            <p:cNvSpPr/>
            <p:nvPr/>
          </p:nvSpPr>
          <p:spPr>
            <a:xfrm>
              <a:off x="7005966" y="4233183"/>
              <a:ext cx="12645" cy="23595"/>
            </a:xfrm>
            <a:custGeom>
              <a:rect b="b" l="l" r="r" t="t"/>
              <a:pathLst>
                <a:path extrusionOk="0" h="668" w="358">
                  <a:moveTo>
                    <a:pt x="191" y="0"/>
                  </a:moveTo>
                  <a:cubicBezTo>
                    <a:pt x="95" y="0"/>
                    <a:pt x="0" y="72"/>
                    <a:pt x="0" y="191"/>
                  </a:cubicBezTo>
                  <a:lnTo>
                    <a:pt x="0" y="477"/>
                  </a:lnTo>
                  <a:cubicBezTo>
                    <a:pt x="0" y="572"/>
                    <a:pt x="95" y="667"/>
                    <a:pt x="191" y="667"/>
                  </a:cubicBezTo>
                  <a:cubicBezTo>
                    <a:pt x="286" y="667"/>
                    <a:pt x="357" y="572"/>
                    <a:pt x="357" y="477"/>
                  </a:cubicBezTo>
                  <a:lnTo>
                    <a:pt x="357" y="191"/>
                  </a:lnTo>
                  <a:cubicBezTo>
                    <a:pt x="357" y="96"/>
                    <a:pt x="286"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7"/>
            <p:cNvSpPr/>
            <p:nvPr/>
          </p:nvSpPr>
          <p:spPr>
            <a:xfrm>
              <a:off x="6997559" y="4212131"/>
              <a:ext cx="30307" cy="12681"/>
            </a:xfrm>
            <a:custGeom>
              <a:rect b="b" l="l" r="r" t="t"/>
              <a:pathLst>
                <a:path extrusionOk="0" h="359" w="858">
                  <a:moveTo>
                    <a:pt x="167" y="1"/>
                  </a:moveTo>
                  <a:cubicBezTo>
                    <a:pt x="71" y="1"/>
                    <a:pt x="0" y="72"/>
                    <a:pt x="0" y="168"/>
                  </a:cubicBezTo>
                  <a:cubicBezTo>
                    <a:pt x="0" y="263"/>
                    <a:pt x="71" y="358"/>
                    <a:pt x="167" y="358"/>
                  </a:cubicBezTo>
                  <a:lnTo>
                    <a:pt x="667" y="358"/>
                  </a:lnTo>
                  <a:cubicBezTo>
                    <a:pt x="786" y="334"/>
                    <a:pt x="857" y="263"/>
                    <a:pt x="857" y="168"/>
                  </a:cubicBezTo>
                  <a:cubicBezTo>
                    <a:pt x="857" y="72"/>
                    <a:pt x="786" y="1"/>
                    <a:pt x="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7"/>
            <p:cNvSpPr/>
            <p:nvPr/>
          </p:nvSpPr>
          <p:spPr>
            <a:xfrm>
              <a:off x="7063153" y="4212131"/>
              <a:ext cx="30307" cy="12681"/>
            </a:xfrm>
            <a:custGeom>
              <a:rect b="b" l="l" r="r" t="t"/>
              <a:pathLst>
                <a:path extrusionOk="0" h="359" w="858">
                  <a:moveTo>
                    <a:pt x="167" y="1"/>
                  </a:moveTo>
                  <a:cubicBezTo>
                    <a:pt x="72" y="1"/>
                    <a:pt x="1" y="72"/>
                    <a:pt x="1" y="168"/>
                  </a:cubicBezTo>
                  <a:cubicBezTo>
                    <a:pt x="1" y="263"/>
                    <a:pt x="72" y="358"/>
                    <a:pt x="167" y="358"/>
                  </a:cubicBezTo>
                  <a:lnTo>
                    <a:pt x="691" y="358"/>
                  </a:lnTo>
                  <a:cubicBezTo>
                    <a:pt x="786" y="334"/>
                    <a:pt x="858" y="263"/>
                    <a:pt x="858" y="168"/>
                  </a:cubicBezTo>
                  <a:cubicBezTo>
                    <a:pt x="858" y="72"/>
                    <a:pt x="786" y="1"/>
                    <a:pt x="6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7"/>
            <p:cNvSpPr/>
            <p:nvPr/>
          </p:nvSpPr>
          <p:spPr>
            <a:xfrm>
              <a:off x="6932777" y="4442645"/>
              <a:ext cx="17697" cy="48816"/>
            </a:xfrm>
            <a:custGeom>
              <a:rect b="b" l="l" r="r" t="t"/>
              <a:pathLst>
                <a:path extrusionOk="0" h="1382" w="501">
                  <a:moveTo>
                    <a:pt x="167" y="0"/>
                  </a:moveTo>
                  <a:cubicBezTo>
                    <a:pt x="72" y="24"/>
                    <a:pt x="0" y="95"/>
                    <a:pt x="24" y="191"/>
                  </a:cubicBezTo>
                  <a:lnTo>
                    <a:pt x="143" y="1238"/>
                  </a:lnTo>
                  <a:cubicBezTo>
                    <a:pt x="167" y="1310"/>
                    <a:pt x="238" y="1381"/>
                    <a:pt x="310" y="1381"/>
                  </a:cubicBezTo>
                  <a:lnTo>
                    <a:pt x="334" y="1381"/>
                  </a:lnTo>
                  <a:cubicBezTo>
                    <a:pt x="429" y="1358"/>
                    <a:pt x="500" y="1286"/>
                    <a:pt x="500" y="1191"/>
                  </a:cubicBezTo>
                  <a:lnTo>
                    <a:pt x="358" y="167"/>
                  </a:lnTo>
                  <a:cubicBezTo>
                    <a:pt x="358" y="72"/>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 name="Google Shape;1532;p47"/>
          <p:cNvGrpSpPr/>
          <p:nvPr/>
        </p:nvGrpSpPr>
        <p:grpSpPr>
          <a:xfrm>
            <a:off x="6914268" y="3368453"/>
            <a:ext cx="263329" cy="421468"/>
            <a:chOff x="6914268" y="3368453"/>
            <a:chExt cx="263329" cy="421468"/>
          </a:xfrm>
        </p:grpSpPr>
        <p:sp>
          <p:nvSpPr>
            <p:cNvPr id="1533" name="Google Shape;1533;p47"/>
            <p:cNvSpPr/>
            <p:nvPr/>
          </p:nvSpPr>
          <p:spPr>
            <a:xfrm>
              <a:off x="6914268" y="3368453"/>
              <a:ext cx="263329" cy="421468"/>
            </a:xfrm>
            <a:custGeom>
              <a:rect b="b" l="l" r="r" t="t"/>
              <a:pathLst>
                <a:path extrusionOk="0" h="11932" w="7455">
                  <a:moveTo>
                    <a:pt x="3739" y="357"/>
                  </a:moveTo>
                  <a:cubicBezTo>
                    <a:pt x="3858" y="357"/>
                    <a:pt x="3977" y="381"/>
                    <a:pt x="4096" y="405"/>
                  </a:cubicBezTo>
                  <a:cubicBezTo>
                    <a:pt x="4025" y="429"/>
                    <a:pt x="3977" y="476"/>
                    <a:pt x="3906" y="500"/>
                  </a:cubicBezTo>
                  <a:cubicBezTo>
                    <a:pt x="3835" y="548"/>
                    <a:pt x="3787" y="596"/>
                    <a:pt x="3739" y="643"/>
                  </a:cubicBezTo>
                  <a:cubicBezTo>
                    <a:pt x="3692" y="596"/>
                    <a:pt x="3620" y="548"/>
                    <a:pt x="3549" y="500"/>
                  </a:cubicBezTo>
                  <a:cubicBezTo>
                    <a:pt x="3477" y="476"/>
                    <a:pt x="3430" y="453"/>
                    <a:pt x="3358" y="405"/>
                  </a:cubicBezTo>
                  <a:cubicBezTo>
                    <a:pt x="3477" y="381"/>
                    <a:pt x="3596" y="357"/>
                    <a:pt x="3739" y="357"/>
                  </a:cubicBezTo>
                  <a:close/>
                  <a:moveTo>
                    <a:pt x="2834" y="667"/>
                  </a:moveTo>
                  <a:cubicBezTo>
                    <a:pt x="3025" y="667"/>
                    <a:pt x="3215" y="715"/>
                    <a:pt x="3382" y="810"/>
                  </a:cubicBezTo>
                  <a:cubicBezTo>
                    <a:pt x="3477" y="881"/>
                    <a:pt x="3549" y="1000"/>
                    <a:pt x="3549" y="1119"/>
                  </a:cubicBezTo>
                  <a:cubicBezTo>
                    <a:pt x="3549" y="1381"/>
                    <a:pt x="3406" y="1620"/>
                    <a:pt x="3168" y="1715"/>
                  </a:cubicBezTo>
                  <a:lnTo>
                    <a:pt x="3096" y="1762"/>
                  </a:lnTo>
                  <a:cubicBezTo>
                    <a:pt x="2957" y="1827"/>
                    <a:pt x="2808" y="1860"/>
                    <a:pt x="2660" y="1860"/>
                  </a:cubicBezTo>
                  <a:cubicBezTo>
                    <a:pt x="2427" y="1860"/>
                    <a:pt x="2199" y="1780"/>
                    <a:pt x="2025" y="1620"/>
                  </a:cubicBezTo>
                  <a:cubicBezTo>
                    <a:pt x="1906" y="1524"/>
                    <a:pt x="1858" y="1381"/>
                    <a:pt x="1906" y="1239"/>
                  </a:cubicBezTo>
                  <a:cubicBezTo>
                    <a:pt x="1977" y="1048"/>
                    <a:pt x="2096" y="881"/>
                    <a:pt x="2287" y="810"/>
                  </a:cubicBezTo>
                  <a:lnTo>
                    <a:pt x="2406" y="762"/>
                  </a:lnTo>
                  <a:cubicBezTo>
                    <a:pt x="2549" y="691"/>
                    <a:pt x="2691" y="667"/>
                    <a:pt x="2834" y="667"/>
                  </a:cubicBezTo>
                  <a:close/>
                  <a:moveTo>
                    <a:pt x="4620" y="667"/>
                  </a:moveTo>
                  <a:cubicBezTo>
                    <a:pt x="4763" y="667"/>
                    <a:pt x="4930" y="691"/>
                    <a:pt x="5073" y="762"/>
                  </a:cubicBezTo>
                  <a:lnTo>
                    <a:pt x="5168" y="810"/>
                  </a:lnTo>
                  <a:cubicBezTo>
                    <a:pt x="5359" y="881"/>
                    <a:pt x="5502" y="1048"/>
                    <a:pt x="5549" y="1239"/>
                  </a:cubicBezTo>
                  <a:cubicBezTo>
                    <a:pt x="5597" y="1381"/>
                    <a:pt x="5549" y="1524"/>
                    <a:pt x="5454" y="1620"/>
                  </a:cubicBezTo>
                  <a:cubicBezTo>
                    <a:pt x="5275" y="1782"/>
                    <a:pt x="5042" y="1867"/>
                    <a:pt x="4806" y="1867"/>
                  </a:cubicBezTo>
                  <a:cubicBezTo>
                    <a:pt x="4695" y="1867"/>
                    <a:pt x="4584" y="1848"/>
                    <a:pt x="4478" y="1810"/>
                  </a:cubicBezTo>
                  <a:cubicBezTo>
                    <a:pt x="4716" y="1667"/>
                    <a:pt x="4835" y="1334"/>
                    <a:pt x="4692" y="1072"/>
                  </a:cubicBezTo>
                  <a:lnTo>
                    <a:pt x="4668" y="1024"/>
                  </a:lnTo>
                  <a:cubicBezTo>
                    <a:pt x="4636" y="961"/>
                    <a:pt x="4573" y="929"/>
                    <a:pt x="4513" y="929"/>
                  </a:cubicBezTo>
                  <a:cubicBezTo>
                    <a:pt x="4483" y="929"/>
                    <a:pt x="4454" y="937"/>
                    <a:pt x="4430" y="953"/>
                  </a:cubicBezTo>
                  <a:cubicBezTo>
                    <a:pt x="4335" y="1000"/>
                    <a:pt x="4311" y="1096"/>
                    <a:pt x="4358" y="1191"/>
                  </a:cubicBezTo>
                  <a:lnTo>
                    <a:pt x="4382" y="1239"/>
                  </a:lnTo>
                  <a:cubicBezTo>
                    <a:pt x="4430" y="1334"/>
                    <a:pt x="4406" y="1453"/>
                    <a:pt x="4311" y="1500"/>
                  </a:cubicBezTo>
                  <a:lnTo>
                    <a:pt x="4144" y="1620"/>
                  </a:lnTo>
                  <a:cubicBezTo>
                    <a:pt x="4001" y="1500"/>
                    <a:pt x="3906" y="1310"/>
                    <a:pt x="3906" y="1119"/>
                  </a:cubicBezTo>
                  <a:cubicBezTo>
                    <a:pt x="3906" y="977"/>
                    <a:pt x="3977" y="881"/>
                    <a:pt x="4096" y="810"/>
                  </a:cubicBezTo>
                  <a:cubicBezTo>
                    <a:pt x="4239" y="715"/>
                    <a:pt x="4430" y="667"/>
                    <a:pt x="4620" y="667"/>
                  </a:cubicBezTo>
                  <a:close/>
                  <a:moveTo>
                    <a:pt x="1572" y="1596"/>
                  </a:moveTo>
                  <a:cubicBezTo>
                    <a:pt x="1620" y="1715"/>
                    <a:pt x="1691" y="1810"/>
                    <a:pt x="1786" y="1882"/>
                  </a:cubicBezTo>
                  <a:cubicBezTo>
                    <a:pt x="1953" y="2024"/>
                    <a:pt x="2144" y="2120"/>
                    <a:pt x="2358" y="2167"/>
                  </a:cubicBezTo>
                  <a:lnTo>
                    <a:pt x="2287" y="2310"/>
                  </a:lnTo>
                  <a:cubicBezTo>
                    <a:pt x="2185" y="2493"/>
                    <a:pt x="1997" y="2606"/>
                    <a:pt x="1796" y="2606"/>
                  </a:cubicBezTo>
                  <a:cubicBezTo>
                    <a:pt x="1761" y="2606"/>
                    <a:pt x="1726" y="2603"/>
                    <a:pt x="1691" y="2596"/>
                  </a:cubicBezTo>
                  <a:cubicBezTo>
                    <a:pt x="1453" y="2548"/>
                    <a:pt x="1263" y="2358"/>
                    <a:pt x="1263" y="2120"/>
                  </a:cubicBezTo>
                  <a:cubicBezTo>
                    <a:pt x="1239" y="1929"/>
                    <a:pt x="1334" y="1739"/>
                    <a:pt x="1501" y="1643"/>
                  </a:cubicBezTo>
                  <a:lnTo>
                    <a:pt x="1572" y="1596"/>
                  </a:lnTo>
                  <a:close/>
                  <a:moveTo>
                    <a:pt x="5883" y="1596"/>
                  </a:moveTo>
                  <a:lnTo>
                    <a:pt x="5954" y="1643"/>
                  </a:lnTo>
                  <a:cubicBezTo>
                    <a:pt x="6121" y="1739"/>
                    <a:pt x="6216" y="1929"/>
                    <a:pt x="6192" y="2120"/>
                  </a:cubicBezTo>
                  <a:cubicBezTo>
                    <a:pt x="6192" y="2358"/>
                    <a:pt x="6025" y="2548"/>
                    <a:pt x="5787" y="2596"/>
                  </a:cubicBezTo>
                  <a:cubicBezTo>
                    <a:pt x="5752" y="2603"/>
                    <a:pt x="5717" y="2606"/>
                    <a:pt x="5682" y="2606"/>
                  </a:cubicBezTo>
                  <a:cubicBezTo>
                    <a:pt x="5481" y="2606"/>
                    <a:pt x="5293" y="2493"/>
                    <a:pt x="5192" y="2310"/>
                  </a:cubicBezTo>
                  <a:lnTo>
                    <a:pt x="5121" y="2167"/>
                  </a:lnTo>
                  <a:cubicBezTo>
                    <a:pt x="5311" y="2120"/>
                    <a:pt x="5502" y="2024"/>
                    <a:pt x="5668" y="1882"/>
                  </a:cubicBezTo>
                  <a:cubicBezTo>
                    <a:pt x="5764" y="1810"/>
                    <a:pt x="5835" y="1691"/>
                    <a:pt x="5883" y="1596"/>
                  </a:cubicBezTo>
                  <a:close/>
                  <a:moveTo>
                    <a:pt x="1143" y="2667"/>
                  </a:moveTo>
                  <a:cubicBezTo>
                    <a:pt x="1263" y="2810"/>
                    <a:pt x="1429" y="2882"/>
                    <a:pt x="1620" y="2929"/>
                  </a:cubicBezTo>
                  <a:cubicBezTo>
                    <a:pt x="1656" y="2941"/>
                    <a:pt x="1691" y="2947"/>
                    <a:pt x="1736" y="2947"/>
                  </a:cubicBezTo>
                  <a:cubicBezTo>
                    <a:pt x="1781" y="2947"/>
                    <a:pt x="1834" y="2941"/>
                    <a:pt x="1906" y="2929"/>
                  </a:cubicBezTo>
                  <a:lnTo>
                    <a:pt x="1906" y="3120"/>
                  </a:lnTo>
                  <a:cubicBezTo>
                    <a:pt x="1929" y="3239"/>
                    <a:pt x="1858" y="3358"/>
                    <a:pt x="1763" y="3429"/>
                  </a:cubicBezTo>
                  <a:cubicBezTo>
                    <a:pt x="1720" y="3463"/>
                    <a:pt x="1666" y="3479"/>
                    <a:pt x="1609" y="3479"/>
                  </a:cubicBezTo>
                  <a:cubicBezTo>
                    <a:pt x="1504" y="3479"/>
                    <a:pt x="1387" y="3426"/>
                    <a:pt x="1310" y="3334"/>
                  </a:cubicBezTo>
                  <a:cubicBezTo>
                    <a:pt x="1143" y="3144"/>
                    <a:pt x="1072" y="2906"/>
                    <a:pt x="1143" y="2667"/>
                  </a:cubicBezTo>
                  <a:close/>
                  <a:moveTo>
                    <a:pt x="6311" y="2667"/>
                  </a:moveTo>
                  <a:lnTo>
                    <a:pt x="6311" y="2667"/>
                  </a:lnTo>
                  <a:cubicBezTo>
                    <a:pt x="6383" y="2906"/>
                    <a:pt x="6335" y="3144"/>
                    <a:pt x="6145" y="3334"/>
                  </a:cubicBezTo>
                  <a:lnTo>
                    <a:pt x="6121" y="3382"/>
                  </a:lnTo>
                  <a:cubicBezTo>
                    <a:pt x="6051" y="3451"/>
                    <a:pt x="5966" y="3488"/>
                    <a:pt x="5878" y="3488"/>
                  </a:cubicBezTo>
                  <a:cubicBezTo>
                    <a:pt x="5815" y="3488"/>
                    <a:pt x="5752" y="3469"/>
                    <a:pt x="5692" y="3429"/>
                  </a:cubicBezTo>
                  <a:cubicBezTo>
                    <a:pt x="5597" y="3358"/>
                    <a:pt x="5525" y="3239"/>
                    <a:pt x="5549" y="3144"/>
                  </a:cubicBezTo>
                  <a:lnTo>
                    <a:pt x="5549" y="2929"/>
                  </a:lnTo>
                  <a:cubicBezTo>
                    <a:pt x="5573" y="2941"/>
                    <a:pt x="5615" y="2947"/>
                    <a:pt x="5665" y="2947"/>
                  </a:cubicBezTo>
                  <a:cubicBezTo>
                    <a:pt x="5716" y="2947"/>
                    <a:pt x="5775" y="2941"/>
                    <a:pt x="5835" y="2929"/>
                  </a:cubicBezTo>
                  <a:cubicBezTo>
                    <a:pt x="6025" y="2906"/>
                    <a:pt x="6192" y="2810"/>
                    <a:pt x="6311" y="2667"/>
                  </a:cubicBezTo>
                  <a:close/>
                  <a:moveTo>
                    <a:pt x="1786" y="3787"/>
                  </a:moveTo>
                  <a:cubicBezTo>
                    <a:pt x="1810" y="4025"/>
                    <a:pt x="1882" y="4239"/>
                    <a:pt x="1977" y="4453"/>
                  </a:cubicBezTo>
                  <a:cubicBezTo>
                    <a:pt x="1858" y="4430"/>
                    <a:pt x="1715" y="4382"/>
                    <a:pt x="1620" y="4311"/>
                  </a:cubicBezTo>
                  <a:cubicBezTo>
                    <a:pt x="1477" y="4192"/>
                    <a:pt x="1358" y="3977"/>
                    <a:pt x="1334" y="3787"/>
                  </a:cubicBezTo>
                  <a:lnTo>
                    <a:pt x="1334" y="3787"/>
                  </a:lnTo>
                  <a:cubicBezTo>
                    <a:pt x="1429" y="3810"/>
                    <a:pt x="1501" y="3834"/>
                    <a:pt x="1572" y="3834"/>
                  </a:cubicBezTo>
                  <a:cubicBezTo>
                    <a:pt x="1644" y="3834"/>
                    <a:pt x="1715" y="3810"/>
                    <a:pt x="1786" y="3787"/>
                  </a:cubicBezTo>
                  <a:close/>
                  <a:moveTo>
                    <a:pt x="5668" y="3787"/>
                  </a:moveTo>
                  <a:cubicBezTo>
                    <a:pt x="5740" y="3810"/>
                    <a:pt x="5811" y="3834"/>
                    <a:pt x="5883" y="3834"/>
                  </a:cubicBezTo>
                  <a:cubicBezTo>
                    <a:pt x="5954" y="3834"/>
                    <a:pt x="6049" y="3810"/>
                    <a:pt x="6121" y="3787"/>
                  </a:cubicBezTo>
                  <a:lnTo>
                    <a:pt x="6121" y="3787"/>
                  </a:lnTo>
                  <a:cubicBezTo>
                    <a:pt x="6121" y="3977"/>
                    <a:pt x="6025" y="4144"/>
                    <a:pt x="5883" y="4287"/>
                  </a:cubicBezTo>
                  <a:lnTo>
                    <a:pt x="5859" y="4311"/>
                  </a:lnTo>
                  <a:cubicBezTo>
                    <a:pt x="5740" y="4382"/>
                    <a:pt x="5621" y="4430"/>
                    <a:pt x="5478" y="4453"/>
                  </a:cubicBezTo>
                  <a:cubicBezTo>
                    <a:pt x="5573" y="4239"/>
                    <a:pt x="5644" y="4025"/>
                    <a:pt x="5668" y="3787"/>
                  </a:cubicBezTo>
                  <a:close/>
                  <a:moveTo>
                    <a:pt x="3739" y="1691"/>
                  </a:moveTo>
                  <a:cubicBezTo>
                    <a:pt x="3930" y="1977"/>
                    <a:pt x="4335" y="2191"/>
                    <a:pt x="4739" y="2191"/>
                  </a:cubicBezTo>
                  <a:lnTo>
                    <a:pt x="4882" y="2453"/>
                  </a:lnTo>
                  <a:cubicBezTo>
                    <a:pt x="4954" y="2620"/>
                    <a:pt x="5073" y="2739"/>
                    <a:pt x="5216" y="2810"/>
                  </a:cubicBezTo>
                  <a:lnTo>
                    <a:pt x="5192" y="3096"/>
                  </a:lnTo>
                  <a:cubicBezTo>
                    <a:pt x="5192" y="3263"/>
                    <a:pt x="5240" y="3406"/>
                    <a:pt x="5311" y="3525"/>
                  </a:cubicBezTo>
                  <a:lnTo>
                    <a:pt x="5311" y="3668"/>
                  </a:lnTo>
                  <a:cubicBezTo>
                    <a:pt x="5311" y="4120"/>
                    <a:pt x="5097" y="4549"/>
                    <a:pt x="4716" y="4787"/>
                  </a:cubicBezTo>
                  <a:lnTo>
                    <a:pt x="4120" y="5216"/>
                  </a:lnTo>
                  <a:cubicBezTo>
                    <a:pt x="4001" y="5287"/>
                    <a:pt x="3864" y="5323"/>
                    <a:pt x="3730" y="5323"/>
                  </a:cubicBezTo>
                  <a:cubicBezTo>
                    <a:pt x="3596" y="5323"/>
                    <a:pt x="3465" y="5287"/>
                    <a:pt x="3358" y="5216"/>
                  </a:cubicBezTo>
                  <a:lnTo>
                    <a:pt x="2787" y="4811"/>
                  </a:lnTo>
                  <a:lnTo>
                    <a:pt x="2882" y="4811"/>
                  </a:lnTo>
                  <a:cubicBezTo>
                    <a:pt x="3096" y="4787"/>
                    <a:pt x="3239" y="4620"/>
                    <a:pt x="3287" y="4430"/>
                  </a:cubicBezTo>
                  <a:lnTo>
                    <a:pt x="3835" y="4239"/>
                  </a:lnTo>
                  <a:cubicBezTo>
                    <a:pt x="3930" y="4215"/>
                    <a:pt x="3977" y="4120"/>
                    <a:pt x="3930" y="4025"/>
                  </a:cubicBezTo>
                  <a:cubicBezTo>
                    <a:pt x="3910" y="3946"/>
                    <a:pt x="3841" y="3900"/>
                    <a:pt x="3764" y="3900"/>
                  </a:cubicBezTo>
                  <a:cubicBezTo>
                    <a:pt x="3748" y="3900"/>
                    <a:pt x="3732" y="3902"/>
                    <a:pt x="3715" y="3906"/>
                  </a:cubicBezTo>
                  <a:lnTo>
                    <a:pt x="3287" y="4072"/>
                  </a:lnTo>
                  <a:lnTo>
                    <a:pt x="3311" y="3858"/>
                  </a:lnTo>
                  <a:cubicBezTo>
                    <a:pt x="3311" y="3763"/>
                    <a:pt x="3239" y="3691"/>
                    <a:pt x="3144" y="3668"/>
                  </a:cubicBezTo>
                  <a:cubicBezTo>
                    <a:pt x="3049" y="3668"/>
                    <a:pt x="2953" y="3739"/>
                    <a:pt x="2953" y="3834"/>
                  </a:cubicBezTo>
                  <a:cubicBezTo>
                    <a:pt x="2953" y="3882"/>
                    <a:pt x="2930" y="4334"/>
                    <a:pt x="2930" y="4358"/>
                  </a:cubicBezTo>
                  <a:cubicBezTo>
                    <a:pt x="2930" y="4406"/>
                    <a:pt x="2906" y="4453"/>
                    <a:pt x="2858" y="4453"/>
                  </a:cubicBezTo>
                  <a:lnTo>
                    <a:pt x="2429" y="4501"/>
                  </a:lnTo>
                  <a:cubicBezTo>
                    <a:pt x="2263" y="4263"/>
                    <a:pt x="2144" y="3977"/>
                    <a:pt x="2144" y="3668"/>
                  </a:cubicBezTo>
                  <a:lnTo>
                    <a:pt x="2144" y="3525"/>
                  </a:lnTo>
                  <a:cubicBezTo>
                    <a:pt x="2239" y="3406"/>
                    <a:pt x="2287" y="3263"/>
                    <a:pt x="2263" y="3096"/>
                  </a:cubicBezTo>
                  <a:lnTo>
                    <a:pt x="2239" y="2810"/>
                  </a:lnTo>
                  <a:cubicBezTo>
                    <a:pt x="2382" y="2739"/>
                    <a:pt x="2501" y="2620"/>
                    <a:pt x="2572" y="2453"/>
                  </a:cubicBezTo>
                  <a:lnTo>
                    <a:pt x="2715" y="2191"/>
                  </a:lnTo>
                  <a:cubicBezTo>
                    <a:pt x="3072" y="2191"/>
                    <a:pt x="3525" y="2001"/>
                    <a:pt x="3739" y="1691"/>
                  </a:cubicBezTo>
                  <a:close/>
                  <a:moveTo>
                    <a:pt x="6930" y="9716"/>
                  </a:moveTo>
                  <a:cubicBezTo>
                    <a:pt x="6978" y="9716"/>
                    <a:pt x="7002" y="9740"/>
                    <a:pt x="7002" y="9788"/>
                  </a:cubicBezTo>
                  <a:lnTo>
                    <a:pt x="7002" y="11526"/>
                  </a:lnTo>
                  <a:cubicBezTo>
                    <a:pt x="7002" y="11550"/>
                    <a:pt x="6978" y="11574"/>
                    <a:pt x="6930" y="11574"/>
                  </a:cubicBezTo>
                  <a:lnTo>
                    <a:pt x="524" y="11574"/>
                  </a:lnTo>
                  <a:cubicBezTo>
                    <a:pt x="500" y="11574"/>
                    <a:pt x="477" y="11550"/>
                    <a:pt x="477" y="11526"/>
                  </a:cubicBezTo>
                  <a:lnTo>
                    <a:pt x="477" y="9788"/>
                  </a:lnTo>
                  <a:cubicBezTo>
                    <a:pt x="477" y="9740"/>
                    <a:pt x="500" y="9716"/>
                    <a:pt x="524" y="9716"/>
                  </a:cubicBezTo>
                  <a:close/>
                  <a:moveTo>
                    <a:pt x="3739" y="0"/>
                  </a:moveTo>
                  <a:cubicBezTo>
                    <a:pt x="3406" y="0"/>
                    <a:pt x="3096" y="119"/>
                    <a:pt x="2811" y="310"/>
                  </a:cubicBezTo>
                  <a:cubicBezTo>
                    <a:pt x="2620" y="310"/>
                    <a:pt x="2429" y="357"/>
                    <a:pt x="2263" y="429"/>
                  </a:cubicBezTo>
                  <a:lnTo>
                    <a:pt x="2144" y="476"/>
                  </a:lnTo>
                  <a:cubicBezTo>
                    <a:pt x="1882" y="619"/>
                    <a:pt x="1644" y="858"/>
                    <a:pt x="1572" y="1191"/>
                  </a:cubicBezTo>
                  <a:lnTo>
                    <a:pt x="1334" y="1334"/>
                  </a:lnTo>
                  <a:cubicBezTo>
                    <a:pt x="1024" y="1524"/>
                    <a:pt x="858" y="1905"/>
                    <a:pt x="929" y="2263"/>
                  </a:cubicBezTo>
                  <a:cubicBezTo>
                    <a:pt x="691" y="2667"/>
                    <a:pt x="739" y="3167"/>
                    <a:pt x="1024" y="3525"/>
                  </a:cubicBezTo>
                  <a:cubicBezTo>
                    <a:pt x="953" y="3906"/>
                    <a:pt x="1072" y="4287"/>
                    <a:pt x="1382" y="4549"/>
                  </a:cubicBezTo>
                  <a:cubicBezTo>
                    <a:pt x="1559" y="4707"/>
                    <a:pt x="1802" y="4799"/>
                    <a:pt x="2070" y="4799"/>
                  </a:cubicBezTo>
                  <a:cubicBezTo>
                    <a:pt x="2125" y="4799"/>
                    <a:pt x="2182" y="4795"/>
                    <a:pt x="2239" y="4787"/>
                  </a:cubicBezTo>
                  <a:cubicBezTo>
                    <a:pt x="2334" y="4906"/>
                    <a:pt x="2429" y="5001"/>
                    <a:pt x="2549" y="5073"/>
                  </a:cubicBezTo>
                  <a:lnTo>
                    <a:pt x="2739" y="5192"/>
                  </a:lnTo>
                  <a:lnTo>
                    <a:pt x="2596" y="5692"/>
                  </a:lnTo>
                  <a:cubicBezTo>
                    <a:pt x="2572" y="5787"/>
                    <a:pt x="2525" y="5859"/>
                    <a:pt x="2453" y="5882"/>
                  </a:cubicBezTo>
                  <a:lnTo>
                    <a:pt x="1596" y="6311"/>
                  </a:lnTo>
                  <a:cubicBezTo>
                    <a:pt x="1507" y="6273"/>
                    <a:pt x="1411" y="6248"/>
                    <a:pt x="1312" y="6248"/>
                  </a:cubicBezTo>
                  <a:cubicBezTo>
                    <a:pt x="1225" y="6248"/>
                    <a:pt x="1137" y="6267"/>
                    <a:pt x="1048" y="6311"/>
                  </a:cubicBezTo>
                  <a:lnTo>
                    <a:pt x="524" y="6573"/>
                  </a:lnTo>
                  <a:cubicBezTo>
                    <a:pt x="167" y="6740"/>
                    <a:pt x="0" y="7144"/>
                    <a:pt x="119" y="7502"/>
                  </a:cubicBezTo>
                  <a:lnTo>
                    <a:pt x="262" y="7907"/>
                  </a:lnTo>
                  <a:cubicBezTo>
                    <a:pt x="302" y="7965"/>
                    <a:pt x="373" y="8008"/>
                    <a:pt x="450" y="8008"/>
                  </a:cubicBezTo>
                  <a:cubicBezTo>
                    <a:pt x="467" y="8008"/>
                    <a:pt x="484" y="8006"/>
                    <a:pt x="500" y="8002"/>
                  </a:cubicBezTo>
                  <a:cubicBezTo>
                    <a:pt x="572" y="7978"/>
                    <a:pt x="620" y="7859"/>
                    <a:pt x="596" y="7787"/>
                  </a:cubicBezTo>
                  <a:lnTo>
                    <a:pt x="453" y="7383"/>
                  </a:lnTo>
                  <a:cubicBezTo>
                    <a:pt x="381" y="7192"/>
                    <a:pt x="477" y="6978"/>
                    <a:pt x="667" y="6883"/>
                  </a:cubicBezTo>
                  <a:lnTo>
                    <a:pt x="715" y="6859"/>
                  </a:lnTo>
                  <a:lnTo>
                    <a:pt x="1120" y="7668"/>
                  </a:lnTo>
                  <a:cubicBezTo>
                    <a:pt x="1167" y="7740"/>
                    <a:pt x="1215" y="7764"/>
                    <a:pt x="1286" y="7764"/>
                  </a:cubicBezTo>
                  <a:cubicBezTo>
                    <a:pt x="1310" y="7764"/>
                    <a:pt x="1334" y="7764"/>
                    <a:pt x="1358" y="7740"/>
                  </a:cubicBezTo>
                  <a:cubicBezTo>
                    <a:pt x="1453" y="7692"/>
                    <a:pt x="1477" y="7597"/>
                    <a:pt x="1429" y="7502"/>
                  </a:cubicBezTo>
                  <a:lnTo>
                    <a:pt x="1024" y="6716"/>
                  </a:lnTo>
                  <a:lnTo>
                    <a:pt x="1191" y="6621"/>
                  </a:lnTo>
                  <a:cubicBezTo>
                    <a:pt x="1237" y="6602"/>
                    <a:pt x="1279" y="6595"/>
                    <a:pt x="1318" y="6595"/>
                  </a:cubicBezTo>
                  <a:cubicBezTo>
                    <a:pt x="1383" y="6595"/>
                    <a:pt x="1442" y="6615"/>
                    <a:pt x="1501" y="6644"/>
                  </a:cubicBezTo>
                  <a:cubicBezTo>
                    <a:pt x="1525" y="6668"/>
                    <a:pt x="1548" y="6692"/>
                    <a:pt x="1596" y="6763"/>
                  </a:cubicBezTo>
                  <a:lnTo>
                    <a:pt x="1953" y="7454"/>
                  </a:lnTo>
                  <a:cubicBezTo>
                    <a:pt x="2048" y="7668"/>
                    <a:pt x="2191" y="7859"/>
                    <a:pt x="2382" y="8002"/>
                  </a:cubicBezTo>
                  <a:cubicBezTo>
                    <a:pt x="2263" y="8049"/>
                    <a:pt x="2191" y="8097"/>
                    <a:pt x="2120" y="8169"/>
                  </a:cubicBezTo>
                  <a:lnTo>
                    <a:pt x="1429" y="8121"/>
                  </a:lnTo>
                  <a:cubicBezTo>
                    <a:pt x="1419" y="8118"/>
                    <a:pt x="1409" y="8117"/>
                    <a:pt x="1399" y="8117"/>
                  </a:cubicBezTo>
                  <a:cubicBezTo>
                    <a:pt x="1315" y="8117"/>
                    <a:pt x="1239" y="8202"/>
                    <a:pt x="1239" y="8288"/>
                  </a:cubicBezTo>
                  <a:cubicBezTo>
                    <a:pt x="1239" y="8383"/>
                    <a:pt x="1310" y="8454"/>
                    <a:pt x="1405" y="8454"/>
                  </a:cubicBezTo>
                  <a:lnTo>
                    <a:pt x="1929" y="8502"/>
                  </a:lnTo>
                  <a:cubicBezTo>
                    <a:pt x="1929" y="8550"/>
                    <a:pt x="1929" y="8597"/>
                    <a:pt x="1929" y="8621"/>
                  </a:cubicBezTo>
                  <a:lnTo>
                    <a:pt x="1906" y="8835"/>
                  </a:lnTo>
                  <a:cubicBezTo>
                    <a:pt x="1906" y="8931"/>
                    <a:pt x="2001" y="9026"/>
                    <a:pt x="2096" y="9026"/>
                  </a:cubicBezTo>
                  <a:cubicBezTo>
                    <a:pt x="2191" y="9026"/>
                    <a:pt x="2263" y="8954"/>
                    <a:pt x="2263" y="8859"/>
                  </a:cubicBezTo>
                  <a:lnTo>
                    <a:pt x="2263" y="8645"/>
                  </a:lnTo>
                  <a:cubicBezTo>
                    <a:pt x="2287" y="8502"/>
                    <a:pt x="2358" y="8383"/>
                    <a:pt x="2501" y="8335"/>
                  </a:cubicBezTo>
                  <a:lnTo>
                    <a:pt x="2715" y="8264"/>
                  </a:lnTo>
                  <a:cubicBezTo>
                    <a:pt x="3025" y="8430"/>
                    <a:pt x="3382" y="8550"/>
                    <a:pt x="3739" y="8550"/>
                  </a:cubicBezTo>
                  <a:lnTo>
                    <a:pt x="4406" y="8550"/>
                  </a:lnTo>
                  <a:cubicBezTo>
                    <a:pt x="5049" y="8550"/>
                    <a:pt x="5644" y="8812"/>
                    <a:pt x="6097" y="9264"/>
                  </a:cubicBezTo>
                  <a:cubicBezTo>
                    <a:pt x="5978" y="9335"/>
                    <a:pt x="5835" y="9359"/>
                    <a:pt x="5692" y="9359"/>
                  </a:cubicBezTo>
                  <a:lnTo>
                    <a:pt x="1786" y="9359"/>
                  </a:lnTo>
                  <a:cubicBezTo>
                    <a:pt x="1405" y="9359"/>
                    <a:pt x="1096" y="9121"/>
                    <a:pt x="953" y="8788"/>
                  </a:cubicBezTo>
                  <a:lnTo>
                    <a:pt x="882" y="8550"/>
                  </a:lnTo>
                  <a:cubicBezTo>
                    <a:pt x="847" y="8480"/>
                    <a:pt x="786" y="8436"/>
                    <a:pt x="719" y="8436"/>
                  </a:cubicBezTo>
                  <a:cubicBezTo>
                    <a:pt x="694" y="8436"/>
                    <a:pt x="669" y="8442"/>
                    <a:pt x="643" y="8454"/>
                  </a:cubicBezTo>
                  <a:cubicBezTo>
                    <a:pt x="572" y="8478"/>
                    <a:pt x="524" y="8573"/>
                    <a:pt x="548" y="8669"/>
                  </a:cubicBezTo>
                  <a:lnTo>
                    <a:pt x="643" y="8907"/>
                  </a:lnTo>
                  <a:cubicBezTo>
                    <a:pt x="691" y="9073"/>
                    <a:pt x="810" y="9240"/>
                    <a:pt x="929" y="9359"/>
                  </a:cubicBezTo>
                  <a:lnTo>
                    <a:pt x="524" y="9359"/>
                  </a:lnTo>
                  <a:cubicBezTo>
                    <a:pt x="310" y="9359"/>
                    <a:pt x="119" y="9550"/>
                    <a:pt x="119" y="9764"/>
                  </a:cubicBezTo>
                  <a:lnTo>
                    <a:pt x="119" y="11526"/>
                  </a:lnTo>
                  <a:cubicBezTo>
                    <a:pt x="119" y="11741"/>
                    <a:pt x="310" y="11931"/>
                    <a:pt x="524" y="11931"/>
                  </a:cubicBezTo>
                  <a:lnTo>
                    <a:pt x="6930" y="11931"/>
                  </a:lnTo>
                  <a:cubicBezTo>
                    <a:pt x="7169" y="11931"/>
                    <a:pt x="7359" y="11741"/>
                    <a:pt x="7359" y="11526"/>
                  </a:cubicBezTo>
                  <a:lnTo>
                    <a:pt x="7359" y="9764"/>
                  </a:lnTo>
                  <a:cubicBezTo>
                    <a:pt x="7335" y="9550"/>
                    <a:pt x="7169" y="9359"/>
                    <a:pt x="6930" y="9359"/>
                  </a:cubicBezTo>
                  <a:lnTo>
                    <a:pt x="6549" y="9359"/>
                  </a:lnTo>
                  <a:cubicBezTo>
                    <a:pt x="6668" y="9240"/>
                    <a:pt x="6764" y="9097"/>
                    <a:pt x="6835" y="8907"/>
                  </a:cubicBezTo>
                  <a:lnTo>
                    <a:pt x="7311" y="7549"/>
                  </a:lnTo>
                  <a:cubicBezTo>
                    <a:pt x="7454" y="7168"/>
                    <a:pt x="7264" y="6740"/>
                    <a:pt x="6883" y="6597"/>
                  </a:cubicBezTo>
                  <a:lnTo>
                    <a:pt x="6287" y="6359"/>
                  </a:lnTo>
                  <a:cubicBezTo>
                    <a:pt x="6271" y="6353"/>
                    <a:pt x="6251" y="6350"/>
                    <a:pt x="6231" y="6350"/>
                  </a:cubicBezTo>
                  <a:cubicBezTo>
                    <a:pt x="6165" y="6350"/>
                    <a:pt x="6091" y="6381"/>
                    <a:pt x="6073" y="6454"/>
                  </a:cubicBezTo>
                  <a:cubicBezTo>
                    <a:pt x="6025" y="6549"/>
                    <a:pt x="6073" y="6644"/>
                    <a:pt x="6168" y="6692"/>
                  </a:cubicBezTo>
                  <a:lnTo>
                    <a:pt x="6764" y="6906"/>
                  </a:lnTo>
                  <a:cubicBezTo>
                    <a:pt x="6954" y="7002"/>
                    <a:pt x="7073" y="7216"/>
                    <a:pt x="7002" y="7430"/>
                  </a:cubicBezTo>
                  <a:lnTo>
                    <a:pt x="6502" y="8788"/>
                  </a:lnTo>
                  <a:cubicBezTo>
                    <a:pt x="6478" y="8883"/>
                    <a:pt x="6430" y="8978"/>
                    <a:pt x="6359" y="9050"/>
                  </a:cubicBezTo>
                  <a:cubicBezTo>
                    <a:pt x="5859" y="8502"/>
                    <a:pt x="5144" y="8216"/>
                    <a:pt x="4406" y="8192"/>
                  </a:cubicBezTo>
                  <a:lnTo>
                    <a:pt x="3739" y="8192"/>
                  </a:lnTo>
                  <a:cubicBezTo>
                    <a:pt x="3430" y="8192"/>
                    <a:pt x="3072" y="8097"/>
                    <a:pt x="2811" y="7907"/>
                  </a:cubicBezTo>
                  <a:cubicBezTo>
                    <a:pt x="2620" y="7787"/>
                    <a:pt x="2453" y="7621"/>
                    <a:pt x="2334" y="7430"/>
                  </a:cubicBezTo>
                  <a:lnTo>
                    <a:pt x="2691" y="7430"/>
                  </a:lnTo>
                  <a:cubicBezTo>
                    <a:pt x="2763" y="7430"/>
                    <a:pt x="2858" y="7478"/>
                    <a:pt x="2906" y="7526"/>
                  </a:cubicBezTo>
                  <a:lnTo>
                    <a:pt x="3001" y="7645"/>
                  </a:lnTo>
                  <a:cubicBezTo>
                    <a:pt x="3025" y="7692"/>
                    <a:pt x="3072" y="7716"/>
                    <a:pt x="3144" y="7716"/>
                  </a:cubicBezTo>
                  <a:cubicBezTo>
                    <a:pt x="3168" y="7716"/>
                    <a:pt x="3215" y="7692"/>
                    <a:pt x="3239" y="7668"/>
                  </a:cubicBezTo>
                  <a:cubicBezTo>
                    <a:pt x="3311" y="7621"/>
                    <a:pt x="3334" y="7502"/>
                    <a:pt x="3263" y="7430"/>
                  </a:cubicBezTo>
                  <a:lnTo>
                    <a:pt x="3168" y="7311"/>
                  </a:lnTo>
                  <a:cubicBezTo>
                    <a:pt x="3049" y="7168"/>
                    <a:pt x="2882" y="7073"/>
                    <a:pt x="2691" y="7073"/>
                  </a:cubicBezTo>
                  <a:lnTo>
                    <a:pt x="2144" y="7073"/>
                  </a:lnTo>
                  <a:cubicBezTo>
                    <a:pt x="2096" y="6978"/>
                    <a:pt x="1906" y="6644"/>
                    <a:pt x="1882" y="6573"/>
                  </a:cubicBezTo>
                  <a:lnTo>
                    <a:pt x="2596" y="6216"/>
                  </a:lnTo>
                  <a:cubicBezTo>
                    <a:pt x="2763" y="6120"/>
                    <a:pt x="2882" y="5978"/>
                    <a:pt x="2930" y="5787"/>
                  </a:cubicBezTo>
                  <a:lnTo>
                    <a:pt x="3025" y="5406"/>
                  </a:lnTo>
                  <a:lnTo>
                    <a:pt x="3144" y="5501"/>
                  </a:lnTo>
                  <a:cubicBezTo>
                    <a:pt x="3334" y="5620"/>
                    <a:pt x="3525" y="5668"/>
                    <a:pt x="3739" y="5668"/>
                  </a:cubicBezTo>
                  <a:cubicBezTo>
                    <a:pt x="3930" y="5668"/>
                    <a:pt x="4144" y="5620"/>
                    <a:pt x="4311" y="5501"/>
                  </a:cubicBezTo>
                  <a:lnTo>
                    <a:pt x="4430" y="5406"/>
                  </a:lnTo>
                  <a:lnTo>
                    <a:pt x="4525" y="5763"/>
                  </a:lnTo>
                  <a:cubicBezTo>
                    <a:pt x="4573" y="5978"/>
                    <a:pt x="4716" y="6120"/>
                    <a:pt x="4906" y="6216"/>
                  </a:cubicBezTo>
                  <a:lnTo>
                    <a:pt x="5406" y="6406"/>
                  </a:lnTo>
                  <a:lnTo>
                    <a:pt x="5478" y="6406"/>
                  </a:lnTo>
                  <a:cubicBezTo>
                    <a:pt x="5549" y="6406"/>
                    <a:pt x="5597" y="6359"/>
                    <a:pt x="5644" y="6287"/>
                  </a:cubicBezTo>
                  <a:cubicBezTo>
                    <a:pt x="5668" y="6216"/>
                    <a:pt x="5621" y="6097"/>
                    <a:pt x="5525" y="6073"/>
                  </a:cubicBezTo>
                  <a:lnTo>
                    <a:pt x="5049" y="5882"/>
                  </a:lnTo>
                  <a:cubicBezTo>
                    <a:pt x="4954" y="5835"/>
                    <a:pt x="4882" y="5763"/>
                    <a:pt x="4859" y="5668"/>
                  </a:cubicBezTo>
                  <a:lnTo>
                    <a:pt x="4739" y="5216"/>
                  </a:lnTo>
                  <a:lnTo>
                    <a:pt x="4906" y="5073"/>
                  </a:lnTo>
                  <a:cubicBezTo>
                    <a:pt x="5025" y="5001"/>
                    <a:pt x="5144" y="4906"/>
                    <a:pt x="5240" y="4787"/>
                  </a:cubicBezTo>
                  <a:cubicBezTo>
                    <a:pt x="5281" y="4795"/>
                    <a:pt x="5326" y="4799"/>
                    <a:pt x="5374" y="4799"/>
                  </a:cubicBezTo>
                  <a:cubicBezTo>
                    <a:pt x="5599" y="4799"/>
                    <a:pt x="5876" y="4710"/>
                    <a:pt x="6073" y="4573"/>
                  </a:cubicBezTo>
                  <a:cubicBezTo>
                    <a:pt x="6359" y="4334"/>
                    <a:pt x="6526" y="3906"/>
                    <a:pt x="6430" y="3549"/>
                  </a:cubicBezTo>
                  <a:cubicBezTo>
                    <a:pt x="6740" y="3167"/>
                    <a:pt x="6764" y="2667"/>
                    <a:pt x="6526" y="2263"/>
                  </a:cubicBezTo>
                  <a:cubicBezTo>
                    <a:pt x="6549" y="2215"/>
                    <a:pt x="6549" y="2167"/>
                    <a:pt x="6549" y="2120"/>
                  </a:cubicBezTo>
                  <a:cubicBezTo>
                    <a:pt x="6573" y="1810"/>
                    <a:pt x="6406" y="1500"/>
                    <a:pt x="6145" y="1334"/>
                  </a:cubicBezTo>
                  <a:lnTo>
                    <a:pt x="5906" y="1191"/>
                  </a:lnTo>
                  <a:cubicBezTo>
                    <a:pt x="5835" y="905"/>
                    <a:pt x="5597" y="619"/>
                    <a:pt x="5311" y="476"/>
                  </a:cubicBezTo>
                  <a:lnTo>
                    <a:pt x="5216" y="429"/>
                  </a:lnTo>
                  <a:cubicBezTo>
                    <a:pt x="5025" y="357"/>
                    <a:pt x="4859" y="310"/>
                    <a:pt x="4668" y="310"/>
                  </a:cubicBezTo>
                  <a:cubicBezTo>
                    <a:pt x="4382" y="119"/>
                    <a:pt x="4073" y="0"/>
                    <a:pt x="3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7"/>
            <p:cNvSpPr/>
            <p:nvPr/>
          </p:nvSpPr>
          <p:spPr>
            <a:xfrm>
              <a:off x="6942880" y="3725952"/>
              <a:ext cx="206107" cy="37053"/>
            </a:xfrm>
            <a:custGeom>
              <a:rect b="b" l="l" r="r" t="t"/>
              <a:pathLst>
                <a:path extrusionOk="0" h="1049" w="5835">
                  <a:moveTo>
                    <a:pt x="191" y="0"/>
                  </a:moveTo>
                  <a:cubicBezTo>
                    <a:pt x="95" y="0"/>
                    <a:pt x="0" y="96"/>
                    <a:pt x="0" y="191"/>
                  </a:cubicBezTo>
                  <a:lnTo>
                    <a:pt x="0" y="881"/>
                  </a:lnTo>
                  <a:cubicBezTo>
                    <a:pt x="0" y="977"/>
                    <a:pt x="95" y="1048"/>
                    <a:pt x="191" y="1048"/>
                  </a:cubicBezTo>
                  <a:lnTo>
                    <a:pt x="5668" y="1048"/>
                  </a:lnTo>
                  <a:cubicBezTo>
                    <a:pt x="5763" y="1048"/>
                    <a:pt x="5835" y="977"/>
                    <a:pt x="5835" y="881"/>
                  </a:cubicBezTo>
                  <a:lnTo>
                    <a:pt x="5835" y="191"/>
                  </a:lnTo>
                  <a:cubicBezTo>
                    <a:pt x="5835" y="96"/>
                    <a:pt x="5763" y="0"/>
                    <a:pt x="5668" y="0"/>
                  </a:cubicBezTo>
                  <a:lnTo>
                    <a:pt x="4596" y="0"/>
                  </a:lnTo>
                  <a:cubicBezTo>
                    <a:pt x="4501" y="0"/>
                    <a:pt x="4406" y="96"/>
                    <a:pt x="4406" y="191"/>
                  </a:cubicBezTo>
                  <a:cubicBezTo>
                    <a:pt x="4406" y="286"/>
                    <a:pt x="4477" y="358"/>
                    <a:pt x="4596" y="358"/>
                  </a:cubicBezTo>
                  <a:lnTo>
                    <a:pt x="5477" y="358"/>
                  </a:lnTo>
                  <a:lnTo>
                    <a:pt x="5477" y="715"/>
                  </a:lnTo>
                  <a:lnTo>
                    <a:pt x="357" y="715"/>
                  </a:lnTo>
                  <a:lnTo>
                    <a:pt x="357" y="358"/>
                  </a:lnTo>
                  <a:lnTo>
                    <a:pt x="3763" y="358"/>
                  </a:lnTo>
                  <a:cubicBezTo>
                    <a:pt x="3858" y="358"/>
                    <a:pt x="3953" y="286"/>
                    <a:pt x="3953" y="191"/>
                  </a:cubicBezTo>
                  <a:cubicBezTo>
                    <a:pt x="3953" y="96"/>
                    <a:pt x="3858" y="0"/>
                    <a:pt x="37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7"/>
            <p:cNvSpPr/>
            <p:nvPr/>
          </p:nvSpPr>
          <p:spPr>
            <a:xfrm>
              <a:off x="7060645" y="3618289"/>
              <a:ext cx="61426" cy="22748"/>
            </a:xfrm>
            <a:custGeom>
              <a:rect b="b" l="l" r="r" t="t"/>
              <a:pathLst>
                <a:path extrusionOk="0" h="644" w="1739">
                  <a:moveTo>
                    <a:pt x="667" y="0"/>
                  </a:moveTo>
                  <a:cubicBezTo>
                    <a:pt x="453" y="0"/>
                    <a:pt x="286" y="95"/>
                    <a:pt x="167" y="238"/>
                  </a:cubicBezTo>
                  <a:lnTo>
                    <a:pt x="72" y="357"/>
                  </a:lnTo>
                  <a:cubicBezTo>
                    <a:pt x="0" y="429"/>
                    <a:pt x="24" y="548"/>
                    <a:pt x="95" y="595"/>
                  </a:cubicBezTo>
                  <a:cubicBezTo>
                    <a:pt x="119" y="619"/>
                    <a:pt x="167" y="643"/>
                    <a:pt x="214" y="643"/>
                  </a:cubicBezTo>
                  <a:cubicBezTo>
                    <a:pt x="262" y="643"/>
                    <a:pt x="310" y="619"/>
                    <a:pt x="334" y="572"/>
                  </a:cubicBezTo>
                  <a:lnTo>
                    <a:pt x="429" y="476"/>
                  </a:lnTo>
                  <a:cubicBezTo>
                    <a:pt x="476" y="405"/>
                    <a:pt x="572" y="357"/>
                    <a:pt x="667" y="357"/>
                  </a:cubicBezTo>
                  <a:lnTo>
                    <a:pt x="1548" y="357"/>
                  </a:lnTo>
                  <a:cubicBezTo>
                    <a:pt x="1643" y="357"/>
                    <a:pt x="1739" y="286"/>
                    <a:pt x="1739" y="191"/>
                  </a:cubicBezTo>
                  <a:cubicBezTo>
                    <a:pt x="1739" y="95"/>
                    <a:pt x="1667" y="0"/>
                    <a:pt x="15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6" name="Google Shape;1536;p47"/>
          <p:cNvSpPr/>
          <p:nvPr/>
        </p:nvSpPr>
        <p:spPr>
          <a:xfrm>
            <a:off x="6834369" y="2691815"/>
            <a:ext cx="422280" cy="420938"/>
          </a:xfrm>
          <a:custGeom>
            <a:rect b="b" l="l" r="r" t="t"/>
            <a:pathLst>
              <a:path extrusionOk="0" h="11917" w="11955">
                <a:moveTo>
                  <a:pt x="6406" y="4248"/>
                </a:moveTo>
                <a:lnTo>
                  <a:pt x="7359" y="4510"/>
                </a:lnTo>
                <a:cubicBezTo>
                  <a:pt x="7454" y="4534"/>
                  <a:pt x="7525" y="4629"/>
                  <a:pt x="7502" y="4725"/>
                </a:cubicBezTo>
                <a:cubicBezTo>
                  <a:pt x="7478" y="4796"/>
                  <a:pt x="7406" y="4868"/>
                  <a:pt x="7335" y="4868"/>
                </a:cubicBezTo>
                <a:cubicBezTo>
                  <a:pt x="7311" y="4868"/>
                  <a:pt x="7311" y="4844"/>
                  <a:pt x="7287" y="4844"/>
                </a:cubicBezTo>
                <a:lnTo>
                  <a:pt x="6335" y="4606"/>
                </a:lnTo>
                <a:cubicBezTo>
                  <a:pt x="6239" y="4582"/>
                  <a:pt x="6192" y="4487"/>
                  <a:pt x="6192" y="4391"/>
                </a:cubicBezTo>
                <a:cubicBezTo>
                  <a:pt x="6216" y="4344"/>
                  <a:pt x="6239" y="4296"/>
                  <a:pt x="6287" y="4272"/>
                </a:cubicBezTo>
                <a:cubicBezTo>
                  <a:pt x="6311" y="4272"/>
                  <a:pt x="6335" y="4248"/>
                  <a:pt x="6358" y="4248"/>
                </a:cubicBezTo>
                <a:close/>
                <a:moveTo>
                  <a:pt x="4549" y="2153"/>
                </a:moveTo>
                <a:cubicBezTo>
                  <a:pt x="4858" y="2605"/>
                  <a:pt x="5263" y="2962"/>
                  <a:pt x="5596" y="3201"/>
                </a:cubicBezTo>
                <a:cubicBezTo>
                  <a:pt x="5835" y="3391"/>
                  <a:pt x="6025" y="3677"/>
                  <a:pt x="6144" y="3963"/>
                </a:cubicBezTo>
                <a:cubicBezTo>
                  <a:pt x="6025" y="4034"/>
                  <a:pt x="5906" y="4153"/>
                  <a:pt x="5858" y="4320"/>
                </a:cubicBezTo>
                <a:cubicBezTo>
                  <a:pt x="5811" y="4534"/>
                  <a:pt x="5930" y="4772"/>
                  <a:pt x="6120" y="4891"/>
                </a:cubicBezTo>
                <a:cubicBezTo>
                  <a:pt x="6049" y="5058"/>
                  <a:pt x="5954" y="5296"/>
                  <a:pt x="5930" y="5511"/>
                </a:cubicBezTo>
                <a:lnTo>
                  <a:pt x="4549" y="5511"/>
                </a:lnTo>
                <a:lnTo>
                  <a:pt x="4549" y="2153"/>
                </a:lnTo>
                <a:close/>
                <a:moveTo>
                  <a:pt x="6430" y="4987"/>
                </a:moveTo>
                <a:lnTo>
                  <a:pt x="7001" y="5130"/>
                </a:lnTo>
                <a:lnTo>
                  <a:pt x="6978" y="5201"/>
                </a:lnTo>
                <a:cubicBezTo>
                  <a:pt x="6954" y="5296"/>
                  <a:pt x="6930" y="5391"/>
                  <a:pt x="6906" y="5511"/>
                </a:cubicBezTo>
                <a:lnTo>
                  <a:pt x="6287" y="5511"/>
                </a:lnTo>
                <a:cubicBezTo>
                  <a:pt x="6287" y="5415"/>
                  <a:pt x="6406" y="5082"/>
                  <a:pt x="6430" y="4987"/>
                </a:cubicBezTo>
                <a:close/>
                <a:moveTo>
                  <a:pt x="10383" y="5463"/>
                </a:moveTo>
                <a:lnTo>
                  <a:pt x="11383" y="5963"/>
                </a:lnTo>
                <a:lnTo>
                  <a:pt x="10383" y="6463"/>
                </a:lnTo>
                <a:lnTo>
                  <a:pt x="10383" y="6463"/>
                </a:lnTo>
                <a:lnTo>
                  <a:pt x="10597" y="6058"/>
                </a:lnTo>
                <a:cubicBezTo>
                  <a:pt x="10645" y="6011"/>
                  <a:pt x="10645" y="5939"/>
                  <a:pt x="10597" y="5892"/>
                </a:cubicBezTo>
                <a:lnTo>
                  <a:pt x="10383" y="5463"/>
                </a:lnTo>
                <a:close/>
                <a:moveTo>
                  <a:pt x="2715" y="6154"/>
                </a:moveTo>
                <a:cubicBezTo>
                  <a:pt x="2762" y="6201"/>
                  <a:pt x="2786" y="6273"/>
                  <a:pt x="2834" y="6320"/>
                </a:cubicBezTo>
                <a:lnTo>
                  <a:pt x="2667" y="6439"/>
                </a:lnTo>
                <a:cubicBezTo>
                  <a:pt x="2453" y="6606"/>
                  <a:pt x="2191" y="6701"/>
                  <a:pt x="1905" y="6701"/>
                </a:cubicBezTo>
                <a:lnTo>
                  <a:pt x="714" y="6701"/>
                </a:lnTo>
                <a:lnTo>
                  <a:pt x="1453" y="6154"/>
                </a:lnTo>
                <a:close/>
                <a:moveTo>
                  <a:pt x="6930" y="6439"/>
                </a:moveTo>
                <a:cubicBezTo>
                  <a:pt x="6930" y="6511"/>
                  <a:pt x="6954" y="6654"/>
                  <a:pt x="7001" y="6797"/>
                </a:cubicBezTo>
                <a:lnTo>
                  <a:pt x="6454" y="6939"/>
                </a:lnTo>
                <a:cubicBezTo>
                  <a:pt x="6406" y="6797"/>
                  <a:pt x="6311" y="6582"/>
                  <a:pt x="6287" y="6439"/>
                </a:cubicBezTo>
                <a:close/>
                <a:moveTo>
                  <a:pt x="7335" y="7082"/>
                </a:moveTo>
                <a:cubicBezTo>
                  <a:pt x="7406" y="7082"/>
                  <a:pt x="7478" y="7130"/>
                  <a:pt x="7502" y="7201"/>
                </a:cubicBezTo>
                <a:cubicBezTo>
                  <a:pt x="7525" y="7297"/>
                  <a:pt x="7454" y="7392"/>
                  <a:pt x="7359" y="7416"/>
                </a:cubicBezTo>
                <a:lnTo>
                  <a:pt x="6406" y="7678"/>
                </a:lnTo>
                <a:cubicBezTo>
                  <a:pt x="6358" y="7678"/>
                  <a:pt x="6311" y="7678"/>
                  <a:pt x="6287" y="7654"/>
                </a:cubicBezTo>
                <a:cubicBezTo>
                  <a:pt x="6239" y="7630"/>
                  <a:pt x="6216" y="7582"/>
                  <a:pt x="6192" y="7535"/>
                </a:cubicBezTo>
                <a:cubicBezTo>
                  <a:pt x="6192" y="7463"/>
                  <a:pt x="6239" y="7368"/>
                  <a:pt x="6335" y="7344"/>
                </a:cubicBezTo>
                <a:lnTo>
                  <a:pt x="7287" y="7082"/>
                </a:lnTo>
                <a:close/>
                <a:moveTo>
                  <a:pt x="5930" y="6439"/>
                </a:moveTo>
                <a:cubicBezTo>
                  <a:pt x="5930" y="6558"/>
                  <a:pt x="6073" y="6916"/>
                  <a:pt x="6120" y="7058"/>
                </a:cubicBezTo>
                <a:cubicBezTo>
                  <a:pt x="5930" y="7154"/>
                  <a:pt x="5811" y="7392"/>
                  <a:pt x="5858" y="7606"/>
                </a:cubicBezTo>
                <a:cubicBezTo>
                  <a:pt x="5882" y="7749"/>
                  <a:pt x="6001" y="7892"/>
                  <a:pt x="6144" y="7963"/>
                </a:cubicBezTo>
                <a:cubicBezTo>
                  <a:pt x="6049" y="8249"/>
                  <a:pt x="5882" y="8487"/>
                  <a:pt x="5644" y="8678"/>
                </a:cubicBezTo>
                <a:cubicBezTo>
                  <a:pt x="5573" y="8749"/>
                  <a:pt x="5573" y="8845"/>
                  <a:pt x="5620" y="8940"/>
                </a:cubicBezTo>
                <a:cubicBezTo>
                  <a:pt x="5668" y="8964"/>
                  <a:pt x="5715" y="8987"/>
                  <a:pt x="5763" y="8987"/>
                </a:cubicBezTo>
                <a:cubicBezTo>
                  <a:pt x="5787" y="8987"/>
                  <a:pt x="5835" y="8987"/>
                  <a:pt x="5858" y="8964"/>
                </a:cubicBezTo>
                <a:cubicBezTo>
                  <a:pt x="6168" y="8702"/>
                  <a:pt x="6382" y="8368"/>
                  <a:pt x="6478" y="8011"/>
                </a:cubicBezTo>
                <a:cubicBezTo>
                  <a:pt x="6501" y="8011"/>
                  <a:pt x="7049" y="7868"/>
                  <a:pt x="7073" y="7868"/>
                </a:cubicBezTo>
                <a:lnTo>
                  <a:pt x="7073" y="7868"/>
                </a:lnTo>
                <a:cubicBezTo>
                  <a:pt x="6954" y="8464"/>
                  <a:pt x="6597" y="9011"/>
                  <a:pt x="6097" y="9368"/>
                </a:cubicBezTo>
                <a:cubicBezTo>
                  <a:pt x="5168" y="10035"/>
                  <a:pt x="4763" y="10607"/>
                  <a:pt x="4953" y="11083"/>
                </a:cubicBezTo>
                <a:lnTo>
                  <a:pt x="5025" y="11345"/>
                </a:lnTo>
                <a:cubicBezTo>
                  <a:pt x="5073" y="11440"/>
                  <a:pt x="5025" y="11536"/>
                  <a:pt x="4930" y="11583"/>
                </a:cubicBezTo>
                <a:cubicBezTo>
                  <a:pt x="4882" y="11583"/>
                  <a:pt x="4834" y="11583"/>
                  <a:pt x="4787" y="11559"/>
                </a:cubicBezTo>
                <a:cubicBezTo>
                  <a:pt x="4739" y="11536"/>
                  <a:pt x="4715" y="11512"/>
                  <a:pt x="4715" y="11464"/>
                </a:cubicBezTo>
                <a:lnTo>
                  <a:pt x="4620" y="11202"/>
                </a:lnTo>
                <a:cubicBezTo>
                  <a:pt x="4572" y="11083"/>
                  <a:pt x="4572" y="10964"/>
                  <a:pt x="4572" y="10845"/>
                </a:cubicBezTo>
                <a:lnTo>
                  <a:pt x="4549" y="10845"/>
                </a:lnTo>
                <a:cubicBezTo>
                  <a:pt x="4549" y="10416"/>
                  <a:pt x="4787" y="9940"/>
                  <a:pt x="5263" y="9464"/>
                </a:cubicBezTo>
                <a:cubicBezTo>
                  <a:pt x="5334" y="9416"/>
                  <a:pt x="5334" y="9297"/>
                  <a:pt x="5263" y="9226"/>
                </a:cubicBezTo>
                <a:cubicBezTo>
                  <a:pt x="5227" y="9190"/>
                  <a:pt x="5180" y="9172"/>
                  <a:pt x="5132" y="9172"/>
                </a:cubicBezTo>
                <a:cubicBezTo>
                  <a:pt x="5084" y="9172"/>
                  <a:pt x="5037" y="9190"/>
                  <a:pt x="5001" y="9226"/>
                </a:cubicBezTo>
                <a:cubicBezTo>
                  <a:pt x="4834" y="9416"/>
                  <a:pt x="4668" y="9583"/>
                  <a:pt x="4549" y="9773"/>
                </a:cubicBezTo>
                <a:lnTo>
                  <a:pt x="4549" y="6439"/>
                </a:lnTo>
                <a:close/>
                <a:moveTo>
                  <a:pt x="4854" y="0"/>
                </a:moveTo>
                <a:cubicBezTo>
                  <a:pt x="4782" y="0"/>
                  <a:pt x="4709" y="18"/>
                  <a:pt x="4644" y="57"/>
                </a:cubicBezTo>
                <a:cubicBezTo>
                  <a:pt x="4501" y="129"/>
                  <a:pt x="4406" y="224"/>
                  <a:pt x="4382" y="367"/>
                </a:cubicBezTo>
                <a:lnTo>
                  <a:pt x="4287" y="629"/>
                </a:lnTo>
                <a:cubicBezTo>
                  <a:pt x="4239" y="795"/>
                  <a:pt x="4215" y="962"/>
                  <a:pt x="4215" y="1105"/>
                </a:cubicBezTo>
                <a:lnTo>
                  <a:pt x="4215" y="5511"/>
                </a:lnTo>
                <a:lnTo>
                  <a:pt x="3263" y="5511"/>
                </a:lnTo>
                <a:lnTo>
                  <a:pt x="2858" y="5201"/>
                </a:lnTo>
                <a:cubicBezTo>
                  <a:pt x="2643" y="5034"/>
                  <a:pt x="2381" y="4915"/>
                  <a:pt x="2096" y="4891"/>
                </a:cubicBezTo>
                <a:cubicBezTo>
                  <a:pt x="2000" y="4891"/>
                  <a:pt x="1929" y="4939"/>
                  <a:pt x="1905" y="5034"/>
                </a:cubicBezTo>
                <a:cubicBezTo>
                  <a:pt x="1905" y="5130"/>
                  <a:pt x="1953" y="5225"/>
                  <a:pt x="2048" y="5249"/>
                </a:cubicBezTo>
                <a:cubicBezTo>
                  <a:pt x="2286" y="5272"/>
                  <a:pt x="2477" y="5344"/>
                  <a:pt x="2667" y="5487"/>
                </a:cubicBezTo>
                <a:lnTo>
                  <a:pt x="2834" y="5630"/>
                </a:lnTo>
                <a:cubicBezTo>
                  <a:pt x="2786" y="5677"/>
                  <a:pt x="2762" y="5725"/>
                  <a:pt x="2715" y="5796"/>
                </a:cubicBezTo>
                <a:lnTo>
                  <a:pt x="1453" y="5796"/>
                </a:lnTo>
                <a:lnTo>
                  <a:pt x="714" y="5225"/>
                </a:lnTo>
                <a:lnTo>
                  <a:pt x="1262" y="5225"/>
                </a:lnTo>
                <a:cubicBezTo>
                  <a:pt x="1357" y="5225"/>
                  <a:pt x="1429" y="5153"/>
                  <a:pt x="1429" y="5058"/>
                </a:cubicBezTo>
                <a:cubicBezTo>
                  <a:pt x="1429" y="4963"/>
                  <a:pt x="1357" y="4868"/>
                  <a:pt x="1262" y="4868"/>
                </a:cubicBezTo>
                <a:lnTo>
                  <a:pt x="191" y="4868"/>
                </a:lnTo>
                <a:cubicBezTo>
                  <a:pt x="119" y="4868"/>
                  <a:pt x="48" y="4915"/>
                  <a:pt x="24" y="4987"/>
                </a:cubicBezTo>
                <a:cubicBezTo>
                  <a:pt x="0" y="5058"/>
                  <a:pt x="24" y="5153"/>
                  <a:pt x="95" y="5201"/>
                </a:cubicBezTo>
                <a:lnTo>
                  <a:pt x="1095" y="5963"/>
                </a:lnTo>
                <a:lnTo>
                  <a:pt x="95" y="6725"/>
                </a:lnTo>
                <a:cubicBezTo>
                  <a:pt x="24" y="6773"/>
                  <a:pt x="0" y="6868"/>
                  <a:pt x="24" y="6916"/>
                </a:cubicBezTo>
                <a:cubicBezTo>
                  <a:pt x="48" y="6987"/>
                  <a:pt x="119" y="7035"/>
                  <a:pt x="191" y="7035"/>
                </a:cubicBezTo>
                <a:lnTo>
                  <a:pt x="1905" y="7035"/>
                </a:lnTo>
                <a:cubicBezTo>
                  <a:pt x="2262" y="7035"/>
                  <a:pt x="2596" y="6939"/>
                  <a:pt x="2882" y="6725"/>
                </a:cubicBezTo>
                <a:lnTo>
                  <a:pt x="3263" y="6416"/>
                </a:lnTo>
                <a:lnTo>
                  <a:pt x="4215" y="6416"/>
                </a:lnTo>
                <a:cubicBezTo>
                  <a:pt x="4215" y="6463"/>
                  <a:pt x="4215" y="10821"/>
                  <a:pt x="4215" y="10845"/>
                </a:cubicBezTo>
                <a:cubicBezTo>
                  <a:pt x="4215" y="11012"/>
                  <a:pt x="4239" y="11155"/>
                  <a:pt x="4287" y="11297"/>
                </a:cubicBezTo>
                <a:lnTo>
                  <a:pt x="4382" y="11559"/>
                </a:lnTo>
                <a:cubicBezTo>
                  <a:pt x="4430" y="11702"/>
                  <a:pt x="4501" y="11798"/>
                  <a:pt x="4644" y="11869"/>
                </a:cubicBezTo>
                <a:cubicBezTo>
                  <a:pt x="4715" y="11917"/>
                  <a:pt x="4787" y="11917"/>
                  <a:pt x="4858" y="11917"/>
                </a:cubicBezTo>
                <a:cubicBezTo>
                  <a:pt x="4930" y="11917"/>
                  <a:pt x="4977" y="11917"/>
                  <a:pt x="5025" y="11893"/>
                </a:cubicBezTo>
                <a:cubicBezTo>
                  <a:pt x="5311" y="11798"/>
                  <a:pt x="5454" y="11512"/>
                  <a:pt x="5358" y="11226"/>
                </a:cubicBezTo>
                <a:cubicBezTo>
                  <a:pt x="5358" y="11226"/>
                  <a:pt x="5287" y="10964"/>
                  <a:pt x="5287" y="10964"/>
                </a:cubicBezTo>
                <a:cubicBezTo>
                  <a:pt x="5168" y="10678"/>
                  <a:pt x="5549" y="10202"/>
                  <a:pt x="6287" y="9654"/>
                </a:cubicBezTo>
                <a:cubicBezTo>
                  <a:pt x="6930" y="9202"/>
                  <a:pt x="7335" y="8511"/>
                  <a:pt x="7454" y="7749"/>
                </a:cubicBezTo>
                <a:cubicBezTo>
                  <a:pt x="7716" y="7701"/>
                  <a:pt x="7906" y="7416"/>
                  <a:pt x="7859" y="7130"/>
                </a:cubicBezTo>
                <a:cubicBezTo>
                  <a:pt x="7787" y="6892"/>
                  <a:pt x="7597" y="6725"/>
                  <a:pt x="7359" y="6725"/>
                </a:cubicBezTo>
                <a:cubicBezTo>
                  <a:pt x="7311" y="6606"/>
                  <a:pt x="7311" y="6582"/>
                  <a:pt x="7287" y="6439"/>
                </a:cubicBezTo>
                <a:lnTo>
                  <a:pt x="8407" y="6439"/>
                </a:lnTo>
                <a:cubicBezTo>
                  <a:pt x="8502" y="6439"/>
                  <a:pt x="8597" y="6344"/>
                  <a:pt x="8597" y="6249"/>
                </a:cubicBezTo>
                <a:cubicBezTo>
                  <a:pt x="8597" y="6154"/>
                  <a:pt x="8502" y="6082"/>
                  <a:pt x="8407" y="6082"/>
                </a:cubicBezTo>
                <a:lnTo>
                  <a:pt x="3167" y="6082"/>
                </a:lnTo>
                <a:cubicBezTo>
                  <a:pt x="3096" y="6082"/>
                  <a:pt x="3048" y="6034"/>
                  <a:pt x="3048" y="5963"/>
                </a:cubicBezTo>
                <a:cubicBezTo>
                  <a:pt x="3048" y="5892"/>
                  <a:pt x="3096" y="5844"/>
                  <a:pt x="3167" y="5844"/>
                </a:cubicBezTo>
                <a:lnTo>
                  <a:pt x="10193" y="5844"/>
                </a:lnTo>
                <a:lnTo>
                  <a:pt x="10264" y="5963"/>
                </a:lnTo>
                <a:lnTo>
                  <a:pt x="10193" y="6082"/>
                </a:lnTo>
                <a:lnTo>
                  <a:pt x="9216" y="6082"/>
                </a:lnTo>
                <a:cubicBezTo>
                  <a:pt x="9121" y="6082"/>
                  <a:pt x="9050" y="6154"/>
                  <a:pt x="9050" y="6249"/>
                </a:cubicBezTo>
                <a:cubicBezTo>
                  <a:pt x="9050" y="6344"/>
                  <a:pt x="9121" y="6439"/>
                  <a:pt x="9216" y="6439"/>
                </a:cubicBezTo>
                <a:lnTo>
                  <a:pt x="10002" y="6439"/>
                </a:lnTo>
                <a:lnTo>
                  <a:pt x="9788" y="6797"/>
                </a:lnTo>
                <a:cubicBezTo>
                  <a:pt x="9740" y="6844"/>
                  <a:pt x="9764" y="6939"/>
                  <a:pt x="9812" y="6987"/>
                </a:cubicBezTo>
                <a:cubicBezTo>
                  <a:pt x="9835" y="7035"/>
                  <a:pt x="9883" y="7058"/>
                  <a:pt x="9931" y="7058"/>
                </a:cubicBezTo>
                <a:cubicBezTo>
                  <a:pt x="9954" y="7058"/>
                  <a:pt x="10002" y="7035"/>
                  <a:pt x="10026" y="7035"/>
                </a:cubicBezTo>
                <a:lnTo>
                  <a:pt x="11860" y="6130"/>
                </a:lnTo>
                <a:cubicBezTo>
                  <a:pt x="11907" y="6082"/>
                  <a:pt x="11955" y="6034"/>
                  <a:pt x="11955" y="5963"/>
                </a:cubicBezTo>
                <a:cubicBezTo>
                  <a:pt x="11955" y="5892"/>
                  <a:pt x="11907" y="5844"/>
                  <a:pt x="11860" y="5820"/>
                </a:cubicBezTo>
                <a:lnTo>
                  <a:pt x="10002" y="4891"/>
                </a:lnTo>
                <a:cubicBezTo>
                  <a:pt x="9989" y="4885"/>
                  <a:pt x="9973" y="4882"/>
                  <a:pt x="9955" y="4882"/>
                </a:cubicBezTo>
                <a:cubicBezTo>
                  <a:pt x="9907" y="4882"/>
                  <a:pt x="9846" y="4904"/>
                  <a:pt x="9812" y="4939"/>
                </a:cubicBezTo>
                <a:cubicBezTo>
                  <a:pt x="9764" y="4987"/>
                  <a:pt x="9740" y="5082"/>
                  <a:pt x="9788" y="5153"/>
                </a:cubicBezTo>
                <a:lnTo>
                  <a:pt x="9978" y="5511"/>
                </a:lnTo>
                <a:lnTo>
                  <a:pt x="7263" y="5511"/>
                </a:lnTo>
                <a:cubicBezTo>
                  <a:pt x="7287" y="5439"/>
                  <a:pt x="7311" y="5320"/>
                  <a:pt x="7359" y="5201"/>
                </a:cubicBezTo>
                <a:cubicBezTo>
                  <a:pt x="7597" y="5201"/>
                  <a:pt x="7787" y="5034"/>
                  <a:pt x="7835" y="4796"/>
                </a:cubicBezTo>
                <a:cubicBezTo>
                  <a:pt x="7906" y="4534"/>
                  <a:pt x="7716" y="4248"/>
                  <a:pt x="7430" y="4177"/>
                </a:cubicBezTo>
                <a:cubicBezTo>
                  <a:pt x="7383" y="3748"/>
                  <a:pt x="7216" y="3343"/>
                  <a:pt x="6978" y="2986"/>
                </a:cubicBezTo>
                <a:cubicBezTo>
                  <a:pt x="6949" y="2929"/>
                  <a:pt x="6894" y="2897"/>
                  <a:pt x="6839" y="2897"/>
                </a:cubicBezTo>
                <a:cubicBezTo>
                  <a:pt x="6803" y="2897"/>
                  <a:pt x="6768" y="2910"/>
                  <a:pt x="6740" y="2939"/>
                </a:cubicBezTo>
                <a:cubicBezTo>
                  <a:pt x="6644" y="2986"/>
                  <a:pt x="6620" y="3105"/>
                  <a:pt x="6692" y="3177"/>
                </a:cubicBezTo>
                <a:cubicBezTo>
                  <a:pt x="6882" y="3439"/>
                  <a:pt x="7001" y="3748"/>
                  <a:pt x="7073" y="4082"/>
                </a:cubicBezTo>
                <a:cubicBezTo>
                  <a:pt x="7049" y="4058"/>
                  <a:pt x="6525" y="3915"/>
                  <a:pt x="6478" y="3915"/>
                </a:cubicBezTo>
                <a:cubicBezTo>
                  <a:pt x="6358" y="3534"/>
                  <a:pt x="6120" y="3177"/>
                  <a:pt x="5787" y="2915"/>
                </a:cubicBezTo>
                <a:cubicBezTo>
                  <a:pt x="5239" y="2510"/>
                  <a:pt x="4310" y="1653"/>
                  <a:pt x="4620" y="748"/>
                </a:cubicBezTo>
                <a:lnTo>
                  <a:pt x="4691" y="462"/>
                </a:lnTo>
                <a:cubicBezTo>
                  <a:pt x="4715" y="438"/>
                  <a:pt x="4739" y="390"/>
                  <a:pt x="4787" y="367"/>
                </a:cubicBezTo>
                <a:cubicBezTo>
                  <a:pt x="4811" y="355"/>
                  <a:pt x="4834" y="349"/>
                  <a:pt x="4858" y="349"/>
                </a:cubicBezTo>
                <a:cubicBezTo>
                  <a:pt x="4882" y="349"/>
                  <a:pt x="4906" y="355"/>
                  <a:pt x="4930" y="367"/>
                </a:cubicBezTo>
                <a:cubicBezTo>
                  <a:pt x="5001" y="390"/>
                  <a:pt x="5073" y="486"/>
                  <a:pt x="5025" y="581"/>
                </a:cubicBezTo>
                <a:lnTo>
                  <a:pt x="4953" y="843"/>
                </a:lnTo>
                <a:cubicBezTo>
                  <a:pt x="4763" y="1319"/>
                  <a:pt x="5168" y="1891"/>
                  <a:pt x="6097" y="2558"/>
                </a:cubicBezTo>
                <a:cubicBezTo>
                  <a:pt x="6120" y="2581"/>
                  <a:pt x="6144" y="2605"/>
                  <a:pt x="6168" y="2629"/>
                </a:cubicBezTo>
                <a:cubicBezTo>
                  <a:pt x="6198" y="2649"/>
                  <a:pt x="6235" y="2660"/>
                  <a:pt x="6273" y="2660"/>
                </a:cubicBezTo>
                <a:cubicBezTo>
                  <a:pt x="6326" y="2660"/>
                  <a:pt x="6378" y="2637"/>
                  <a:pt x="6406" y="2581"/>
                </a:cubicBezTo>
                <a:cubicBezTo>
                  <a:pt x="6478" y="2510"/>
                  <a:pt x="6454" y="2415"/>
                  <a:pt x="6382" y="2343"/>
                </a:cubicBezTo>
                <a:cubicBezTo>
                  <a:pt x="6358" y="2319"/>
                  <a:pt x="6311" y="2296"/>
                  <a:pt x="6287" y="2272"/>
                </a:cubicBezTo>
                <a:cubicBezTo>
                  <a:pt x="5525" y="1748"/>
                  <a:pt x="5168" y="1248"/>
                  <a:pt x="5263" y="962"/>
                </a:cubicBezTo>
                <a:lnTo>
                  <a:pt x="5358" y="700"/>
                </a:lnTo>
                <a:cubicBezTo>
                  <a:pt x="5454" y="414"/>
                  <a:pt x="5311" y="129"/>
                  <a:pt x="5025" y="33"/>
                </a:cubicBezTo>
                <a:cubicBezTo>
                  <a:pt x="4971" y="12"/>
                  <a:pt x="4913" y="0"/>
                  <a:pt x="48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7" name="Google Shape;1537;p47"/>
          <p:cNvGrpSpPr/>
          <p:nvPr/>
        </p:nvGrpSpPr>
        <p:grpSpPr>
          <a:xfrm>
            <a:off x="6835181" y="2051135"/>
            <a:ext cx="420656" cy="421468"/>
            <a:chOff x="6835181" y="2051135"/>
            <a:chExt cx="420656" cy="421468"/>
          </a:xfrm>
        </p:grpSpPr>
        <p:sp>
          <p:nvSpPr>
            <p:cNvPr id="1538" name="Google Shape;1538;p47"/>
            <p:cNvSpPr/>
            <p:nvPr/>
          </p:nvSpPr>
          <p:spPr>
            <a:xfrm>
              <a:off x="6835181" y="2051135"/>
              <a:ext cx="420656" cy="421468"/>
            </a:xfrm>
            <a:custGeom>
              <a:rect b="b" l="l" r="r" t="t"/>
              <a:pathLst>
                <a:path extrusionOk="0" h="11932" w="11909">
                  <a:moveTo>
                    <a:pt x="5954" y="1"/>
                  </a:moveTo>
                  <a:cubicBezTo>
                    <a:pt x="4359" y="1"/>
                    <a:pt x="2882" y="620"/>
                    <a:pt x="1739" y="1763"/>
                  </a:cubicBezTo>
                  <a:cubicBezTo>
                    <a:pt x="620" y="2882"/>
                    <a:pt x="1" y="4383"/>
                    <a:pt x="1" y="5978"/>
                  </a:cubicBezTo>
                  <a:cubicBezTo>
                    <a:pt x="1" y="7574"/>
                    <a:pt x="620" y="9074"/>
                    <a:pt x="1763" y="10217"/>
                  </a:cubicBezTo>
                  <a:cubicBezTo>
                    <a:pt x="1799" y="10253"/>
                    <a:pt x="1846" y="10271"/>
                    <a:pt x="1894" y="10271"/>
                  </a:cubicBezTo>
                  <a:cubicBezTo>
                    <a:pt x="1942" y="10271"/>
                    <a:pt x="1989" y="10253"/>
                    <a:pt x="2025" y="10217"/>
                  </a:cubicBezTo>
                  <a:cubicBezTo>
                    <a:pt x="2073" y="10146"/>
                    <a:pt x="2073" y="10027"/>
                    <a:pt x="2025" y="9955"/>
                  </a:cubicBezTo>
                  <a:cubicBezTo>
                    <a:pt x="1477" y="9431"/>
                    <a:pt x="1049" y="8788"/>
                    <a:pt x="763" y="8098"/>
                  </a:cubicBezTo>
                  <a:lnTo>
                    <a:pt x="1215" y="7502"/>
                  </a:lnTo>
                  <a:cubicBezTo>
                    <a:pt x="1263" y="7455"/>
                    <a:pt x="1263" y="7360"/>
                    <a:pt x="1239" y="7312"/>
                  </a:cubicBezTo>
                  <a:lnTo>
                    <a:pt x="1001" y="6907"/>
                  </a:lnTo>
                  <a:cubicBezTo>
                    <a:pt x="965" y="6853"/>
                    <a:pt x="903" y="6827"/>
                    <a:pt x="834" y="6827"/>
                  </a:cubicBezTo>
                  <a:cubicBezTo>
                    <a:pt x="811" y="6827"/>
                    <a:pt x="787" y="6830"/>
                    <a:pt x="763" y="6836"/>
                  </a:cubicBezTo>
                  <a:cubicBezTo>
                    <a:pt x="691" y="6883"/>
                    <a:pt x="668" y="7002"/>
                    <a:pt x="715" y="7074"/>
                  </a:cubicBezTo>
                  <a:lnTo>
                    <a:pt x="858" y="7383"/>
                  </a:lnTo>
                  <a:lnTo>
                    <a:pt x="620" y="7717"/>
                  </a:lnTo>
                  <a:cubicBezTo>
                    <a:pt x="429" y="7145"/>
                    <a:pt x="334" y="6574"/>
                    <a:pt x="334" y="5978"/>
                  </a:cubicBezTo>
                  <a:cubicBezTo>
                    <a:pt x="334" y="2882"/>
                    <a:pt x="2859" y="358"/>
                    <a:pt x="5954" y="358"/>
                  </a:cubicBezTo>
                  <a:cubicBezTo>
                    <a:pt x="6407" y="358"/>
                    <a:pt x="6836" y="406"/>
                    <a:pt x="7264" y="501"/>
                  </a:cubicBezTo>
                  <a:lnTo>
                    <a:pt x="7098" y="739"/>
                  </a:lnTo>
                  <a:lnTo>
                    <a:pt x="6669" y="739"/>
                  </a:lnTo>
                  <a:cubicBezTo>
                    <a:pt x="6574" y="739"/>
                    <a:pt x="6478" y="811"/>
                    <a:pt x="6478" y="906"/>
                  </a:cubicBezTo>
                  <a:cubicBezTo>
                    <a:pt x="6478" y="1001"/>
                    <a:pt x="6574" y="1096"/>
                    <a:pt x="6669" y="1096"/>
                  </a:cubicBezTo>
                  <a:lnTo>
                    <a:pt x="7193" y="1096"/>
                  </a:lnTo>
                  <a:cubicBezTo>
                    <a:pt x="7240" y="1096"/>
                    <a:pt x="7312" y="1049"/>
                    <a:pt x="7336" y="1001"/>
                  </a:cubicBezTo>
                  <a:lnTo>
                    <a:pt x="7621" y="620"/>
                  </a:lnTo>
                  <a:cubicBezTo>
                    <a:pt x="9908" y="1311"/>
                    <a:pt x="11575" y="3454"/>
                    <a:pt x="11575" y="5978"/>
                  </a:cubicBezTo>
                  <a:cubicBezTo>
                    <a:pt x="11575" y="8550"/>
                    <a:pt x="9836" y="10717"/>
                    <a:pt x="7479" y="11384"/>
                  </a:cubicBezTo>
                  <a:lnTo>
                    <a:pt x="6526" y="10860"/>
                  </a:lnTo>
                  <a:lnTo>
                    <a:pt x="6645" y="10408"/>
                  </a:lnTo>
                  <a:lnTo>
                    <a:pt x="7717" y="10408"/>
                  </a:lnTo>
                  <a:cubicBezTo>
                    <a:pt x="9193" y="10408"/>
                    <a:pt x="10384" y="9193"/>
                    <a:pt x="10384" y="7717"/>
                  </a:cubicBezTo>
                  <a:lnTo>
                    <a:pt x="10384" y="4216"/>
                  </a:lnTo>
                  <a:cubicBezTo>
                    <a:pt x="10384" y="2740"/>
                    <a:pt x="9193" y="1549"/>
                    <a:pt x="7717" y="1549"/>
                  </a:cubicBezTo>
                  <a:lnTo>
                    <a:pt x="4216" y="1549"/>
                  </a:lnTo>
                  <a:cubicBezTo>
                    <a:pt x="2739" y="1549"/>
                    <a:pt x="1525" y="2740"/>
                    <a:pt x="1525" y="4216"/>
                  </a:cubicBezTo>
                  <a:lnTo>
                    <a:pt x="1525" y="4811"/>
                  </a:lnTo>
                  <a:cubicBezTo>
                    <a:pt x="1525" y="4907"/>
                    <a:pt x="1620" y="4978"/>
                    <a:pt x="1715" y="4978"/>
                  </a:cubicBezTo>
                  <a:cubicBezTo>
                    <a:pt x="1811" y="4978"/>
                    <a:pt x="1882" y="4907"/>
                    <a:pt x="1882" y="4811"/>
                  </a:cubicBezTo>
                  <a:lnTo>
                    <a:pt x="1882" y="4216"/>
                  </a:lnTo>
                  <a:cubicBezTo>
                    <a:pt x="1882" y="2930"/>
                    <a:pt x="2930" y="1906"/>
                    <a:pt x="4216" y="1906"/>
                  </a:cubicBezTo>
                  <a:lnTo>
                    <a:pt x="7717" y="1906"/>
                  </a:lnTo>
                  <a:cubicBezTo>
                    <a:pt x="9003" y="1906"/>
                    <a:pt x="10051" y="2930"/>
                    <a:pt x="10051" y="4216"/>
                  </a:cubicBezTo>
                  <a:lnTo>
                    <a:pt x="10051" y="7717"/>
                  </a:lnTo>
                  <a:cubicBezTo>
                    <a:pt x="10051" y="9003"/>
                    <a:pt x="9003" y="10051"/>
                    <a:pt x="7717" y="10051"/>
                  </a:cubicBezTo>
                  <a:lnTo>
                    <a:pt x="4216" y="10051"/>
                  </a:lnTo>
                  <a:cubicBezTo>
                    <a:pt x="2930" y="10051"/>
                    <a:pt x="1882" y="9003"/>
                    <a:pt x="1882" y="7717"/>
                  </a:cubicBezTo>
                  <a:lnTo>
                    <a:pt x="1882" y="5597"/>
                  </a:lnTo>
                  <a:cubicBezTo>
                    <a:pt x="1882" y="5502"/>
                    <a:pt x="1811" y="5431"/>
                    <a:pt x="1715" y="5431"/>
                  </a:cubicBezTo>
                  <a:cubicBezTo>
                    <a:pt x="1596" y="5431"/>
                    <a:pt x="1525" y="5502"/>
                    <a:pt x="1525" y="5597"/>
                  </a:cubicBezTo>
                  <a:lnTo>
                    <a:pt x="1525" y="7717"/>
                  </a:lnTo>
                  <a:cubicBezTo>
                    <a:pt x="1525" y="9193"/>
                    <a:pt x="2739" y="10408"/>
                    <a:pt x="4216" y="10408"/>
                  </a:cubicBezTo>
                  <a:lnTo>
                    <a:pt x="6288" y="10408"/>
                  </a:lnTo>
                  <a:lnTo>
                    <a:pt x="6193" y="10789"/>
                  </a:lnTo>
                  <a:cubicBezTo>
                    <a:pt x="6145" y="10932"/>
                    <a:pt x="6216" y="11075"/>
                    <a:pt x="6359" y="11170"/>
                  </a:cubicBezTo>
                  <a:lnTo>
                    <a:pt x="6955" y="11503"/>
                  </a:lnTo>
                  <a:cubicBezTo>
                    <a:pt x="6621" y="11551"/>
                    <a:pt x="6288" y="11598"/>
                    <a:pt x="5954" y="11598"/>
                  </a:cubicBezTo>
                  <a:cubicBezTo>
                    <a:pt x="4740" y="11598"/>
                    <a:pt x="3573" y="11217"/>
                    <a:pt x="2620" y="10479"/>
                  </a:cubicBezTo>
                  <a:cubicBezTo>
                    <a:pt x="2587" y="10462"/>
                    <a:pt x="2553" y="10454"/>
                    <a:pt x="2520" y="10454"/>
                  </a:cubicBezTo>
                  <a:cubicBezTo>
                    <a:pt x="2461" y="10454"/>
                    <a:pt x="2405" y="10481"/>
                    <a:pt x="2358" y="10527"/>
                  </a:cubicBezTo>
                  <a:cubicBezTo>
                    <a:pt x="2311" y="10598"/>
                    <a:pt x="2335" y="10717"/>
                    <a:pt x="2406" y="10765"/>
                  </a:cubicBezTo>
                  <a:cubicBezTo>
                    <a:pt x="3430" y="11527"/>
                    <a:pt x="4668" y="11932"/>
                    <a:pt x="5954" y="11932"/>
                  </a:cubicBezTo>
                  <a:cubicBezTo>
                    <a:pt x="7550" y="11932"/>
                    <a:pt x="9050" y="11313"/>
                    <a:pt x="10170" y="10193"/>
                  </a:cubicBezTo>
                  <a:cubicBezTo>
                    <a:pt x="11289" y="9074"/>
                    <a:pt x="11908" y="7574"/>
                    <a:pt x="11908" y="5978"/>
                  </a:cubicBezTo>
                  <a:cubicBezTo>
                    <a:pt x="11908" y="4383"/>
                    <a:pt x="11313" y="2882"/>
                    <a:pt x="10170" y="1763"/>
                  </a:cubicBezTo>
                  <a:cubicBezTo>
                    <a:pt x="9050" y="620"/>
                    <a:pt x="7550" y="1"/>
                    <a:pt x="59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7"/>
            <p:cNvSpPr/>
            <p:nvPr/>
          </p:nvSpPr>
          <p:spPr>
            <a:xfrm>
              <a:off x="6978202" y="2187410"/>
              <a:ext cx="37053" cy="37053"/>
            </a:xfrm>
            <a:custGeom>
              <a:rect b="b" l="l" r="r" t="t"/>
              <a:pathLst>
                <a:path extrusionOk="0" h="1049" w="1049">
                  <a:moveTo>
                    <a:pt x="524" y="358"/>
                  </a:moveTo>
                  <a:cubicBezTo>
                    <a:pt x="619" y="358"/>
                    <a:pt x="691" y="429"/>
                    <a:pt x="691" y="525"/>
                  </a:cubicBezTo>
                  <a:cubicBezTo>
                    <a:pt x="691" y="620"/>
                    <a:pt x="619" y="715"/>
                    <a:pt x="524" y="715"/>
                  </a:cubicBezTo>
                  <a:cubicBezTo>
                    <a:pt x="429" y="715"/>
                    <a:pt x="334" y="620"/>
                    <a:pt x="334" y="525"/>
                  </a:cubicBezTo>
                  <a:cubicBezTo>
                    <a:pt x="334" y="429"/>
                    <a:pt x="429" y="358"/>
                    <a:pt x="524" y="358"/>
                  </a:cubicBezTo>
                  <a:close/>
                  <a:moveTo>
                    <a:pt x="524" y="1"/>
                  </a:moveTo>
                  <a:cubicBezTo>
                    <a:pt x="238" y="1"/>
                    <a:pt x="0" y="239"/>
                    <a:pt x="0" y="525"/>
                  </a:cubicBezTo>
                  <a:cubicBezTo>
                    <a:pt x="0" y="811"/>
                    <a:pt x="238" y="1049"/>
                    <a:pt x="524" y="1049"/>
                  </a:cubicBezTo>
                  <a:cubicBezTo>
                    <a:pt x="810" y="1049"/>
                    <a:pt x="1048" y="811"/>
                    <a:pt x="1048" y="525"/>
                  </a:cubicBezTo>
                  <a:cubicBezTo>
                    <a:pt x="1048" y="239"/>
                    <a:pt x="810" y="1"/>
                    <a:pt x="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7"/>
            <p:cNvSpPr/>
            <p:nvPr/>
          </p:nvSpPr>
          <p:spPr>
            <a:xfrm>
              <a:off x="6952947" y="2163037"/>
              <a:ext cx="86681" cy="86681"/>
            </a:xfrm>
            <a:custGeom>
              <a:rect b="b" l="l" r="r" t="t"/>
              <a:pathLst>
                <a:path extrusionOk="0" h="2454" w="2454">
                  <a:moveTo>
                    <a:pt x="1239" y="357"/>
                  </a:moveTo>
                  <a:cubicBezTo>
                    <a:pt x="1716" y="357"/>
                    <a:pt x="2097" y="738"/>
                    <a:pt x="2097" y="1215"/>
                  </a:cubicBezTo>
                  <a:cubicBezTo>
                    <a:pt x="2097" y="1715"/>
                    <a:pt x="1716" y="2096"/>
                    <a:pt x="1239" y="2096"/>
                  </a:cubicBezTo>
                  <a:cubicBezTo>
                    <a:pt x="739" y="2096"/>
                    <a:pt x="358" y="1715"/>
                    <a:pt x="358" y="1215"/>
                  </a:cubicBezTo>
                  <a:cubicBezTo>
                    <a:pt x="358" y="738"/>
                    <a:pt x="739" y="357"/>
                    <a:pt x="1239" y="357"/>
                  </a:cubicBezTo>
                  <a:close/>
                  <a:moveTo>
                    <a:pt x="1239" y="0"/>
                  </a:moveTo>
                  <a:cubicBezTo>
                    <a:pt x="549" y="0"/>
                    <a:pt x="1" y="548"/>
                    <a:pt x="1" y="1215"/>
                  </a:cubicBezTo>
                  <a:cubicBezTo>
                    <a:pt x="1" y="1905"/>
                    <a:pt x="549" y="2453"/>
                    <a:pt x="1239" y="2453"/>
                  </a:cubicBezTo>
                  <a:cubicBezTo>
                    <a:pt x="1906" y="2453"/>
                    <a:pt x="2454" y="1905"/>
                    <a:pt x="2454" y="1215"/>
                  </a:cubicBezTo>
                  <a:cubicBezTo>
                    <a:pt x="2454" y="548"/>
                    <a:pt x="1906" y="0"/>
                    <a:pt x="1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7"/>
            <p:cNvSpPr/>
            <p:nvPr/>
          </p:nvSpPr>
          <p:spPr>
            <a:xfrm>
              <a:off x="7076611" y="2187410"/>
              <a:ext cx="37053" cy="37053"/>
            </a:xfrm>
            <a:custGeom>
              <a:rect b="b" l="l" r="r" t="t"/>
              <a:pathLst>
                <a:path extrusionOk="0" h="1049" w="1049">
                  <a:moveTo>
                    <a:pt x="525" y="358"/>
                  </a:moveTo>
                  <a:cubicBezTo>
                    <a:pt x="620" y="358"/>
                    <a:pt x="691" y="429"/>
                    <a:pt x="691" y="525"/>
                  </a:cubicBezTo>
                  <a:cubicBezTo>
                    <a:pt x="691" y="620"/>
                    <a:pt x="620" y="715"/>
                    <a:pt x="525" y="715"/>
                  </a:cubicBezTo>
                  <a:cubicBezTo>
                    <a:pt x="429" y="715"/>
                    <a:pt x="358" y="620"/>
                    <a:pt x="358" y="525"/>
                  </a:cubicBezTo>
                  <a:cubicBezTo>
                    <a:pt x="358" y="429"/>
                    <a:pt x="429" y="358"/>
                    <a:pt x="525" y="358"/>
                  </a:cubicBezTo>
                  <a:close/>
                  <a:moveTo>
                    <a:pt x="525" y="1"/>
                  </a:moveTo>
                  <a:cubicBezTo>
                    <a:pt x="239" y="1"/>
                    <a:pt x="1" y="239"/>
                    <a:pt x="1" y="525"/>
                  </a:cubicBezTo>
                  <a:cubicBezTo>
                    <a:pt x="1" y="811"/>
                    <a:pt x="239" y="1049"/>
                    <a:pt x="525" y="1049"/>
                  </a:cubicBezTo>
                  <a:cubicBezTo>
                    <a:pt x="810" y="1049"/>
                    <a:pt x="1048" y="811"/>
                    <a:pt x="1048" y="525"/>
                  </a:cubicBezTo>
                  <a:cubicBezTo>
                    <a:pt x="1048" y="239"/>
                    <a:pt x="810" y="1"/>
                    <a:pt x="5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7"/>
            <p:cNvSpPr/>
            <p:nvPr/>
          </p:nvSpPr>
          <p:spPr>
            <a:xfrm>
              <a:off x="7052203" y="2163037"/>
              <a:ext cx="85869" cy="86681"/>
            </a:xfrm>
            <a:custGeom>
              <a:rect b="b" l="l" r="r" t="t"/>
              <a:pathLst>
                <a:path extrusionOk="0" h="2454" w="2431">
                  <a:moveTo>
                    <a:pt x="1216" y="0"/>
                  </a:moveTo>
                  <a:cubicBezTo>
                    <a:pt x="1073" y="0"/>
                    <a:pt x="930" y="24"/>
                    <a:pt x="787" y="72"/>
                  </a:cubicBezTo>
                  <a:cubicBezTo>
                    <a:pt x="692" y="95"/>
                    <a:pt x="644" y="215"/>
                    <a:pt x="692" y="286"/>
                  </a:cubicBezTo>
                  <a:cubicBezTo>
                    <a:pt x="711" y="365"/>
                    <a:pt x="780" y="411"/>
                    <a:pt x="857" y="411"/>
                  </a:cubicBezTo>
                  <a:cubicBezTo>
                    <a:pt x="873" y="411"/>
                    <a:pt x="890" y="409"/>
                    <a:pt x="906" y="405"/>
                  </a:cubicBezTo>
                  <a:cubicBezTo>
                    <a:pt x="1001" y="357"/>
                    <a:pt x="1120" y="334"/>
                    <a:pt x="1216" y="334"/>
                  </a:cubicBezTo>
                  <a:cubicBezTo>
                    <a:pt x="1692" y="334"/>
                    <a:pt x="2097" y="738"/>
                    <a:pt x="2097" y="1215"/>
                  </a:cubicBezTo>
                  <a:cubicBezTo>
                    <a:pt x="2097" y="1691"/>
                    <a:pt x="1692" y="2096"/>
                    <a:pt x="1216" y="2096"/>
                  </a:cubicBezTo>
                  <a:cubicBezTo>
                    <a:pt x="739" y="2096"/>
                    <a:pt x="334" y="1691"/>
                    <a:pt x="334" y="1215"/>
                  </a:cubicBezTo>
                  <a:cubicBezTo>
                    <a:pt x="334" y="1096"/>
                    <a:pt x="382" y="977"/>
                    <a:pt x="430" y="858"/>
                  </a:cubicBezTo>
                  <a:cubicBezTo>
                    <a:pt x="453" y="762"/>
                    <a:pt x="430" y="667"/>
                    <a:pt x="334" y="619"/>
                  </a:cubicBezTo>
                  <a:cubicBezTo>
                    <a:pt x="315" y="607"/>
                    <a:pt x="293" y="601"/>
                    <a:pt x="269" y="601"/>
                  </a:cubicBezTo>
                  <a:cubicBezTo>
                    <a:pt x="204" y="601"/>
                    <a:pt x="131" y="645"/>
                    <a:pt x="96" y="715"/>
                  </a:cubicBezTo>
                  <a:cubicBezTo>
                    <a:pt x="25" y="881"/>
                    <a:pt x="1" y="1048"/>
                    <a:pt x="1" y="1215"/>
                  </a:cubicBezTo>
                  <a:cubicBezTo>
                    <a:pt x="1" y="1905"/>
                    <a:pt x="549" y="2453"/>
                    <a:pt x="1216" y="2453"/>
                  </a:cubicBezTo>
                  <a:cubicBezTo>
                    <a:pt x="1882" y="2453"/>
                    <a:pt x="2430" y="1905"/>
                    <a:pt x="2430" y="1215"/>
                  </a:cubicBezTo>
                  <a:cubicBezTo>
                    <a:pt x="2430" y="548"/>
                    <a:pt x="1882" y="0"/>
                    <a:pt x="12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7"/>
            <p:cNvSpPr/>
            <p:nvPr/>
          </p:nvSpPr>
          <p:spPr>
            <a:xfrm>
              <a:off x="6918472" y="2133578"/>
              <a:ext cx="247328" cy="259974"/>
            </a:xfrm>
            <a:custGeom>
              <a:rect b="b" l="l" r="r" t="t"/>
              <a:pathLst>
                <a:path extrusionOk="0" h="7360" w="7002">
                  <a:moveTo>
                    <a:pt x="5002" y="358"/>
                  </a:moveTo>
                  <a:cubicBezTo>
                    <a:pt x="5073" y="358"/>
                    <a:pt x="5144" y="406"/>
                    <a:pt x="5216" y="477"/>
                  </a:cubicBezTo>
                  <a:cubicBezTo>
                    <a:pt x="5287" y="525"/>
                    <a:pt x="5383" y="572"/>
                    <a:pt x="5478" y="620"/>
                  </a:cubicBezTo>
                  <a:cubicBezTo>
                    <a:pt x="5573" y="644"/>
                    <a:pt x="5668" y="644"/>
                    <a:pt x="5764" y="644"/>
                  </a:cubicBezTo>
                  <a:cubicBezTo>
                    <a:pt x="5859" y="644"/>
                    <a:pt x="5954" y="644"/>
                    <a:pt x="6002" y="691"/>
                  </a:cubicBezTo>
                  <a:cubicBezTo>
                    <a:pt x="6049" y="715"/>
                    <a:pt x="6073" y="810"/>
                    <a:pt x="6097" y="882"/>
                  </a:cubicBezTo>
                  <a:cubicBezTo>
                    <a:pt x="6145" y="977"/>
                    <a:pt x="6168" y="1072"/>
                    <a:pt x="6240" y="1168"/>
                  </a:cubicBezTo>
                  <a:cubicBezTo>
                    <a:pt x="6287" y="1239"/>
                    <a:pt x="6359" y="1310"/>
                    <a:pt x="6454" y="1358"/>
                  </a:cubicBezTo>
                  <a:cubicBezTo>
                    <a:pt x="6526" y="1430"/>
                    <a:pt x="6597" y="1477"/>
                    <a:pt x="6621" y="1525"/>
                  </a:cubicBezTo>
                  <a:cubicBezTo>
                    <a:pt x="6621" y="1572"/>
                    <a:pt x="6597" y="1668"/>
                    <a:pt x="6573" y="1763"/>
                  </a:cubicBezTo>
                  <a:cubicBezTo>
                    <a:pt x="6549" y="1834"/>
                    <a:pt x="6526" y="1953"/>
                    <a:pt x="6526" y="2049"/>
                  </a:cubicBezTo>
                  <a:cubicBezTo>
                    <a:pt x="6526" y="2168"/>
                    <a:pt x="6549" y="2263"/>
                    <a:pt x="6573" y="2358"/>
                  </a:cubicBezTo>
                  <a:cubicBezTo>
                    <a:pt x="6597" y="2454"/>
                    <a:pt x="6621" y="2525"/>
                    <a:pt x="6621" y="2573"/>
                  </a:cubicBezTo>
                  <a:cubicBezTo>
                    <a:pt x="6597" y="2644"/>
                    <a:pt x="6526" y="2692"/>
                    <a:pt x="6454" y="2739"/>
                  </a:cubicBezTo>
                  <a:cubicBezTo>
                    <a:pt x="6359" y="2811"/>
                    <a:pt x="6287" y="2858"/>
                    <a:pt x="6240" y="2954"/>
                  </a:cubicBezTo>
                  <a:cubicBezTo>
                    <a:pt x="6168" y="3025"/>
                    <a:pt x="6145" y="3144"/>
                    <a:pt x="6097" y="3216"/>
                  </a:cubicBezTo>
                  <a:cubicBezTo>
                    <a:pt x="6073" y="3311"/>
                    <a:pt x="6049" y="3406"/>
                    <a:pt x="6002" y="3430"/>
                  </a:cubicBezTo>
                  <a:cubicBezTo>
                    <a:pt x="5954" y="3454"/>
                    <a:pt x="5859" y="3454"/>
                    <a:pt x="5764" y="3454"/>
                  </a:cubicBezTo>
                  <a:cubicBezTo>
                    <a:pt x="5668" y="3478"/>
                    <a:pt x="5573" y="3478"/>
                    <a:pt x="5478" y="3501"/>
                  </a:cubicBezTo>
                  <a:cubicBezTo>
                    <a:pt x="5383" y="3525"/>
                    <a:pt x="5287" y="3597"/>
                    <a:pt x="5216" y="3644"/>
                  </a:cubicBezTo>
                  <a:cubicBezTo>
                    <a:pt x="5144" y="3692"/>
                    <a:pt x="5073" y="3763"/>
                    <a:pt x="5002" y="3763"/>
                  </a:cubicBezTo>
                  <a:cubicBezTo>
                    <a:pt x="4954" y="3763"/>
                    <a:pt x="4859" y="3692"/>
                    <a:pt x="4787" y="3644"/>
                  </a:cubicBezTo>
                  <a:cubicBezTo>
                    <a:pt x="4716" y="3597"/>
                    <a:pt x="4620" y="3525"/>
                    <a:pt x="4525" y="3501"/>
                  </a:cubicBezTo>
                  <a:cubicBezTo>
                    <a:pt x="4430" y="3478"/>
                    <a:pt x="4335" y="3454"/>
                    <a:pt x="4239" y="3454"/>
                  </a:cubicBezTo>
                  <a:cubicBezTo>
                    <a:pt x="4144" y="3454"/>
                    <a:pt x="4049" y="3454"/>
                    <a:pt x="4001" y="3430"/>
                  </a:cubicBezTo>
                  <a:cubicBezTo>
                    <a:pt x="4001" y="3430"/>
                    <a:pt x="3977" y="3406"/>
                    <a:pt x="3954" y="3359"/>
                  </a:cubicBezTo>
                  <a:cubicBezTo>
                    <a:pt x="3882" y="3239"/>
                    <a:pt x="3739" y="3168"/>
                    <a:pt x="3596" y="3168"/>
                  </a:cubicBezTo>
                  <a:cubicBezTo>
                    <a:pt x="3454" y="3168"/>
                    <a:pt x="3334" y="3239"/>
                    <a:pt x="3263" y="3359"/>
                  </a:cubicBezTo>
                  <a:cubicBezTo>
                    <a:pt x="3215" y="3406"/>
                    <a:pt x="3215" y="3430"/>
                    <a:pt x="3192" y="3430"/>
                  </a:cubicBezTo>
                  <a:cubicBezTo>
                    <a:pt x="3168" y="3454"/>
                    <a:pt x="3073" y="3454"/>
                    <a:pt x="2977" y="3454"/>
                  </a:cubicBezTo>
                  <a:cubicBezTo>
                    <a:pt x="2882" y="3478"/>
                    <a:pt x="2763" y="3478"/>
                    <a:pt x="2668" y="3501"/>
                  </a:cubicBezTo>
                  <a:cubicBezTo>
                    <a:pt x="2572" y="3525"/>
                    <a:pt x="2501" y="3597"/>
                    <a:pt x="2430" y="3644"/>
                  </a:cubicBezTo>
                  <a:cubicBezTo>
                    <a:pt x="2334" y="3692"/>
                    <a:pt x="2263" y="3763"/>
                    <a:pt x="2215" y="3763"/>
                  </a:cubicBezTo>
                  <a:cubicBezTo>
                    <a:pt x="2144" y="3763"/>
                    <a:pt x="2072" y="3692"/>
                    <a:pt x="2001" y="3644"/>
                  </a:cubicBezTo>
                  <a:cubicBezTo>
                    <a:pt x="1906" y="3597"/>
                    <a:pt x="1834" y="3525"/>
                    <a:pt x="1739" y="3501"/>
                  </a:cubicBezTo>
                  <a:cubicBezTo>
                    <a:pt x="1644" y="3478"/>
                    <a:pt x="1525" y="3454"/>
                    <a:pt x="1429" y="3454"/>
                  </a:cubicBezTo>
                  <a:cubicBezTo>
                    <a:pt x="1334" y="3454"/>
                    <a:pt x="1239" y="3454"/>
                    <a:pt x="1215" y="3430"/>
                  </a:cubicBezTo>
                  <a:cubicBezTo>
                    <a:pt x="1167" y="3406"/>
                    <a:pt x="1144" y="3311"/>
                    <a:pt x="1096" y="3216"/>
                  </a:cubicBezTo>
                  <a:cubicBezTo>
                    <a:pt x="1072" y="3120"/>
                    <a:pt x="1048" y="3025"/>
                    <a:pt x="977" y="2954"/>
                  </a:cubicBezTo>
                  <a:cubicBezTo>
                    <a:pt x="929" y="2858"/>
                    <a:pt x="834" y="2811"/>
                    <a:pt x="763" y="2739"/>
                  </a:cubicBezTo>
                  <a:cubicBezTo>
                    <a:pt x="691" y="2692"/>
                    <a:pt x="620" y="2644"/>
                    <a:pt x="596" y="2573"/>
                  </a:cubicBezTo>
                  <a:cubicBezTo>
                    <a:pt x="572" y="2525"/>
                    <a:pt x="596" y="2454"/>
                    <a:pt x="643" y="2358"/>
                  </a:cubicBezTo>
                  <a:cubicBezTo>
                    <a:pt x="667" y="2263"/>
                    <a:pt x="691" y="2168"/>
                    <a:pt x="691" y="2049"/>
                  </a:cubicBezTo>
                  <a:cubicBezTo>
                    <a:pt x="691" y="1953"/>
                    <a:pt x="667" y="1858"/>
                    <a:pt x="643" y="1763"/>
                  </a:cubicBezTo>
                  <a:cubicBezTo>
                    <a:pt x="596" y="1668"/>
                    <a:pt x="572" y="1572"/>
                    <a:pt x="596" y="1525"/>
                  </a:cubicBezTo>
                  <a:cubicBezTo>
                    <a:pt x="620" y="1477"/>
                    <a:pt x="691" y="1430"/>
                    <a:pt x="763" y="1358"/>
                  </a:cubicBezTo>
                  <a:cubicBezTo>
                    <a:pt x="834" y="1310"/>
                    <a:pt x="929" y="1239"/>
                    <a:pt x="977" y="1168"/>
                  </a:cubicBezTo>
                  <a:cubicBezTo>
                    <a:pt x="1048" y="1072"/>
                    <a:pt x="1072" y="977"/>
                    <a:pt x="1096" y="882"/>
                  </a:cubicBezTo>
                  <a:cubicBezTo>
                    <a:pt x="1144" y="810"/>
                    <a:pt x="1167" y="715"/>
                    <a:pt x="1215" y="691"/>
                  </a:cubicBezTo>
                  <a:cubicBezTo>
                    <a:pt x="1239" y="644"/>
                    <a:pt x="1334" y="644"/>
                    <a:pt x="1429" y="644"/>
                  </a:cubicBezTo>
                  <a:cubicBezTo>
                    <a:pt x="1525" y="644"/>
                    <a:pt x="1644" y="644"/>
                    <a:pt x="1739" y="620"/>
                  </a:cubicBezTo>
                  <a:cubicBezTo>
                    <a:pt x="1834" y="572"/>
                    <a:pt x="1906" y="525"/>
                    <a:pt x="2001" y="477"/>
                  </a:cubicBezTo>
                  <a:cubicBezTo>
                    <a:pt x="2072" y="406"/>
                    <a:pt x="2144" y="358"/>
                    <a:pt x="2215" y="358"/>
                  </a:cubicBezTo>
                  <a:cubicBezTo>
                    <a:pt x="2263" y="358"/>
                    <a:pt x="2334" y="406"/>
                    <a:pt x="2430" y="477"/>
                  </a:cubicBezTo>
                  <a:cubicBezTo>
                    <a:pt x="2501" y="525"/>
                    <a:pt x="2572" y="572"/>
                    <a:pt x="2668" y="620"/>
                  </a:cubicBezTo>
                  <a:cubicBezTo>
                    <a:pt x="2763" y="644"/>
                    <a:pt x="2882" y="644"/>
                    <a:pt x="2977" y="644"/>
                  </a:cubicBezTo>
                  <a:cubicBezTo>
                    <a:pt x="3073" y="644"/>
                    <a:pt x="3168" y="644"/>
                    <a:pt x="3192" y="691"/>
                  </a:cubicBezTo>
                  <a:cubicBezTo>
                    <a:pt x="3215" y="691"/>
                    <a:pt x="3215" y="691"/>
                    <a:pt x="3263" y="763"/>
                  </a:cubicBezTo>
                  <a:cubicBezTo>
                    <a:pt x="3334" y="882"/>
                    <a:pt x="3454" y="953"/>
                    <a:pt x="3596" y="953"/>
                  </a:cubicBezTo>
                  <a:cubicBezTo>
                    <a:pt x="3739" y="953"/>
                    <a:pt x="3882" y="858"/>
                    <a:pt x="3954" y="763"/>
                  </a:cubicBezTo>
                  <a:cubicBezTo>
                    <a:pt x="3977" y="691"/>
                    <a:pt x="4001" y="691"/>
                    <a:pt x="4001" y="691"/>
                  </a:cubicBezTo>
                  <a:cubicBezTo>
                    <a:pt x="4049" y="644"/>
                    <a:pt x="4144" y="644"/>
                    <a:pt x="4239" y="644"/>
                  </a:cubicBezTo>
                  <a:cubicBezTo>
                    <a:pt x="4335" y="644"/>
                    <a:pt x="4430" y="644"/>
                    <a:pt x="4525" y="620"/>
                  </a:cubicBezTo>
                  <a:cubicBezTo>
                    <a:pt x="4620" y="572"/>
                    <a:pt x="4716" y="525"/>
                    <a:pt x="4787" y="477"/>
                  </a:cubicBezTo>
                  <a:cubicBezTo>
                    <a:pt x="4859" y="406"/>
                    <a:pt x="4954" y="358"/>
                    <a:pt x="5002" y="358"/>
                  </a:cubicBezTo>
                  <a:close/>
                  <a:moveTo>
                    <a:pt x="3596" y="3525"/>
                  </a:moveTo>
                  <a:cubicBezTo>
                    <a:pt x="3620" y="3525"/>
                    <a:pt x="3644" y="3525"/>
                    <a:pt x="3644" y="3549"/>
                  </a:cubicBezTo>
                  <a:cubicBezTo>
                    <a:pt x="3692" y="3573"/>
                    <a:pt x="3716" y="3620"/>
                    <a:pt x="3739" y="3644"/>
                  </a:cubicBezTo>
                  <a:lnTo>
                    <a:pt x="3596" y="3787"/>
                  </a:lnTo>
                  <a:lnTo>
                    <a:pt x="3477" y="3644"/>
                  </a:lnTo>
                  <a:cubicBezTo>
                    <a:pt x="3501" y="3620"/>
                    <a:pt x="3525" y="3573"/>
                    <a:pt x="3549" y="3549"/>
                  </a:cubicBezTo>
                  <a:cubicBezTo>
                    <a:pt x="3573" y="3525"/>
                    <a:pt x="3596" y="3525"/>
                    <a:pt x="3596" y="3525"/>
                  </a:cubicBezTo>
                  <a:close/>
                  <a:moveTo>
                    <a:pt x="4239" y="3811"/>
                  </a:moveTo>
                  <a:cubicBezTo>
                    <a:pt x="4287" y="3811"/>
                    <a:pt x="4335" y="3811"/>
                    <a:pt x="4382" y="3835"/>
                  </a:cubicBezTo>
                  <a:lnTo>
                    <a:pt x="3644" y="4645"/>
                  </a:lnTo>
                  <a:lnTo>
                    <a:pt x="3573" y="4645"/>
                  </a:lnTo>
                  <a:lnTo>
                    <a:pt x="2834" y="3835"/>
                  </a:lnTo>
                  <a:cubicBezTo>
                    <a:pt x="2858" y="3811"/>
                    <a:pt x="2930" y="3811"/>
                    <a:pt x="2977" y="3811"/>
                  </a:cubicBezTo>
                  <a:lnTo>
                    <a:pt x="3144" y="3811"/>
                  </a:lnTo>
                  <a:lnTo>
                    <a:pt x="3477" y="4168"/>
                  </a:lnTo>
                  <a:cubicBezTo>
                    <a:pt x="3501" y="4192"/>
                    <a:pt x="3549" y="4216"/>
                    <a:pt x="3596" y="4216"/>
                  </a:cubicBezTo>
                  <a:cubicBezTo>
                    <a:pt x="3644" y="4216"/>
                    <a:pt x="3692" y="4192"/>
                    <a:pt x="3739" y="4168"/>
                  </a:cubicBezTo>
                  <a:lnTo>
                    <a:pt x="4073" y="3811"/>
                  </a:lnTo>
                  <a:close/>
                  <a:moveTo>
                    <a:pt x="1072" y="3763"/>
                  </a:moveTo>
                  <a:cubicBezTo>
                    <a:pt x="1191" y="3811"/>
                    <a:pt x="1310" y="3811"/>
                    <a:pt x="1429" y="3811"/>
                  </a:cubicBezTo>
                  <a:cubicBezTo>
                    <a:pt x="1501" y="3811"/>
                    <a:pt x="1572" y="3811"/>
                    <a:pt x="1620" y="3835"/>
                  </a:cubicBezTo>
                  <a:cubicBezTo>
                    <a:pt x="1667" y="3835"/>
                    <a:pt x="1739" y="3882"/>
                    <a:pt x="1787" y="3930"/>
                  </a:cubicBezTo>
                  <a:cubicBezTo>
                    <a:pt x="1906" y="4002"/>
                    <a:pt x="2049" y="4097"/>
                    <a:pt x="2215" y="4097"/>
                  </a:cubicBezTo>
                  <a:cubicBezTo>
                    <a:pt x="2310" y="4097"/>
                    <a:pt x="2406" y="4049"/>
                    <a:pt x="2501" y="4002"/>
                  </a:cubicBezTo>
                  <a:lnTo>
                    <a:pt x="2501" y="4002"/>
                  </a:lnTo>
                  <a:cubicBezTo>
                    <a:pt x="2501" y="4144"/>
                    <a:pt x="2477" y="4335"/>
                    <a:pt x="2382" y="4525"/>
                  </a:cubicBezTo>
                  <a:cubicBezTo>
                    <a:pt x="2199" y="4836"/>
                    <a:pt x="1820" y="4964"/>
                    <a:pt x="1471" y="4964"/>
                  </a:cubicBezTo>
                  <a:cubicBezTo>
                    <a:pt x="1365" y="4964"/>
                    <a:pt x="1262" y="4952"/>
                    <a:pt x="1167" y="4930"/>
                  </a:cubicBezTo>
                  <a:cubicBezTo>
                    <a:pt x="715" y="4787"/>
                    <a:pt x="477" y="4406"/>
                    <a:pt x="405" y="4240"/>
                  </a:cubicBezTo>
                  <a:cubicBezTo>
                    <a:pt x="501" y="4097"/>
                    <a:pt x="596" y="4002"/>
                    <a:pt x="739" y="3906"/>
                  </a:cubicBezTo>
                  <a:cubicBezTo>
                    <a:pt x="858" y="3835"/>
                    <a:pt x="953" y="3787"/>
                    <a:pt x="1072" y="3763"/>
                  </a:cubicBezTo>
                  <a:close/>
                  <a:moveTo>
                    <a:pt x="1858" y="5883"/>
                  </a:moveTo>
                  <a:cubicBezTo>
                    <a:pt x="2049" y="5930"/>
                    <a:pt x="2239" y="5978"/>
                    <a:pt x="2477" y="6002"/>
                  </a:cubicBezTo>
                  <a:lnTo>
                    <a:pt x="2382" y="6383"/>
                  </a:lnTo>
                  <a:lnTo>
                    <a:pt x="1977" y="6383"/>
                  </a:lnTo>
                  <a:lnTo>
                    <a:pt x="1858" y="5883"/>
                  </a:lnTo>
                  <a:close/>
                  <a:moveTo>
                    <a:pt x="3168" y="6026"/>
                  </a:moveTo>
                  <a:lnTo>
                    <a:pt x="3096" y="6383"/>
                  </a:lnTo>
                  <a:lnTo>
                    <a:pt x="2739" y="6383"/>
                  </a:lnTo>
                  <a:lnTo>
                    <a:pt x="2811" y="6026"/>
                  </a:lnTo>
                  <a:close/>
                  <a:moveTo>
                    <a:pt x="2644" y="6716"/>
                  </a:moveTo>
                  <a:cubicBezTo>
                    <a:pt x="2739" y="6716"/>
                    <a:pt x="2811" y="6812"/>
                    <a:pt x="2811" y="6907"/>
                  </a:cubicBezTo>
                  <a:lnTo>
                    <a:pt x="2811" y="7002"/>
                  </a:lnTo>
                  <a:lnTo>
                    <a:pt x="1548" y="7002"/>
                  </a:lnTo>
                  <a:lnTo>
                    <a:pt x="1548" y="6907"/>
                  </a:lnTo>
                  <a:lnTo>
                    <a:pt x="1525" y="6907"/>
                  </a:lnTo>
                  <a:cubicBezTo>
                    <a:pt x="1525" y="6812"/>
                    <a:pt x="1620" y="6716"/>
                    <a:pt x="1715" y="6716"/>
                  </a:cubicBezTo>
                  <a:close/>
                  <a:moveTo>
                    <a:pt x="3334" y="6716"/>
                  </a:moveTo>
                  <a:cubicBezTo>
                    <a:pt x="3430" y="6716"/>
                    <a:pt x="3525" y="6812"/>
                    <a:pt x="3525" y="6907"/>
                  </a:cubicBezTo>
                  <a:lnTo>
                    <a:pt x="3525" y="7002"/>
                  </a:lnTo>
                  <a:lnTo>
                    <a:pt x="3168" y="7002"/>
                  </a:lnTo>
                  <a:lnTo>
                    <a:pt x="3168" y="6907"/>
                  </a:lnTo>
                  <a:cubicBezTo>
                    <a:pt x="3168" y="6835"/>
                    <a:pt x="3168" y="6788"/>
                    <a:pt x="3144" y="6716"/>
                  </a:cubicBezTo>
                  <a:close/>
                  <a:moveTo>
                    <a:pt x="2215" y="1"/>
                  </a:moveTo>
                  <a:cubicBezTo>
                    <a:pt x="2049" y="1"/>
                    <a:pt x="1906" y="96"/>
                    <a:pt x="1787" y="167"/>
                  </a:cubicBezTo>
                  <a:cubicBezTo>
                    <a:pt x="1739" y="215"/>
                    <a:pt x="1667" y="263"/>
                    <a:pt x="1620" y="263"/>
                  </a:cubicBezTo>
                  <a:cubicBezTo>
                    <a:pt x="1572" y="286"/>
                    <a:pt x="1501" y="286"/>
                    <a:pt x="1429" y="286"/>
                  </a:cubicBezTo>
                  <a:cubicBezTo>
                    <a:pt x="1286" y="286"/>
                    <a:pt x="1144" y="310"/>
                    <a:pt x="1001" y="406"/>
                  </a:cubicBezTo>
                  <a:cubicBezTo>
                    <a:pt x="882" y="501"/>
                    <a:pt x="810" y="644"/>
                    <a:pt x="786" y="763"/>
                  </a:cubicBezTo>
                  <a:cubicBezTo>
                    <a:pt x="763" y="834"/>
                    <a:pt x="739" y="906"/>
                    <a:pt x="691" y="953"/>
                  </a:cubicBezTo>
                  <a:cubicBezTo>
                    <a:pt x="667" y="1001"/>
                    <a:pt x="620" y="1049"/>
                    <a:pt x="548" y="1072"/>
                  </a:cubicBezTo>
                  <a:cubicBezTo>
                    <a:pt x="429" y="1168"/>
                    <a:pt x="310" y="1263"/>
                    <a:pt x="262" y="1430"/>
                  </a:cubicBezTo>
                  <a:cubicBezTo>
                    <a:pt x="215" y="1572"/>
                    <a:pt x="262" y="1715"/>
                    <a:pt x="310" y="1858"/>
                  </a:cubicBezTo>
                  <a:cubicBezTo>
                    <a:pt x="334" y="1930"/>
                    <a:pt x="334" y="2001"/>
                    <a:pt x="334" y="2049"/>
                  </a:cubicBezTo>
                  <a:cubicBezTo>
                    <a:pt x="334" y="2096"/>
                    <a:pt x="334" y="2168"/>
                    <a:pt x="310" y="2239"/>
                  </a:cubicBezTo>
                  <a:cubicBezTo>
                    <a:pt x="262" y="2382"/>
                    <a:pt x="215" y="2525"/>
                    <a:pt x="262" y="2692"/>
                  </a:cubicBezTo>
                  <a:cubicBezTo>
                    <a:pt x="310" y="2835"/>
                    <a:pt x="453" y="2930"/>
                    <a:pt x="548" y="3025"/>
                  </a:cubicBezTo>
                  <a:cubicBezTo>
                    <a:pt x="620" y="3073"/>
                    <a:pt x="667" y="3097"/>
                    <a:pt x="691" y="3144"/>
                  </a:cubicBezTo>
                  <a:cubicBezTo>
                    <a:pt x="739" y="3192"/>
                    <a:pt x="763" y="3263"/>
                    <a:pt x="786" y="3335"/>
                  </a:cubicBezTo>
                  <a:cubicBezTo>
                    <a:pt x="786" y="3382"/>
                    <a:pt x="810" y="3430"/>
                    <a:pt x="834" y="3478"/>
                  </a:cubicBezTo>
                  <a:cubicBezTo>
                    <a:pt x="739" y="3501"/>
                    <a:pt x="643" y="3549"/>
                    <a:pt x="548" y="3620"/>
                  </a:cubicBezTo>
                  <a:cubicBezTo>
                    <a:pt x="358" y="3740"/>
                    <a:pt x="191" y="3906"/>
                    <a:pt x="48" y="4121"/>
                  </a:cubicBezTo>
                  <a:cubicBezTo>
                    <a:pt x="24" y="4168"/>
                    <a:pt x="0" y="4216"/>
                    <a:pt x="24" y="4263"/>
                  </a:cubicBezTo>
                  <a:cubicBezTo>
                    <a:pt x="72" y="4359"/>
                    <a:pt x="191" y="4668"/>
                    <a:pt x="501" y="4930"/>
                  </a:cubicBezTo>
                  <a:cubicBezTo>
                    <a:pt x="548" y="5073"/>
                    <a:pt x="810" y="5478"/>
                    <a:pt x="1477" y="5764"/>
                  </a:cubicBezTo>
                  <a:lnTo>
                    <a:pt x="1620" y="6383"/>
                  </a:lnTo>
                  <a:cubicBezTo>
                    <a:pt x="1382" y="6431"/>
                    <a:pt x="1191" y="6645"/>
                    <a:pt x="1191" y="6907"/>
                  </a:cubicBezTo>
                  <a:lnTo>
                    <a:pt x="1191" y="7074"/>
                  </a:lnTo>
                  <a:cubicBezTo>
                    <a:pt x="1191" y="7216"/>
                    <a:pt x="1310" y="7359"/>
                    <a:pt x="1477" y="7359"/>
                  </a:cubicBezTo>
                  <a:lnTo>
                    <a:pt x="3573" y="7359"/>
                  </a:lnTo>
                  <a:cubicBezTo>
                    <a:pt x="3739" y="7359"/>
                    <a:pt x="3858" y="7216"/>
                    <a:pt x="3858" y="7074"/>
                  </a:cubicBezTo>
                  <a:lnTo>
                    <a:pt x="3858" y="6907"/>
                  </a:lnTo>
                  <a:cubicBezTo>
                    <a:pt x="3858" y="6645"/>
                    <a:pt x="3692" y="6431"/>
                    <a:pt x="3430" y="6383"/>
                  </a:cubicBezTo>
                  <a:lnTo>
                    <a:pt x="3525" y="5954"/>
                  </a:lnTo>
                  <a:cubicBezTo>
                    <a:pt x="3811" y="5907"/>
                    <a:pt x="4097" y="5788"/>
                    <a:pt x="4335" y="5621"/>
                  </a:cubicBezTo>
                  <a:cubicBezTo>
                    <a:pt x="4430" y="5573"/>
                    <a:pt x="4454" y="5454"/>
                    <a:pt x="4406" y="5383"/>
                  </a:cubicBezTo>
                  <a:cubicBezTo>
                    <a:pt x="4360" y="5337"/>
                    <a:pt x="4304" y="5310"/>
                    <a:pt x="4251" y="5310"/>
                  </a:cubicBezTo>
                  <a:cubicBezTo>
                    <a:pt x="4222" y="5310"/>
                    <a:pt x="4193" y="5318"/>
                    <a:pt x="4168" y="5335"/>
                  </a:cubicBezTo>
                  <a:cubicBezTo>
                    <a:pt x="3811" y="5549"/>
                    <a:pt x="3406" y="5669"/>
                    <a:pt x="2977" y="5669"/>
                  </a:cubicBezTo>
                  <a:cubicBezTo>
                    <a:pt x="2168" y="5669"/>
                    <a:pt x="1667" y="5478"/>
                    <a:pt x="1358" y="5311"/>
                  </a:cubicBezTo>
                  <a:lnTo>
                    <a:pt x="1501" y="5311"/>
                  </a:lnTo>
                  <a:cubicBezTo>
                    <a:pt x="1953" y="5311"/>
                    <a:pt x="2430" y="5121"/>
                    <a:pt x="2692" y="4692"/>
                  </a:cubicBezTo>
                  <a:cubicBezTo>
                    <a:pt x="2763" y="4573"/>
                    <a:pt x="2811" y="4454"/>
                    <a:pt x="2834" y="4335"/>
                  </a:cubicBezTo>
                  <a:lnTo>
                    <a:pt x="3311" y="4859"/>
                  </a:lnTo>
                  <a:cubicBezTo>
                    <a:pt x="3382" y="4954"/>
                    <a:pt x="3501" y="5002"/>
                    <a:pt x="3596" y="5002"/>
                  </a:cubicBezTo>
                  <a:cubicBezTo>
                    <a:pt x="3716" y="5002"/>
                    <a:pt x="3835" y="4954"/>
                    <a:pt x="3906" y="4859"/>
                  </a:cubicBezTo>
                  <a:lnTo>
                    <a:pt x="4692" y="4002"/>
                  </a:lnTo>
                  <a:cubicBezTo>
                    <a:pt x="4787" y="4049"/>
                    <a:pt x="4859" y="4073"/>
                    <a:pt x="4954" y="4097"/>
                  </a:cubicBezTo>
                  <a:cubicBezTo>
                    <a:pt x="4930" y="4359"/>
                    <a:pt x="4835" y="4597"/>
                    <a:pt x="4692" y="4811"/>
                  </a:cubicBezTo>
                  <a:cubicBezTo>
                    <a:pt x="4644" y="4906"/>
                    <a:pt x="4668" y="5002"/>
                    <a:pt x="4740" y="5073"/>
                  </a:cubicBezTo>
                  <a:cubicBezTo>
                    <a:pt x="4763" y="5073"/>
                    <a:pt x="4811" y="5097"/>
                    <a:pt x="4835" y="5097"/>
                  </a:cubicBezTo>
                  <a:cubicBezTo>
                    <a:pt x="4882" y="5097"/>
                    <a:pt x="4954" y="5073"/>
                    <a:pt x="4978" y="5026"/>
                  </a:cubicBezTo>
                  <a:cubicBezTo>
                    <a:pt x="5192" y="4716"/>
                    <a:pt x="5311" y="4359"/>
                    <a:pt x="5335" y="3978"/>
                  </a:cubicBezTo>
                  <a:cubicBezTo>
                    <a:pt x="5359" y="3978"/>
                    <a:pt x="5383" y="3954"/>
                    <a:pt x="5430" y="3930"/>
                  </a:cubicBezTo>
                  <a:cubicBezTo>
                    <a:pt x="5478" y="3882"/>
                    <a:pt x="5525" y="3835"/>
                    <a:pt x="5573" y="3835"/>
                  </a:cubicBezTo>
                  <a:cubicBezTo>
                    <a:pt x="5645" y="3811"/>
                    <a:pt x="5716" y="3811"/>
                    <a:pt x="5787" y="3811"/>
                  </a:cubicBezTo>
                  <a:cubicBezTo>
                    <a:pt x="5930" y="3811"/>
                    <a:pt x="6073" y="3811"/>
                    <a:pt x="6216" y="3716"/>
                  </a:cubicBezTo>
                  <a:cubicBezTo>
                    <a:pt x="6335" y="3620"/>
                    <a:pt x="6383" y="3454"/>
                    <a:pt x="6430" y="3335"/>
                  </a:cubicBezTo>
                  <a:cubicBezTo>
                    <a:pt x="6454" y="3263"/>
                    <a:pt x="6478" y="3192"/>
                    <a:pt x="6526" y="3144"/>
                  </a:cubicBezTo>
                  <a:cubicBezTo>
                    <a:pt x="6549" y="3097"/>
                    <a:pt x="6597" y="3073"/>
                    <a:pt x="6669" y="3025"/>
                  </a:cubicBezTo>
                  <a:cubicBezTo>
                    <a:pt x="6764" y="2930"/>
                    <a:pt x="6907" y="2835"/>
                    <a:pt x="6954" y="2692"/>
                  </a:cubicBezTo>
                  <a:cubicBezTo>
                    <a:pt x="7002" y="2525"/>
                    <a:pt x="6954" y="2382"/>
                    <a:pt x="6907" y="2239"/>
                  </a:cubicBezTo>
                  <a:cubicBezTo>
                    <a:pt x="6883" y="2168"/>
                    <a:pt x="6859" y="2096"/>
                    <a:pt x="6859" y="2049"/>
                  </a:cubicBezTo>
                  <a:cubicBezTo>
                    <a:pt x="6859" y="2001"/>
                    <a:pt x="6883" y="1930"/>
                    <a:pt x="6907" y="1858"/>
                  </a:cubicBezTo>
                  <a:cubicBezTo>
                    <a:pt x="6954" y="1715"/>
                    <a:pt x="7002" y="1572"/>
                    <a:pt x="6954" y="1430"/>
                  </a:cubicBezTo>
                  <a:cubicBezTo>
                    <a:pt x="6907" y="1263"/>
                    <a:pt x="6764" y="1168"/>
                    <a:pt x="6669" y="1072"/>
                  </a:cubicBezTo>
                  <a:cubicBezTo>
                    <a:pt x="6597" y="1049"/>
                    <a:pt x="6549" y="1001"/>
                    <a:pt x="6526" y="953"/>
                  </a:cubicBezTo>
                  <a:cubicBezTo>
                    <a:pt x="6478" y="906"/>
                    <a:pt x="6454" y="834"/>
                    <a:pt x="6430" y="763"/>
                  </a:cubicBezTo>
                  <a:cubicBezTo>
                    <a:pt x="6383" y="644"/>
                    <a:pt x="6335" y="501"/>
                    <a:pt x="6216" y="406"/>
                  </a:cubicBezTo>
                  <a:cubicBezTo>
                    <a:pt x="6073" y="310"/>
                    <a:pt x="5930" y="286"/>
                    <a:pt x="5787" y="286"/>
                  </a:cubicBezTo>
                  <a:cubicBezTo>
                    <a:pt x="5716" y="286"/>
                    <a:pt x="5645" y="286"/>
                    <a:pt x="5573" y="263"/>
                  </a:cubicBezTo>
                  <a:cubicBezTo>
                    <a:pt x="5525" y="263"/>
                    <a:pt x="5478" y="215"/>
                    <a:pt x="5430" y="167"/>
                  </a:cubicBezTo>
                  <a:cubicBezTo>
                    <a:pt x="5311" y="96"/>
                    <a:pt x="5168" y="1"/>
                    <a:pt x="5002" y="1"/>
                  </a:cubicBezTo>
                  <a:cubicBezTo>
                    <a:pt x="4835" y="1"/>
                    <a:pt x="4692" y="96"/>
                    <a:pt x="4597" y="167"/>
                  </a:cubicBezTo>
                  <a:cubicBezTo>
                    <a:pt x="4525" y="215"/>
                    <a:pt x="4478" y="263"/>
                    <a:pt x="4430" y="263"/>
                  </a:cubicBezTo>
                  <a:cubicBezTo>
                    <a:pt x="4382" y="286"/>
                    <a:pt x="4311" y="286"/>
                    <a:pt x="4239" y="286"/>
                  </a:cubicBezTo>
                  <a:cubicBezTo>
                    <a:pt x="4097" y="286"/>
                    <a:pt x="3930" y="310"/>
                    <a:pt x="3811" y="406"/>
                  </a:cubicBezTo>
                  <a:cubicBezTo>
                    <a:pt x="3763" y="429"/>
                    <a:pt x="3716" y="477"/>
                    <a:pt x="3668" y="548"/>
                  </a:cubicBezTo>
                  <a:cubicBezTo>
                    <a:pt x="3644" y="572"/>
                    <a:pt x="3620" y="596"/>
                    <a:pt x="3596" y="596"/>
                  </a:cubicBezTo>
                  <a:cubicBezTo>
                    <a:pt x="3596" y="596"/>
                    <a:pt x="3573" y="572"/>
                    <a:pt x="3549" y="548"/>
                  </a:cubicBezTo>
                  <a:cubicBezTo>
                    <a:pt x="3501" y="477"/>
                    <a:pt x="3454" y="429"/>
                    <a:pt x="3406" y="406"/>
                  </a:cubicBezTo>
                  <a:cubicBezTo>
                    <a:pt x="3287" y="310"/>
                    <a:pt x="3120" y="286"/>
                    <a:pt x="2977" y="286"/>
                  </a:cubicBezTo>
                  <a:cubicBezTo>
                    <a:pt x="2906" y="286"/>
                    <a:pt x="2834" y="286"/>
                    <a:pt x="2787" y="263"/>
                  </a:cubicBezTo>
                  <a:cubicBezTo>
                    <a:pt x="2739" y="263"/>
                    <a:pt x="2692" y="215"/>
                    <a:pt x="2620" y="167"/>
                  </a:cubicBezTo>
                  <a:cubicBezTo>
                    <a:pt x="2501" y="96"/>
                    <a:pt x="2382" y="1"/>
                    <a:pt x="2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7"/>
            <p:cNvSpPr/>
            <p:nvPr/>
          </p:nvSpPr>
          <p:spPr>
            <a:xfrm>
              <a:off x="7095967" y="2313476"/>
              <a:ext cx="75731" cy="74248"/>
            </a:xfrm>
            <a:custGeom>
              <a:rect b="b" l="l" r="r" t="t"/>
              <a:pathLst>
                <a:path extrusionOk="0" h="2102" w="2144">
                  <a:moveTo>
                    <a:pt x="661" y="349"/>
                  </a:moveTo>
                  <a:cubicBezTo>
                    <a:pt x="751" y="349"/>
                    <a:pt x="861" y="390"/>
                    <a:pt x="977" y="480"/>
                  </a:cubicBezTo>
                  <a:cubicBezTo>
                    <a:pt x="1024" y="504"/>
                    <a:pt x="1048" y="552"/>
                    <a:pt x="1096" y="576"/>
                  </a:cubicBezTo>
                  <a:cubicBezTo>
                    <a:pt x="1072" y="695"/>
                    <a:pt x="1072" y="861"/>
                    <a:pt x="1120" y="1028"/>
                  </a:cubicBezTo>
                  <a:cubicBezTo>
                    <a:pt x="1001" y="1028"/>
                    <a:pt x="858" y="1028"/>
                    <a:pt x="762" y="1052"/>
                  </a:cubicBezTo>
                  <a:cubicBezTo>
                    <a:pt x="715" y="1028"/>
                    <a:pt x="667" y="980"/>
                    <a:pt x="643" y="957"/>
                  </a:cubicBezTo>
                  <a:cubicBezTo>
                    <a:pt x="405" y="718"/>
                    <a:pt x="381" y="528"/>
                    <a:pt x="477" y="433"/>
                  </a:cubicBezTo>
                  <a:cubicBezTo>
                    <a:pt x="520" y="378"/>
                    <a:pt x="584" y="349"/>
                    <a:pt x="661" y="349"/>
                  </a:cubicBezTo>
                  <a:close/>
                  <a:moveTo>
                    <a:pt x="1620" y="361"/>
                  </a:moveTo>
                  <a:cubicBezTo>
                    <a:pt x="1691" y="361"/>
                    <a:pt x="1786" y="456"/>
                    <a:pt x="1786" y="647"/>
                  </a:cubicBezTo>
                  <a:cubicBezTo>
                    <a:pt x="1786" y="790"/>
                    <a:pt x="1739" y="980"/>
                    <a:pt x="1644" y="1147"/>
                  </a:cubicBezTo>
                  <a:cubicBezTo>
                    <a:pt x="1596" y="1123"/>
                    <a:pt x="1548" y="1099"/>
                    <a:pt x="1501" y="1099"/>
                  </a:cubicBezTo>
                  <a:cubicBezTo>
                    <a:pt x="1453" y="957"/>
                    <a:pt x="1429" y="790"/>
                    <a:pt x="1429" y="671"/>
                  </a:cubicBezTo>
                  <a:cubicBezTo>
                    <a:pt x="1453" y="456"/>
                    <a:pt x="1524" y="361"/>
                    <a:pt x="1620" y="361"/>
                  </a:cubicBezTo>
                  <a:close/>
                  <a:moveTo>
                    <a:pt x="1048" y="1385"/>
                  </a:moveTo>
                  <a:cubicBezTo>
                    <a:pt x="1191" y="1385"/>
                    <a:pt x="1358" y="1409"/>
                    <a:pt x="1453" y="1433"/>
                  </a:cubicBezTo>
                  <a:cubicBezTo>
                    <a:pt x="1334" y="1552"/>
                    <a:pt x="1072" y="1719"/>
                    <a:pt x="858" y="1742"/>
                  </a:cubicBezTo>
                  <a:cubicBezTo>
                    <a:pt x="816" y="1753"/>
                    <a:pt x="779" y="1758"/>
                    <a:pt x="746" y="1758"/>
                  </a:cubicBezTo>
                  <a:cubicBezTo>
                    <a:pt x="629" y="1758"/>
                    <a:pt x="567" y="1698"/>
                    <a:pt x="548" y="1623"/>
                  </a:cubicBezTo>
                  <a:cubicBezTo>
                    <a:pt x="548" y="1552"/>
                    <a:pt x="620" y="1457"/>
                    <a:pt x="810" y="1409"/>
                  </a:cubicBezTo>
                  <a:cubicBezTo>
                    <a:pt x="881" y="1385"/>
                    <a:pt x="977" y="1385"/>
                    <a:pt x="1048" y="1385"/>
                  </a:cubicBezTo>
                  <a:close/>
                  <a:moveTo>
                    <a:pt x="664" y="1"/>
                  </a:moveTo>
                  <a:cubicBezTo>
                    <a:pt x="478" y="1"/>
                    <a:pt x="312" y="73"/>
                    <a:pt x="215" y="194"/>
                  </a:cubicBezTo>
                  <a:cubicBezTo>
                    <a:pt x="0" y="409"/>
                    <a:pt x="0" y="837"/>
                    <a:pt x="405" y="1219"/>
                  </a:cubicBezTo>
                  <a:cubicBezTo>
                    <a:pt x="238" y="1361"/>
                    <a:pt x="167" y="1552"/>
                    <a:pt x="215" y="1719"/>
                  </a:cubicBezTo>
                  <a:cubicBezTo>
                    <a:pt x="262" y="1909"/>
                    <a:pt x="477" y="2100"/>
                    <a:pt x="786" y="2100"/>
                  </a:cubicBezTo>
                  <a:cubicBezTo>
                    <a:pt x="798" y="2101"/>
                    <a:pt x="811" y="2101"/>
                    <a:pt x="824" y="2101"/>
                  </a:cubicBezTo>
                  <a:cubicBezTo>
                    <a:pt x="1112" y="2101"/>
                    <a:pt x="1557" y="1851"/>
                    <a:pt x="1763" y="1623"/>
                  </a:cubicBezTo>
                  <a:cubicBezTo>
                    <a:pt x="1953" y="1385"/>
                    <a:pt x="2144" y="980"/>
                    <a:pt x="2144" y="647"/>
                  </a:cubicBezTo>
                  <a:cubicBezTo>
                    <a:pt x="2120" y="242"/>
                    <a:pt x="1882" y="28"/>
                    <a:pt x="1620" y="28"/>
                  </a:cubicBezTo>
                  <a:cubicBezTo>
                    <a:pt x="1477" y="28"/>
                    <a:pt x="1334" y="75"/>
                    <a:pt x="1215" y="218"/>
                  </a:cubicBezTo>
                  <a:cubicBezTo>
                    <a:pt x="1040" y="67"/>
                    <a:pt x="843" y="1"/>
                    <a:pt x="6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 name="Google Shape;1545;p47"/>
          <p:cNvGrpSpPr/>
          <p:nvPr/>
        </p:nvGrpSpPr>
        <p:grpSpPr>
          <a:xfrm>
            <a:off x="6126082" y="4070629"/>
            <a:ext cx="422316" cy="420832"/>
            <a:chOff x="6126082" y="4070629"/>
            <a:chExt cx="422316" cy="420832"/>
          </a:xfrm>
        </p:grpSpPr>
        <p:sp>
          <p:nvSpPr>
            <p:cNvPr id="1546" name="Google Shape;1546;p47"/>
            <p:cNvSpPr/>
            <p:nvPr/>
          </p:nvSpPr>
          <p:spPr>
            <a:xfrm>
              <a:off x="6126082" y="4070629"/>
              <a:ext cx="422316" cy="420832"/>
            </a:xfrm>
            <a:custGeom>
              <a:rect b="b" l="l" r="r" t="t"/>
              <a:pathLst>
                <a:path extrusionOk="0" h="11914" w="11956">
                  <a:moveTo>
                    <a:pt x="9693" y="340"/>
                  </a:moveTo>
                  <a:lnTo>
                    <a:pt x="9550" y="816"/>
                  </a:lnTo>
                  <a:lnTo>
                    <a:pt x="8764" y="911"/>
                  </a:lnTo>
                  <a:lnTo>
                    <a:pt x="8526" y="459"/>
                  </a:lnTo>
                  <a:lnTo>
                    <a:pt x="9693" y="340"/>
                  </a:lnTo>
                  <a:close/>
                  <a:moveTo>
                    <a:pt x="10026" y="459"/>
                  </a:moveTo>
                  <a:lnTo>
                    <a:pt x="10812" y="1149"/>
                  </a:lnTo>
                  <a:lnTo>
                    <a:pt x="10455" y="1411"/>
                  </a:lnTo>
                  <a:lnTo>
                    <a:pt x="9883" y="911"/>
                  </a:lnTo>
                  <a:lnTo>
                    <a:pt x="10026" y="459"/>
                  </a:lnTo>
                  <a:close/>
                  <a:moveTo>
                    <a:pt x="8192" y="602"/>
                  </a:moveTo>
                  <a:lnTo>
                    <a:pt x="8431" y="1054"/>
                  </a:lnTo>
                  <a:lnTo>
                    <a:pt x="7930" y="1506"/>
                  </a:lnTo>
                  <a:lnTo>
                    <a:pt x="7430" y="1268"/>
                  </a:lnTo>
                  <a:lnTo>
                    <a:pt x="8192" y="602"/>
                  </a:lnTo>
                  <a:close/>
                  <a:moveTo>
                    <a:pt x="11074" y="1401"/>
                  </a:moveTo>
                  <a:cubicBezTo>
                    <a:pt x="11090" y="1401"/>
                    <a:pt x="11106" y="1411"/>
                    <a:pt x="11122" y="1411"/>
                  </a:cubicBezTo>
                  <a:cubicBezTo>
                    <a:pt x="11122" y="1435"/>
                    <a:pt x="11145" y="1459"/>
                    <a:pt x="11122" y="1483"/>
                  </a:cubicBezTo>
                  <a:lnTo>
                    <a:pt x="10955" y="1840"/>
                  </a:lnTo>
                  <a:lnTo>
                    <a:pt x="10717" y="1626"/>
                  </a:lnTo>
                  <a:lnTo>
                    <a:pt x="11050" y="1411"/>
                  </a:lnTo>
                  <a:cubicBezTo>
                    <a:pt x="11058" y="1403"/>
                    <a:pt x="11066" y="1401"/>
                    <a:pt x="11074" y="1401"/>
                  </a:cubicBezTo>
                  <a:close/>
                  <a:moveTo>
                    <a:pt x="7264" y="1554"/>
                  </a:moveTo>
                  <a:lnTo>
                    <a:pt x="7764" y="1816"/>
                  </a:lnTo>
                  <a:lnTo>
                    <a:pt x="7502" y="2888"/>
                  </a:lnTo>
                  <a:lnTo>
                    <a:pt x="6978" y="2650"/>
                  </a:lnTo>
                  <a:lnTo>
                    <a:pt x="7264" y="1554"/>
                  </a:lnTo>
                  <a:close/>
                  <a:moveTo>
                    <a:pt x="9621" y="1173"/>
                  </a:moveTo>
                  <a:lnTo>
                    <a:pt x="10050" y="1530"/>
                  </a:lnTo>
                  <a:cubicBezTo>
                    <a:pt x="9693" y="1649"/>
                    <a:pt x="9336" y="1959"/>
                    <a:pt x="9216" y="2316"/>
                  </a:cubicBezTo>
                  <a:lnTo>
                    <a:pt x="8907" y="3507"/>
                  </a:lnTo>
                  <a:lnTo>
                    <a:pt x="7811" y="3031"/>
                  </a:lnTo>
                  <a:lnTo>
                    <a:pt x="8121" y="1816"/>
                  </a:lnTo>
                  <a:lnTo>
                    <a:pt x="8740" y="1268"/>
                  </a:lnTo>
                  <a:lnTo>
                    <a:pt x="9621" y="1173"/>
                  </a:lnTo>
                  <a:close/>
                  <a:moveTo>
                    <a:pt x="10383" y="1816"/>
                  </a:moveTo>
                  <a:lnTo>
                    <a:pt x="10812" y="2173"/>
                  </a:lnTo>
                  <a:lnTo>
                    <a:pt x="10407" y="3531"/>
                  </a:lnTo>
                  <a:lnTo>
                    <a:pt x="9978" y="3531"/>
                  </a:lnTo>
                  <a:lnTo>
                    <a:pt x="9574" y="2364"/>
                  </a:lnTo>
                  <a:cubicBezTo>
                    <a:pt x="9717" y="2078"/>
                    <a:pt x="10050" y="1864"/>
                    <a:pt x="10383" y="1816"/>
                  </a:cubicBezTo>
                  <a:close/>
                  <a:moveTo>
                    <a:pt x="3156" y="2980"/>
                  </a:moveTo>
                  <a:cubicBezTo>
                    <a:pt x="3248" y="2980"/>
                    <a:pt x="3341" y="2996"/>
                    <a:pt x="3430" y="3031"/>
                  </a:cubicBezTo>
                  <a:lnTo>
                    <a:pt x="4263" y="3364"/>
                  </a:lnTo>
                  <a:lnTo>
                    <a:pt x="4334" y="4436"/>
                  </a:lnTo>
                  <a:cubicBezTo>
                    <a:pt x="4334" y="4626"/>
                    <a:pt x="4287" y="4793"/>
                    <a:pt x="4168" y="4960"/>
                  </a:cubicBezTo>
                  <a:lnTo>
                    <a:pt x="3763" y="5460"/>
                  </a:lnTo>
                  <a:lnTo>
                    <a:pt x="2548" y="5460"/>
                  </a:lnTo>
                  <a:lnTo>
                    <a:pt x="2120" y="4769"/>
                  </a:lnTo>
                  <a:cubicBezTo>
                    <a:pt x="1929" y="4436"/>
                    <a:pt x="1953" y="4007"/>
                    <a:pt x="2191" y="3697"/>
                  </a:cubicBezTo>
                  <a:lnTo>
                    <a:pt x="2572" y="3269"/>
                  </a:lnTo>
                  <a:cubicBezTo>
                    <a:pt x="2708" y="3082"/>
                    <a:pt x="2929" y="2980"/>
                    <a:pt x="3156" y="2980"/>
                  </a:cubicBezTo>
                  <a:close/>
                  <a:moveTo>
                    <a:pt x="6811" y="2959"/>
                  </a:moveTo>
                  <a:lnTo>
                    <a:pt x="8859" y="3864"/>
                  </a:lnTo>
                  <a:cubicBezTo>
                    <a:pt x="8954" y="4436"/>
                    <a:pt x="8740" y="5079"/>
                    <a:pt x="8288" y="5460"/>
                  </a:cubicBezTo>
                  <a:lnTo>
                    <a:pt x="7073" y="5460"/>
                  </a:lnTo>
                  <a:lnTo>
                    <a:pt x="6406" y="3293"/>
                  </a:lnTo>
                  <a:lnTo>
                    <a:pt x="6811" y="2959"/>
                  </a:lnTo>
                  <a:close/>
                  <a:moveTo>
                    <a:pt x="3644" y="5793"/>
                  </a:moveTo>
                  <a:lnTo>
                    <a:pt x="3501" y="6412"/>
                  </a:lnTo>
                  <a:lnTo>
                    <a:pt x="2787" y="6412"/>
                  </a:lnTo>
                  <a:lnTo>
                    <a:pt x="2667" y="5793"/>
                  </a:lnTo>
                  <a:close/>
                  <a:moveTo>
                    <a:pt x="8145" y="5793"/>
                  </a:moveTo>
                  <a:lnTo>
                    <a:pt x="8002" y="6412"/>
                  </a:lnTo>
                  <a:lnTo>
                    <a:pt x="7287" y="6412"/>
                  </a:lnTo>
                  <a:lnTo>
                    <a:pt x="7168" y="5793"/>
                  </a:lnTo>
                  <a:close/>
                  <a:moveTo>
                    <a:pt x="3525" y="6769"/>
                  </a:moveTo>
                  <a:lnTo>
                    <a:pt x="3549" y="6889"/>
                  </a:lnTo>
                  <a:cubicBezTo>
                    <a:pt x="3572" y="6960"/>
                    <a:pt x="3549" y="7031"/>
                    <a:pt x="3525" y="7103"/>
                  </a:cubicBezTo>
                  <a:lnTo>
                    <a:pt x="3406" y="7317"/>
                  </a:lnTo>
                  <a:lnTo>
                    <a:pt x="2906" y="7317"/>
                  </a:lnTo>
                  <a:lnTo>
                    <a:pt x="2787" y="7103"/>
                  </a:lnTo>
                  <a:cubicBezTo>
                    <a:pt x="2739" y="7031"/>
                    <a:pt x="2739" y="6960"/>
                    <a:pt x="2763" y="6889"/>
                  </a:cubicBezTo>
                  <a:lnTo>
                    <a:pt x="2787" y="6769"/>
                  </a:lnTo>
                  <a:close/>
                  <a:moveTo>
                    <a:pt x="8002" y="6769"/>
                  </a:moveTo>
                  <a:lnTo>
                    <a:pt x="8050" y="6889"/>
                  </a:lnTo>
                  <a:cubicBezTo>
                    <a:pt x="8073" y="6960"/>
                    <a:pt x="8050" y="7031"/>
                    <a:pt x="8026" y="7103"/>
                  </a:cubicBezTo>
                  <a:lnTo>
                    <a:pt x="7907" y="7317"/>
                  </a:lnTo>
                  <a:lnTo>
                    <a:pt x="7407" y="7317"/>
                  </a:lnTo>
                  <a:lnTo>
                    <a:pt x="7287" y="7103"/>
                  </a:lnTo>
                  <a:cubicBezTo>
                    <a:pt x="7240" y="7031"/>
                    <a:pt x="7240" y="6960"/>
                    <a:pt x="7264" y="6889"/>
                  </a:cubicBezTo>
                  <a:lnTo>
                    <a:pt x="7287" y="6769"/>
                  </a:lnTo>
                  <a:close/>
                  <a:moveTo>
                    <a:pt x="3334" y="7651"/>
                  </a:moveTo>
                  <a:lnTo>
                    <a:pt x="3334" y="8222"/>
                  </a:lnTo>
                  <a:lnTo>
                    <a:pt x="2977" y="8222"/>
                  </a:lnTo>
                  <a:lnTo>
                    <a:pt x="2977" y="7651"/>
                  </a:lnTo>
                  <a:close/>
                  <a:moveTo>
                    <a:pt x="7835" y="7651"/>
                  </a:moveTo>
                  <a:lnTo>
                    <a:pt x="7835" y="8222"/>
                  </a:lnTo>
                  <a:lnTo>
                    <a:pt x="7478" y="8222"/>
                  </a:lnTo>
                  <a:lnTo>
                    <a:pt x="7478" y="7651"/>
                  </a:lnTo>
                  <a:close/>
                  <a:moveTo>
                    <a:pt x="6097" y="3412"/>
                  </a:moveTo>
                  <a:lnTo>
                    <a:pt x="6740" y="5531"/>
                  </a:lnTo>
                  <a:lnTo>
                    <a:pt x="6502" y="5603"/>
                  </a:lnTo>
                  <a:cubicBezTo>
                    <a:pt x="6287" y="5674"/>
                    <a:pt x="6025" y="5745"/>
                    <a:pt x="5787" y="5769"/>
                  </a:cubicBezTo>
                  <a:cubicBezTo>
                    <a:pt x="5692" y="5793"/>
                    <a:pt x="5620" y="5865"/>
                    <a:pt x="5644" y="5960"/>
                  </a:cubicBezTo>
                  <a:cubicBezTo>
                    <a:pt x="5644" y="6055"/>
                    <a:pt x="5740" y="6126"/>
                    <a:pt x="5811" y="6126"/>
                  </a:cubicBezTo>
                  <a:lnTo>
                    <a:pt x="5835" y="6126"/>
                  </a:lnTo>
                  <a:cubicBezTo>
                    <a:pt x="6097" y="6079"/>
                    <a:pt x="6383" y="6031"/>
                    <a:pt x="6621" y="5936"/>
                  </a:cubicBezTo>
                  <a:lnTo>
                    <a:pt x="6835" y="5865"/>
                  </a:lnTo>
                  <a:lnTo>
                    <a:pt x="6978" y="6579"/>
                  </a:lnTo>
                  <a:lnTo>
                    <a:pt x="6930" y="6793"/>
                  </a:lnTo>
                  <a:cubicBezTo>
                    <a:pt x="6883" y="6960"/>
                    <a:pt x="6906" y="7150"/>
                    <a:pt x="6978" y="7293"/>
                  </a:cubicBezTo>
                  <a:lnTo>
                    <a:pt x="7121" y="7532"/>
                  </a:lnTo>
                  <a:lnTo>
                    <a:pt x="7121" y="8341"/>
                  </a:lnTo>
                  <a:lnTo>
                    <a:pt x="6787" y="8865"/>
                  </a:lnTo>
                  <a:lnTo>
                    <a:pt x="4025" y="8865"/>
                  </a:lnTo>
                  <a:lnTo>
                    <a:pt x="3691" y="8341"/>
                  </a:lnTo>
                  <a:lnTo>
                    <a:pt x="3691" y="7532"/>
                  </a:lnTo>
                  <a:lnTo>
                    <a:pt x="3811" y="7293"/>
                  </a:lnTo>
                  <a:cubicBezTo>
                    <a:pt x="3906" y="7150"/>
                    <a:pt x="3930" y="6960"/>
                    <a:pt x="3882" y="6793"/>
                  </a:cubicBezTo>
                  <a:lnTo>
                    <a:pt x="3834" y="6579"/>
                  </a:lnTo>
                  <a:lnTo>
                    <a:pt x="3977" y="5865"/>
                  </a:lnTo>
                  <a:cubicBezTo>
                    <a:pt x="4287" y="5984"/>
                    <a:pt x="4644" y="6079"/>
                    <a:pt x="4977" y="6126"/>
                  </a:cubicBezTo>
                  <a:lnTo>
                    <a:pt x="5001" y="6126"/>
                  </a:lnTo>
                  <a:cubicBezTo>
                    <a:pt x="5097" y="6126"/>
                    <a:pt x="5168" y="6055"/>
                    <a:pt x="5168" y="5960"/>
                  </a:cubicBezTo>
                  <a:cubicBezTo>
                    <a:pt x="5192" y="5865"/>
                    <a:pt x="5120" y="5793"/>
                    <a:pt x="5025" y="5769"/>
                  </a:cubicBezTo>
                  <a:cubicBezTo>
                    <a:pt x="4739" y="5745"/>
                    <a:pt x="4406" y="5650"/>
                    <a:pt x="4144" y="5555"/>
                  </a:cubicBezTo>
                  <a:lnTo>
                    <a:pt x="4454" y="5174"/>
                  </a:lnTo>
                  <a:cubicBezTo>
                    <a:pt x="4620" y="4960"/>
                    <a:pt x="4692" y="4674"/>
                    <a:pt x="4692" y="4412"/>
                  </a:cubicBezTo>
                  <a:lnTo>
                    <a:pt x="4620" y="3412"/>
                  </a:lnTo>
                  <a:close/>
                  <a:moveTo>
                    <a:pt x="3406" y="8556"/>
                  </a:moveTo>
                  <a:lnTo>
                    <a:pt x="3596" y="8889"/>
                  </a:lnTo>
                  <a:lnTo>
                    <a:pt x="2691" y="8889"/>
                  </a:lnTo>
                  <a:lnTo>
                    <a:pt x="2906" y="8556"/>
                  </a:lnTo>
                  <a:close/>
                  <a:moveTo>
                    <a:pt x="7907" y="8556"/>
                  </a:moveTo>
                  <a:lnTo>
                    <a:pt x="8097" y="8889"/>
                  </a:lnTo>
                  <a:lnTo>
                    <a:pt x="7192" y="8889"/>
                  </a:lnTo>
                  <a:lnTo>
                    <a:pt x="7407" y="8556"/>
                  </a:lnTo>
                  <a:close/>
                  <a:moveTo>
                    <a:pt x="1786" y="9818"/>
                  </a:moveTo>
                  <a:cubicBezTo>
                    <a:pt x="2263" y="9818"/>
                    <a:pt x="2667" y="10199"/>
                    <a:pt x="2667" y="10675"/>
                  </a:cubicBezTo>
                  <a:cubicBezTo>
                    <a:pt x="2644" y="11175"/>
                    <a:pt x="2263" y="11556"/>
                    <a:pt x="1786" y="11556"/>
                  </a:cubicBezTo>
                  <a:cubicBezTo>
                    <a:pt x="1310" y="11556"/>
                    <a:pt x="905" y="11175"/>
                    <a:pt x="905" y="10675"/>
                  </a:cubicBezTo>
                  <a:cubicBezTo>
                    <a:pt x="905" y="10199"/>
                    <a:pt x="1310" y="9818"/>
                    <a:pt x="1786" y="9818"/>
                  </a:cubicBezTo>
                  <a:close/>
                  <a:moveTo>
                    <a:pt x="4573" y="9818"/>
                  </a:moveTo>
                  <a:cubicBezTo>
                    <a:pt x="5049" y="9818"/>
                    <a:pt x="5454" y="10199"/>
                    <a:pt x="5454" y="10675"/>
                  </a:cubicBezTo>
                  <a:cubicBezTo>
                    <a:pt x="5454" y="11175"/>
                    <a:pt x="5049" y="11556"/>
                    <a:pt x="4573" y="11556"/>
                  </a:cubicBezTo>
                  <a:cubicBezTo>
                    <a:pt x="4096" y="11556"/>
                    <a:pt x="3691" y="11175"/>
                    <a:pt x="3691" y="10675"/>
                  </a:cubicBezTo>
                  <a:cubicBezTo>
                    <a:pt x="3691" y="10199"/>
                    <a:pt x="4096" y="9818"/>
                    <a:pt x="4573" y="9818"/>
                  </a:cubicBezTo>
                  <a:close/>
                  <a:moveTo>
                    <a:pt x="7359" y="9818"/>
                  </a:moveTo>
                  <a:cubicBezTo>
                    <a:pt x="7859" y="9818"/>
                    <a:pt x="8240" y="10199"/>
                    <a:pt x="8240" y="10675"/>
                  </a:cubicBezTo>
                  <a:cubicBezTo>
                    <a:pt x="8240" y="11175"/>
                    <a:pt x="7859" y="11556"/>
                    <a:pt x="7359" y="11556"/>
                  </a:cubicBezTo>
                  <a:cubicBezTo>
                    <a:pt x="6883" y="11556"/>
                    <a:pt x="6502" y="11175"/>
                    <a:pt x="6502" y="10675"/>
                  </a:cubicBezTo>
                  <a:cubicBezTo>
                    <a:pt x="6502" y="10199"/>
                    <a:pt x="6883" y="9818"/>
                    <a:pt x="7359" y="9818"/>
                  </a:cubicBezTo>
                  <a:close/>
                  <a:moveTo>
                    <a:pt x="10169" y="9818"/>
                  </a:moveTo>
                  <a:cubicBezTo>
                    <a:pt x="10645" y="9818"/>
                    <a:pt x="11050" y="10199"/>
                    <a:pt x="11050" y="10675"/>
                  </a:cubicBezTo>
                  <a:cubicBezTo>
                    <a:pt x="11050" y="11175"/>
                    <a:pt x="10645" y="11556"/>
                    <a:pt x="10169" y="11556"/>
                  </a:cubicBezTo>
                  <a:cubicBezTo>
                    <a:pt x="9693" y="11556"/>
                    <a:pt x="9288" y="11175"/>
                    <a:pt x="9288" y="10675"/>
                  </a:cubicBezTo>
                  <a:cubicBezTo>
                    <a:pt x="9288" y="10199"/>
                    <a:pt x="9693" y="9818"/>
                    <a:pt x="10169" y="9818"/>
                  </a:cubicBezTo>
                  <a:close/>
                  <a:moveTo>
                    <a:pt x="9801" y="0"/>
                  </a:moveTo>
                  <a:cubicBezTo>
                    <a:pt x="9773" y="0"/>
                    <a:pt x="9744" y="2"/>
                    <a:pt x="9717" y="6"/>
                  </a:cubicBezTo>
                  <a:lnTo>
                    <a:pt x="8383" y="125"/>
                  </a:lnTo>
                  <a:cubicBezTo>
                    <a:pt x="8264" y="125"/>
                    <a:pt x="8121" y="197"/>
                    <a:pt x="8026" y="292"/>
                  </a:cubicBezTo>
                  <a:lnTo>
                    <a:pt x="7121" y="1078"/>
                  </a:lnTo>
                  <a:cubicBezTo>
                    <a:pt x="7025" y="1173"/>
                    <a:pt x="6954" y="1268"/>
                    <a:pt x="6930" y="1411"/>
                  </a:cubicBezTo>
                  <a:lnTo>
                    <a:pt x="6621" y="2650"/>
                  </a:lnTo>
                  <a:lnTo>
                    <a:pt x="6144" y="3054"/>
                  </a:lnTo>
                  <a:lnTo>
                    <a:pt x="4454" y="3054"/>
                  </a:lnTo>
                  <a:lnTo>
                    <a:pt x="3549" y="2721"/>
                  </a:lnTo>
                  <a:cubicBezTo>
                    <a:pt x="3415" y="2670"/>
                    <a:pt x="3281" y="2645"/>
                    <a:pt x="3149" y="2645"/>
                  </a:cubicBezTo>
                  <a:cubicBezTo>
                    <a:pt x="2976" y="2645"/>
                    <a:pt x="2806" y="2688"/>
                    <a:pt x="2644" y="2769"/>
                  </a:cubicBezTo>
                  <a:lnTo>
                    <a:pt x="2548" y="2673"/>
                  </a:lnTo>
                  <a:cubicBezTo>
                    <a:pt x="2331" y="2540"/>
                    <a:pt x="2079" y="2465"/>
                    <a:pt x="1824" y="2465"/>
                  </a:cubicBezTo>
                  <a:cubicBezTo>
                    <a:pt x="1716" y="2465"/>
                    <a:pt x="1607" y="2478"/>
                    <a:pt x="1501" y="2507"/>
                  </a:cubicBezTo>
                  <a:cubicBezTo>
                    <a:pt x="1310" y="2578"/>
                    <a:pt x="1143" y="2673"/>
                    <a:pt x="1024" y="2792"/>
                  </a:cubicBezTo>
                  <a:cubicBezTo>
                    <a:pt x="953" y="2840"/>
                    <a:pt x="929" y="2959"/>
                    <a:pt x="1000" y="3031"/>
                  </a:cubicBezTo>
                  <a:cubicBezTo>
                    <a:pt x="1040" y="3070"/>
                    <a:pt x="1086" y="3088"/>
                    <a:pt x="1132" y="3088"/>
                  </a:cubicBezTo>
                  <a:cubicBezTo>
                    <a:pt x="1170" y="3088"/>
                    <a:pt x="1206" y="3076"/>
                    <a:pt x="1239" y="3054"/>
                  </a:cubicBezTo>
                  <a:cubicBezTo>
                    <a:pt x="1358" y="2959"/>
                    <a:pt x="1453" y="2888"/>
                    <a:pt x="1596" y="2864"/>
                  </a:cubicBezTo>
                  <a:cubicBezTo>
                    <a:pt x="1678" y="2831"/>
                    <a:pt x="1768" y="2815"/>
                    <a:pt x="1859" y="2815"/>
                  </a:cubicBezTo>
                  <a:cubicBezTo>
                    <a:pt x="2035" y="2815"/>
                    <a:pt x="2217" y="2873"/>
                    <a:pt x="2358" y="2983"/>
                  </a:cubicBezTo>
                  <a:cubicBezTo>
                    <a:pt x="2310" y="3007"/>
                    <a:pt x="1953" y="3459"/>
                    <a:pt x="1929" y="3483"/>
                  </a:cubicBezTo>
                  <a:cubicBezTo>
                    <a:pt x="1667" y="3793"/>
                    <a:pt x="1572" y="4221"/>
                    <a:pt x="1691" y="4602"/>
                  </a:cubicBezTo>
                  <a:lnTo>
                    <a:pt x="1691" y="4626"/>
                  </a:lnTo>
                  <a:lnTo>
                    <a:pt x="1691" y="6412"/>
                  </a:lnTo>
                  <a:lnTo>
                    <a:pt x="810" y="6412"/>
                  </a:lnTo>
                  <a:lnTo>
                    <a:pt x="810" y="4364"/>
                  </a:lnTo>
                  <a:cubicBezTo>
                    <a:pt x="810" y="4126"/>
                    <a:pt x="858" y="3912"/>
                    <a:pt x="905" y="3674"/>
                  </a:cubicBezTo>
                  <a:cubicBezTo>
                    <a:pt x="929" y="3578"/>
                    <a:pt x="881" y="3483"/>
                    <a:pt x="786" y="3459"/>
                  </a:cubicBezTo>
                  <a:cubicBezTo>
                    <a:pt x="770" y="3455"/>
                    <a:pt x="753" y="3453"/>
                    <a:pt x="737" y="3453"/>
                  </a:cubicBezTo>
                  <a:cubicBezTo>
                    <a:pt x="660" y="3453"/>
                    <a:pt x="591" y="3499"/>
                    <a:pt x="572" y="3578"/>
                  </a:cubicBezTo>
                  <a:cubicBezTo>
                    <a:pt x="500" y="3840"/>
                    <a:pt x="477" y="4102"/>
                    <a:pt x="477" y="4364"/>
                  </a:cubicBezTo>
                  <a:lnTo>
                    <a:pt x="477" y="6460"/>
                  </a:lnTo>
                  <a:cubicBezTo>
                    <a:pt x="477" y="6627"/>
                    <a:pt x="596" y="6769"/>
                    <a:pt x="762" y="6769"/>
                  </a:cubicBezTo>
                  <a:lnTo>
                    <a:pt x="1739" y="6769"/>
                  </a:lnTo>
                  <a:cubicBezTo>
                    <a:pt x="1905" y="6769"/>
                    <a:pt x="2024" y="6627"/>
                    <a:pt x="2024" y="6460"/>
                  </a:cubicBezTo>
                  <a:lnTo>
                    <a:pt x="2024" y="5293"/>
                  </a:lnTo>
                  <a:lnTo>
                    <a:pt x="2286" y="5698"/>
                  </a:lnTo>
                  <a:lnTo>
                    <a:pt x="2477" y="6579"/>
                  </a:lnTo>
                  <a:lnTo>
                    <a:pt x="2429" y="6793"/>
                  </a:lnTo>
                  <a:cubicBezTo>
                    <a:pt x="2382" y="6960"/>
                    <a:pt x="2405" y="7150"/>
                    <a:pt x="2477" y="7293"/>
                  </a:cubicBezTo>
                  <a:lnTo>
                    <a:pt x="2620" y="7532"/>
                  </a:lnTo>
                  <a:lnTo>
                    <a:pt x="2620" y="8341"/>
                  </a:lnTo>
                  <a:lnTo>
                    <a:pt x="2286" y="8889"/>
                  </a:lnTo>
                  <a:lnTo>
                    <a:pt x="310" y="8889"/>
                  </a:lnTo>
                  <a:cubicBezTo>
                    <a:pt x="143" y="8889"/>
                    <a:pt x="0" y="9008"/>
                    <a:pt x="0" y="9175"/>
                  </a:cubicBezTo>
                  <a:lnTo>
                    <a:pt x="0" y="10223"/>
                  </a:lnTo>
                  <a:cubicBezTo>
                    <a:pt x="0" y="10389"/>
                    <a:pt x="143" y="10508"/>
                    <a:pt x="310" y="10508"/>
                  </a:cubicBezTo>
                  <a:lnTo>
                    <a:pt x="572" y="10508"/>
                  </a:lnTo>
                  <a:cubicBezTo>
                    <a:pt x="572" y="10556"/>
                    <a:pt x="548" y="10627"/>
                    <a:pt x="548" y="10675"/>
                  </a:cubicBezTo>
                  <a:cubicBezTo>
                    <a:pt x="548" y="11366"/>
                    <a:pt x="1096" y="11913"/>
                    <a:pt x="1786" y="11913"/>
                  </a:cubicBezTo>
                  <a:cubicBezTo>
                    <a:pt x="2453" y="11913"/>
                    <a:pt x="3001" y="11366"/>
                    <a:pt x="3001" y="10675"/>
                  </a:cubicBezTo>
                  <a:cubicBezTo>
                    <a:pt x="3001" y="10627"/>
                    <a:pt x="3001" y="10580"/>
                    <a:pt x="3001" y="10508"/>
                  </a:cubicBezTo>
                  <a:lnTo>
                    <a:pt x="3358" y="10508"/>
                  </a:lnTo>
                  <a:cubicBezTo>
                    <a:pt x="3358" y="10556"/>
                    <a:pt x="3358" y="10627"/>
                    <a:pt x="3358" y="10675"/>
                  </a:cubicBezTo>
                  <a:cubicBezTo>
                    <a:pt x="3358" y="11366"/>
                    <a:pt x="3906" y="11913"/>
                    <a:pt x="4573" y="11913"/>
                  </a:cubicBezTo>
                  <a:cubicBezTo>
                    <a:pt x="5263" y="11913"/>
                    <a:pt x="5811" y="11366"/>
                    <a:pt x="5811" y="10675"/>
                  </a:cubicBezTo>
                  <a:cubicBezTo>
                    <a:pt x="5811" y="10627"/>
                    <a:pt x="5811" y="10580"/>
                    <a:pt x="5787" y="10508"/>
                  </a:cubicBezTo>
                  <a:lnTo>
                    <a:pt x="6168" y="10508"/>
                  </a:lnTo>
                  <a:cubicBezTo>
                    <a:pt x="6168" y="10556"/>
                    <a:pt x="6168" y="10627"/>
                    <a:pt x="6168" y="10675"/>
                  </a:cubicBezTo>
                  <a:cubicBezTo>
                    <a:pt x="6168" y="11366"/>
                    <a:pt x="6716" y="11913"/>
                    <a:pt x="7383" y="11913"/>
                  </a:cubicBezTo>
                  <a:cubicBezTo>
                    <a:pt x="8050" y="11913"/>
                    <a:pt x="8597" y="11366"/>
                    <a:pt x="8597" y="10675"/>
                  </a:cubicBezTo>
                  <a:cubicBezTo>
                    <a:pt x="8597" y="10627"/>
                    <a:pt x="8597" y="10580"/>
                    <a:pt x="8597" y="10508"/>
                  </a:cubicBezTo>
                  <a:lnTo>
                    <a:pt x="8978" y="10508"/>
                  </a:lnTo>
                  <a:cubicBezTo>
                    <a:pt x="8954" y="10556"/>
                    <a:pt x="8954" y="10627"/>
                    <a:pt x="8954" y="10675"/>
                  </a:cubicBezTo>
                  <a:cubicBezTo>
                    <a:pt x="8954" y="11366"/>
                    <a:pt x="9502" y="11913"/>
                    <a:pt x="10169" y="11913"/>
                  </a:cubicBezTo>
                  <a:cubicBezTo>
                    <a:pt x="10860" y="11913"/>
                    <a:pt x="11407" y="11366"/>
                    <a:pt x="11407" y="10675"/>
                  </a:cubicBezTo>
                  <a:cubicBezTo>
                    <a:pt x="11407" y="10627"/>
                    <a:pt x="11407" y="10580"/>
                    <a:pt x="11384" y="10508"/>
                  </a:cubicBezTo>
                  <a:lnTo>
                    <a:pt x="11669" y="10508"/>
                  </a:lnTo>
                  <a:cubicBezTo>
                    <a:pt x="11812" y="10508"/>
                    <a:pt x="11955" y="10389"/>
                    <a:pt x="11955" y="10223"/>
                  </a:cubicBezTo>
                  <a:lnTo>
                    <a:pt x="11955" y="9175"/>
                  </a:lnTo>
                  <a:cubicBezTo>
                    <a:pt x="11931" y="9008"/>
                    <a:pt x="11812" y="8889"/>
                    <a:pt x="11646" y="8889"/>
                  </a:cubicBezTo>
                  <a:lnTo>
                    <a:pt x="10407" y="8889"/>
                  </a:lnTo>
                  <a:cubicBezTo>
                    <a:pt x="10312" y="8889"/>
                    <a:pt x="10217" y="8960"/>
                    <a:pt x="10217" y="9056"/>
                  </a:cubicBezTo>
                  <a:cubicBezTo>
                    <a:pt x="10217" y="9151"/>
                    <a:pt x="10288" y="9222"/>
                    <a:pt x="10407" y="9222"/>
                  </a:cubicBezTo>
                  <a:lnTo>
                    <a:pt x="11574" y="9222"/>
                  </a:lnTo>
                  <a:lnTo>
                    <a:pt x="11574" y="10151"/>
                  </a:lnTo>
                  <a:lnTo>
                    <a:pt x="11264" y="10151"/>
                  </a:lnTo>
                  <a:cubicBezTo>
                    <a:pt x="11074" y="9746"/>
                    <a:pt x="10645" y="9460"/>
                    <a:pt x="10169" y="9460"/>
                  </a:cubicBezTo>
                  <a:cubicBezTo>
                    <a:pt x="9669" y="9460"/>
                    <a:pt x="9264" y="9746"/>
                    <a:pt x="9050" y="10151"/>
                  </a:cubicBezTo>
                  <a:lnTo>
                    <a:pt x="8478" y="10151"/>
                  </a:lnTo>
                  <a:cubicBezTo>
                    <a:pt x="8288" y="9746"/>
                    <a:pt x="7859" y="9460"/>
                    <a:pt x="7359" y="9460"/>
                  </a:cubicBezTo>
                  <a:cubicBezTo>
                    <a:pt x="6883" y="9460"/>
                    <a:pt x="6454" y="9746"/>
                    <a:pt x="6263" y="10151"/>
                  </a:cubicBezTo>
                  <a:lnTo>
                    <a:pt x="5692" y="10151"/>
                  </a:lnTo>
                  <a:cubicBezTo>
                    <a:pt x="5478" y="9746"/>
                    <a:pt x="5049" y="9460"/>
                    <a:pt x="4573" y="9460"/>
                  </a:cubicBezTo>
                  <a:cubicBezTo>
                    <a:pt x="4096" y="9460"/>
                    <a:pt x="3668" y="9746"/>
                    <a:pt x="3477" y="10151"/>
                  </a:cubicBezTo>
                  <a:lnTo>
                    <a:pt x="2882" y="10151"/>
                  </a:lnTo>
                  <a:cubicBezTo>
                    <a:pt x="2691" y="9746"/>
                    <a:pt x="2263" y="9460"/>
                    <a:pt x="1786" y="9460"/>
                  </a:cubicBezTo>
                  <a:cubicBezTo>
                    <a:pt x="1286" y="9460"/>
                    <a:pt x="881" y="9746"/>
                    <a:pt x="667" y="10151"/>
                  </a:cubicBezTo>
                  <a:lnTo>
                    <a:pt x="357" y="10151"/>
                  </a:lnTo>
                  <a:lnTo>
                    <a:pt x="357" y="9222"/>
                  </a:lnTo>
                  <a:lnTo>
                    <a:pt x="9574" y="9222"/>
                  </a:lnTo>
                  <a:cubicBezTo>
                    <a:pt x="9669" y="9222"/>
                    <a:pt x="9764" y="9151"/>
                    <a:pt x="9764" y="9056"/>
                  </a:cubicBezTo>
                  <a:cubicBezTo>
                    <a:pt x="9764" y="8960"/>
                    <a:pt x="9693" y="8889"/>
                    <a:pt x="9574" y="8889"/>
                  </a:cubicBezTo>
                  <a:lnTo>
                    <a:pt x="8526" y="8889"/>
                  </a:lnTo>
                  <a:lnTo>
                    <a:pt x="8169" y="8341"/>
                  </a:lnTo>
                  <a:lnTo>
                    <a:pt x="8169" y="7532"/>
                  </a:lnTo>
                  <a:lnTo>
                    <a:pt x="8311" y="7293"/>
                  </a:lnTo>
                  <a:cubicBezTo>
                    <a:pt x="8407" y="7150"/>
                    <a:pt x="8431" y="6984"/>
                    <a:pt x="8383" y="6817"/>
                  </a:cubicBezTo>
                  <a:lnTo>
                    <a:pt x="8335" y="6579"/>
                  </a:lnTo>
                  <a:lnTo>
                    <a:pt x="8502" y="5722"/>
                  </a:lnTo>
                  <a:cubicBezTo>
                    <a:pt x="9074" y="5245"/>
                    <a:pt x="9336" y="4483"/>
                    <a:pt x="9193" y="3769"/>
                  </a:cubicBezTo>
                  <a:lnTo>
                    <a:pt x="9407" y="2959"/>
                  </a:lnTo>
                  <a:lnTo>
                    <a:pt x="9669" y="3674"/>
                  </a:lnTo>
                  <a:cubicBezTo>
                    <a:pt x="9693" y="3793"/>
                    <a:pt x="9812" y="3888"/>
                    <a:pt x="9931" y="3888"/>
                  </a:cubicBezTo>
                  <a:lnTo>
                    <a:pt x="10455" y="3888"/>
                  </a:lnTo>
                  <a:cubicBezTo>
                    <a:pt x="10574" y="3888"/>
                    <a:pt x="10693" y="3793"/>
                    <a:pt x="10741" y="3674"/>
                  </a:cubicBezTo>
                  <a:lnTo>
                    <a:pt x="11169" y="2197"/>
                  </a:lnTo>
                  <a:lnTo>
                    <a:pt x="11455" y="1626"/>
                  </a:lnTo>
                  <a:cubicBezTo>
                    <a:pt x="11503" y="1483"/>
                    <a:pt x="11479" y="1268"/>
                    <a:pt x="11360" y="1149"/>
                  </a:cubicBezTo>
                  <a:lnTo>
                    <a:pt x="10193" y="149"/>
                  </a:lnTo>
                  <a:cubicBezTo>
                    <a:pt x="10094" y="50"/>
                    <a:pt x="9945" y="0"/>
                    <a:pt x="98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7"/>
            <p:cNvSpPr/>
            <p:nvPr/>
          </p:nvSpPr>
          <p:spPr>
            <a:xfrm>
              <a:off x="6364968" y="4427492"/>
              <a:ext cx="42952" cy="41257"/>
            </a:xfrm>
            <a:custGeom>
              <a:rect b="b" l="l" r="r" t="t"/>
              <a:pathLst>
                <a:path extrusionOk="0" h="1168" w="1216">
                  <a:moveTo>
                    <a:pt x="596" y="381"/>
                  </a:moveTo>
                  <a:lnTo>
                    <a:pt x="810" y="572"/>
                  </a:lnTo>
                  <a:lnTo>
                    <a:pt x="596" y="786"/>
                  </a:lnTo>
                  <a:lnTo>
                    <a:pt x="405" y="572"/>
                  </a:lnTo>
                  <a:lnTo>
                    <a:pt x="596" y="381"/>
                  </a:lnTo>
                  <a:close/>
                  <a:moveTo>
                    <a:pt x="620" y="0"/>
                  </a:moveTo>
                  <a:cubicBezTo>
                    <a:pt x="548" y="0"/>
                    <a:pt x="477" y="24"/>
                    <a:pt x="405" y="96"/>
                  </a:cubicBezTo>
                  <a:lnTo>
                    <a:pt x="120" y="381"/>
                  </a:lnTo>
                  <a:cubicBezTo>
                    <a:pt x="1" y="501"/>
                    <a:pt x="1" y="667"/>
                    <a:pt x="120" y="786"/>
                  </a:cubicBezTo>
                  <a:lnTo>
                    <a:pt x="405" y="1072"/>
                  </a:lnTo>
                  <a:cubicBezTo>
                    <a:pt x="477" y="1120"/>
                    <a:pt x="548" y="1167"/>
                    <a:pt x="620" y="1167"/>
                  </a:cubicBezTo>
                  <a:cubicBezTo>
                    <a:pt x="691" y="1167"/>
                    <a:pt x="763" y="1120"/>
                    <a:pt x="810" y="1072"/>
                  </a:cubicBezTo>
                  <a:lnTo>
                    <a:pt x="1096" y="786"/>
                  </a:lnTo>
                  <a:cubicBezTo>
                    <a:pt x="1215" y="667"/>
                    <a:pt x="1215" y="501"/>
                    <a:pt x="1096" y="381"/>
                  </a:cubicBezTo>
                  <a:lnTo>
                    <a:pt x="810" y="96"/>
                  </a:lnTo>
                  <a:cubicBezTo>
                    <a:pt x="763" y="24"/>
                    <a:pt x="691" y="0"/>
                    <a:pt x="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7"/>
            <p:cNvSpPr/>
            <p:nvPr/>
          </p:nvSpPr>
          <p:spPr>
            <a:xfrm>
              <a:off x="6464225" y="4427492"/>
              <a:ext cx="42104" cy="41257"/>
            </a:xfrm>
            <a:custGeom>
              <a:rect b="b" l="l" r="r" t="t"/>
              <a:pathLst>
                <a:path extrusionOk="0" h="1168" w="1192">
                  <a:moveTo>
                    <a:pt x="596" y="381"/>
                  </a:moveTo>
                  <a:lnTo>
                    <a:pt x="787" y="572"/>
                  </a:lnTo>
                  <a:lnTo>
                    <a:pt x="596" y="786"/>
                  </a:lnTo>
                  <a:lnTo>
                    <a:pt x="405" y="572"/>
                  </a:lnTo>
                  <a:lnTo>
                    <a:pt x="596" y="381"/>
                  </a:lnTo>
                  <a:close/>
                  <a:moveTo>
                    <a:pt x="596" y="0"/>
                  </a:moveTo>
                  <a:cubicBezTo>
                    <a:pt x="525" y="0"/>
                    <a:pt x="453" y="24"/>
                    <a:pt x="405" y="96"/>
                  </a:cubicBezTo>
                  <a:lnTo>
                    <a:pt x="96" y="381"/>
                  </a:lnTo>
                  <a:cubicBezTo>
                    <a:pt x="1" y="501"/>
                    <a:pt x="1" y="667"/>
                    <a:pt x="96" y="786"/>
                  </a:cubicBezTo>
                  <a:lnTo>
                    <a:pt x="405" y="1072"/>
                  </a:lnTo>
                  <a:cubicBezTo>
                    <a:pt x="453" y="1120"/>
                    <a:pt x="525" y="1167"/>
                    <a:pt x="596" y="1167"/>
                  </a:cubicBezTo>
                  <a:cubicBezTo>
                    <a:pt x="667" y="1167"/>
                    <a:pt x="739" y="1120"/>
                    <a:pt x="787" y="1072"/>
                  </a:cubicBezTo>
                  <a:lnTo>
                    <a:pt x="1096" y="786"/>
                  </a:lnTo>
                  <a:cubicBezTo>
                    <a:pt x="1191" y="667"/>
                    <a:pt x="1191" y="501"/>
                    <a:pt x="1096" y="381"/>
                  </a:cubicBezTo>
                  <a:lnTo>
                    <a:pt x="787" y="96"/>
                  </a:lnTo>
                  <a:cubicBezTo>
                    <a:pt x="739" y="24"/>
                    <a:pt x="667" y="0"/>
                    <a:pt x="5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7"/>
            <p:cNvSpPr/>
            <p:nvPr/>
          </p:nvSpPr>
          <p:spPr>
            <a:xfrm>
              <a:off x="6266560" y="4427492"/>
              <a:ext cx="42917" cy="41257"/>
            </a:xfrm>
            <a:custGeom>
              <a:rect b="b" l="l" r="r" t="t"/>
              <a:pathLst>
                <a:path extrusionOk="0" h="1168" w="1215">
                  <a:moveTo>
                    <a:pt x="596" y="381"/>
                  </a:moveTo>
                  <a:lnTo>
                    <a:pt x="786" y="572"/>
                  </a:lnTo>
                  <a:lnTo>
                    <a:pt x="596" y="786"/>
                  </a:lnTo>
                  <a:lnTo>
                    <a:pt x="405" y="572"/>
                  </a:lnTo>
                  <a:lnTo>
                    <a:pt x="596" y="381"/>
                  </a:lnTo>
                  <a:close/>
                  <a:moveTo>
                    <a:pt x="596" y="0"/>
                  </a:moveTo>
                  <a:cubicBezTo>
                    <a:pt x="524" y="0"/>
                    <a:pt x="453" y="24"/>
                    <a:pt x="405" y="96"/>
                  </a:cubicBezTo>
                  <a:lnTo>
                    <a:pt x="95" y="381"/>
                  </a:lnTo>
                  <a:cubicBezTo>
                    <a:pt x="0" y="501"/>
                    <a:pt x="0" y="667"/>
                    <a:pt x="95" y="786"/>
                  </a:cubicBezTo>
                  <a:lnTo>
                    <a:pt x="405" y="1072"/>
                  </a:lnTo>
                  <a:cubicBezTo>
                    <a:pt x="453" y="1120"/>
                    <a:pt x="524" y="1167"/>
                    <a:pt x="596" y="1167"/>
                  </a:cubicBezTo>
                  <a:cubicBezTo>
                    <a:pt x="667" y="1167"/>
                    <a:pt x="738" y="1120"/>
                    <a:pt x="786" y="1072"/>
                  </a:cubicBezTo>
                  <a:lnTo>
                    <a:pt x="1096" y="786"/>
                  </a:lnTo>
                  <a:cubicBezTo>
                    <a:pt x="1215" y="667"/>
                    <a:pt x="1215" y="501"/>
                    <a:pt x="1096" y="381"/>
                  </a:cubicBezTo>
                  <a:lnTo>
                    <a:pt x="786" y="96"/>
                  </a:lnTo>
                  <a:cubicBezTo>
                    <a:pt x="738" y="24"/>
                    <a:pt x="667" y="0"/>
                    <a:pt x="5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7"/>
            <p:cNvSpPr/>
            <p:nvPr/>
          </p:nvSpPr>
          <p:spPr>
            <a:xfrm>
              <a:off x="6167304" y="4427492"/>
              <a:ext cx="42917" cy="41257"/>
            </a:xfrm>
            <a:custGeom>
              <a:rect b="b" l="l" r="r" t="t"/>
              <a:pathLst>
                <a:path extrusionOk="0" h="1168" w="1215">
                  <a:moveTo>
                    <a:pt x="619" y="381"/>
                  </a:moveTo>
                  <a:lnTo>
                    <a:pt x="810" y="572"/>
                  </a:lnTo>
                  <a:lnTo>
                    <a:pt x="619" y="786"/>
                  </a:lnTo>
                  <a:lnTo>
                    <a:pt x="429" y="572"/>
                  </a:lnTo>
                  <a:lnTo>
                    <a:pt x="619" y="381"/>
                  </a:lnTo>
                  <a:close/>
                  <a:moveTo>
                    <a:pt x="619" y="0"/>
                  </a:moveTo>
                  <a:cubicBezTo>
                    <a:pt x="548" y="0"/>
                    <a:pt x="476" y="24"/>
                    <a:pt x="429" y="96"/>
                  </a:cubicBezTo>
                  <a:lnTo>
                    <a:pt x="119" y="381"/>
                  </a:lnTo>
                  <a:cubicBezTo>
                    <a:pt x="0" y="501"/>
                    <a:pt x="0" y="667"/>
                    <a:pt x="119" y="786"/>
                  </a:cubicBezTo>
                  <a:lnTo>
                    <a:pt x="429" y="1072"/>
                  </a:lnTo>
                  <a:cubicBezTo>
                    <a:pt x="476" y="1120"/>
                    <a:pt x="548" y="1167"/>
                    <a:pt x="619" y="1167"/>
                  </a:cubicBezTo>
                  <a:cubicBezTo>
                    <a:pt x="691" y="1167"/>
                    <a:pt x="762" y="1120"/>
                    <a:pt x="810" y="1072"/>
                  </a:cubicBezTo>
                  <a:lnTo>
                    <a:pt x="1096" y="786"/>
                  </a:lnTo>
                  <a:cubicBezTo>
                    <a:pt x="1215" y="667"/>
                    <a:pt x="1215" y="501"/>
                    <a:pt x="1096" y="381"/>
                  </a:cubicBezTo>
                  <a:lnTo>
                    <a:pt x="810" y="96"/>
                  </a:lnTo>
                  <a:cubicBezTo>
                    <a:pt x="762" y="24"/>
                    <a:pt x="691" y="0"/>
                    <a:pt x="6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1" name="Google Shape;1551;p47"/>
          <p:cNvSpPr/>
          <p:nvPr/>
        </p:nvSpPr>
        <p:spPr>
          <a:xfrm>
            <a:off x="6120183" y="3414690"/>
            <a:ext cx="429027" cy="328958"/>
          </a:xfrm>
          <a:custGeom>
            <a:rect b="b" l="l" r="r" t="t"/>
            <a:pathLst>
              <a:path extrusionOk="0" h="9313" w="12146">
                <a:moveTo>
                  <a:pt x="10169" y="358"/>
                </a:moveTo>
                <a:cubicBezTo>
                  <a:pt x="10193" y="358"/>
                  <a:pt x="10217" y="382"/>
                  <a:pt x="10217" y="406"/>
                </a:cubicBezTo>
                <a:lnTo>
                  <a:pt x="10217" y="834"/>
                </a:lnTo>
                <a:cubicBezTo>
                  <a:pt x="10217" y="1073"/>
                  <a:pt x="10003" y="1287"/>
                  <a:pt x="9764" y="1287"/>
                </a:cubicBezTo>
                <a:lnTo>
                  <a:pt x="4311" y="1287"/>
                </a:lnTo>
                <a:cubicBezTo>
                  <a:pt x="4216" y="1287"/>
                  <a:pt x="4120" y="1358"/>
                  <a:pt x="4120" y="1454"/>
                </a:cubicBezTo>
                <a:cubicBezTo>
                  <a:pt x="4120" y="1549"/>
                  <a:pt x="4216" y="1644"/>
                  <a:pt x="4311" y="1644"/>
                </a:cubicBezTo>
                <a:lnTo>
                  <a:pt x="9645" y="1644"/>
                </a:lnTo>
                <a:lnTo>
                  <a:pt x="10265" y="3144"/>
                </a:lnTo>
                <a:lnTo>
                  <a:pt x="2025" y="3144"/>
                </a:lnTo>
                <a:lnTo>
                  <a:pt x="2644" y="1644"/>
                </a:lnTo>
                <a:lnTo>
                  <a:pt x="3501" y="1644"/>
                </a:lnTo>
                <a:cubicBezTo>
                  <a:pt x="3597" y="1644"/>
                  <a:pt x="3668" y="1573"/>
                  <a:pt x="3668" y="1454"/>
                </a:cubicBezTo>
                <a:cubicBezTo>
                  <a:pt x="3668" y="1358"/>
                  <a:pt x="3597" y="1287"/>
                  <a:pt x="3501" y="1287"/>
                </a:cubicBezTo>
                <a:lnTo>
                  <a:pt x="2525" y="1287"/>
                </a:lnTo>
                <a:cubicBezTo>
                  <a:pt x="2263" y="1287"/>
                  <a:pt x="2072" y="1073"/>
                  <a:pt x="2072" y="834"/>
                </a:cubicBezTo>
                <a:lnTo>
                  <a:pt x="2072" y="406"/>
                </a:lnTo>
                <a:cubicBezTo>
                  <a:pt x="2072" y="382"/>
                  <a:pt x="2096" y="358"/>
                  <a:pt x="2120" y="358"/>
                </a:cubicBezTo>
                <a:close/>
                <a:moveTo>
                  <a:pt x="1600" y="2772"/>
                </a:moveTo>
                <a:cubicBezTo>
                  <a:pt x="1644" y="2772"/>
                  <a:pt x="1690" y="2777"/>
                  <a:pt x="1739" y="2787"/>
                </a:cubicBezTo>
                <a:lnTo>
                  <a:pt x="1787" y="2811"/>
                </a:lnTo>
                <a:lnTo>
                  <a:pt x="1477" y="3573"/>
                </a:lnTo>
                <a:lnTo>
                  <a:pt x="1453" y="3573"/>
                </a:lnTo>
                <a:cubicBezTo>
                  <a:pt x="1334" y="3526"/>
                  <a:pt x="1263" y="3454"/>
                  <a:pt x="1215" y="3359"/>
                </a:cubicBezTo>
                <a:cubicBezTo>
                  <a:pt x="1167" y="3264"/>
                  <a:pt x="1167" y="3144"/>
                  <a:pt x="1191" y="3049"/>
                </a:cubicBezTo>
                <a:cubicBezTo>
                  <a:pt x="1239" y="2930"/>
                  <a:pt x="1310" y="2859"/>
                  <a:pt x="1406" y="2811"/>
                </a:cubicBezTo>
                <a:cubicBezTo>
                  <a:pt x="1475" y="2783"/>
                  <a:pt x="1537" y="2772"/>
                  <a:pt x="1600" y="2772"/>
                </a:cubicBezTo>
                <a:close/>
                <a:moveTo>
                  <a:pt x="10688" y="2772"/>
                </a:moveTo>
                <a:cubicBezTo>
                  <a:pt x="10748" y="2772"/>
                  <a:pt x="10804" y="2783"/>
                  <a:pt x="10860" y="2811"/>
                </a:cubicBezTo>
                <a:cubicBezTo>
                  <a:pt x="10979" y="2859"/>
                  <a:pt x="11050" y="2930"/>
                  <a:pt x="11074" y="3049"/>
                </a:cubicBezTo>
                <a:cubicBezTo>
                  <a:pt x="11122" y="3144"/>
                  <a:pt x="11122" y="3264"/>
                  <a:pt x="11074" y="3359"/>
                </a:cubicBezTo>
                <a:cubicBezTo>
                  <a:pt x="11027" y="3454"/>
                  <a:pt x="10931" y="3526"/>
                  <a:pt x="10836" y="3573"/>
                </a:cubicBezTo>
                <a:lnTo>
                  <a:pt x="10812" y="3573"/>
                </a:lnTo>
                <a:lnTo>
                  <a:pt x="10503" y="2811"/>
                </a:lnTo>
                <a:lnTo>
                  <a:pt x="10550" y="2787"/>
                </a:lnTo>
                <a:cubicBezTo>
                  <a:pt x="10600" y="2777"/>
                  <a:pt x="10645" y="2772"/>
                  <a:pt x="10688" y="2772"/>
                </a:cubicBezTo>
                <a:close/>
                <a:moveTo>
                  <a:pt x="10407" y="3502"/>
                </a:moveTo>
                <a:lnTo>
                  <a:pt x="10550" y="3859"/>
                </a:lnTo>
                <a:lnTo>
                  <a:pt x="1739" y="3859"/>
                </a:lnTo>
                <a:lnTo>
                  <a:pt x="1882" y="3502"/>
                </a:lnTo>
                <a:close/>
                <a:moveTo>
                  <a:pt x="1571" y="2123"/>
                </a:moveTo>
                <a:cubicBezTo>
                  <a:pt x="1701" y="2123"/>
                  <a:pt x="1830" y="2147"/>
                  <a:pt x="1953" y="2192"/>
                </a:cubicBezTo>
                <a:lnTo>
                  <a:pt x="2025" y="2216"/>
                </a:lnTo>
                <a:lnTo>
                  <a:pt x="1929" y="2501"/>
                </a:lnTo>
                <a:lnTo>
                  <a:pt x="1858" y="2454"/>
                </a:lnTo>
                <a:cubicBezTo>
                  <a:pt x="1779" y="2434"/>
                  <a:pt x="1696" y="2423"/>
                  <a:pt x="1612" y="2423"/>
                </a:cubicBezTo>
                <a:cubicBezTo>
                  <a:pt x="1494" y="2423"/>
                  <a:pt x="1374" y="2446"/>
                  <a:pt x="1263" y="2501"/>
                </a:cubicBezTo>
                <a:cubicBezTo>
                  <a:pt x="1072" y="2573"/>
                  <a:pt x="929" y="2740"/>
                  <a:pt x="858" y="2930"/>
                </a:cubicBezTo>
                <a:cubicBezTo>
                  <a:pt x="810" y="3121"/>
                  <a:pt x="810" y="3311"/>
                  <a:pt x="905" y="3502"/>
                </a:cubicBezTo>
                <a:cubicBezTo>
                  <a:pt x="977" y="3668"/>
                  <a:pt x="1144" y="3835"/>
                  <a:pt x="1334" y="3907"/>
                </a:cubicBezTo>
                <a:lnTo>
                  <a:pt x="1239" y="4192"/>
                </a:lnTo>
                <a:lnTo>
                  <a:pt x="1215" y="4168"/>
                </a:lnTo>
                <a:cubicBezTo>
                  <a:pt x="953" y="4073"/>
                  <a:pt x="739" y="3883"/>
                  <a:pt x="620" y="3621"/>
                </a:cubicBezTo>
                <a:cubicBezTo>
                  <a:pt x="501" y="3383"/>
                  <a:pt x="501" y="3097"/>
                  <a:pt x="596" y="2811"/>
                </a:cubicBezTo>
                <a:cubicBezTo>
                  <a:pt x="691" y="2549"/>
                  <a:pt x="882" y="2335"/>
                  <a:pt x="1144" y="2216"/>
                </a:cubicBezTo>
                <a:cubicBezTo>
                  <a:pt x="1282" y="2153"/>
                  <a:pt x="1427" y="2123"/>
                  <a:pt x="1571" y="2123"/>
                </a:cubicBezTo>
                <a:close/>
                <a:moveTo>
                  <a:pt x="10669" y="4192"/>
                </a:moveTo>
                <a:lnTo>
                  <a:pt x="10765" y="4407"/>
                </a:lnTo>
                <a:cubicBezTo>
                  <a:pt x="10908" y="4764"/>
                  <a:pt x="10979" y="5145"/>
                  <a:pt x="10955" y="5502"/>
                </a:cubicBezTo>
                <a:lnTo>
                  <a:pt x="10527" y="5502"/>
                </a:lnTo>
                <a:lnTo>
                  <a:pt x="10527" y="4931"/>
                </a:lnTo>
                <a:cubicBezTo>
                  <a:pt x="10527" y="4835"/>
                  <a:pt x="10455" y="4764"/>
                  <a:pt x="10360" y="4764"/>
                </a:cubicBezTo>
                <a:lnTo>
                  <a:pt x="9598" y="4764"/>
                </a:lnTo>
                <a:cubicBezTo>
                  <a:pt x="9503" y="4764"/>
                  <a:pt x="9407" y="4835"/>
                  <a:pt x="9407" y="4931"/>
                </a:cubicBezTo>
                <a:lnTo>
                  <a:pt x="9407" y="5502"/>
                </a:lnTo>
                <a:lnTo>
                  <a:pt x="9002" y="5502"/>
                </a:lnTo>
                <a:lnTo>
                  <a:pt x="9002" y="4931"/>
                </a:lnTo>
                <a:cubicBezTo>
                  <a:pt x="9002" y="4835"/>
                  <a:pt x="8931" y="4764"/>
                  <a:pt x="8812" y="4764"/>
                </a:cubicBezTo>
                <a:lnTo>
                  <a:pt x="8050" y="4764"/>
                </a:lnTo>
                <a:cubicBezTo>
                  <a:pt x="7955" y="4764"/>
                  <a:pt x="7883" y="4835"/>
                  <a:pt x="7883" y="4931"/>
                </a:cubicBezTo>
                <a:lnTo>
                  <a:pt x="7883" y="5502"/>
                </a:lnTo>
                <a:lnTo>
                  <a:pt x="7454" y="5502"/>
                </a:lnTo>
                <a:lnTo>
                  <a:pt x="7454" y="4931"/>
                </a:lnTo>
                <a:cubicBezTo>
                  <a:pt x="7454" y="4835"/>
                  <a:pt x="7383" y="4764"/>
                  <a:pt x="7288" y="4764"/>
                </a:cubicBezTo>
                <a:lnTo>
                  <a:pt x="6526" y="4764"/>
                </a:lnTo>
                <a:cubicBezTo>
                  <a:pt x="6430" y="4764"/>
                  <a:pt x="6335" y="4835"/>
                  <a:pt x="6335" y="4931"/>
                </a:cubicBezTo>
                <a:lnTo>
                  <a:pt x="6335" y="5502"/>
                </a:lnTo>
                <a:lnTo>
                  <a:pt x="5930" y="5502"/>
                </a:lnTo>
                <a:lnTo>
                  <a:pt x="5930" y="4931"/>
                </a:lnTo>
                <a:cubicBezTo>
                  <a:pt x="5930" y="4835"/>
                  <a:pt x="5859" y="4764"/>
                  <a:pt x="5740" y="4764"/>
                </a:cubicBezTo>
                <a:lnTo>
                  <a:pt x="4978" y="4764"/>
                </a:lnTo>
                <a:cubicBezTo>
                  <a:pt x="4882" y="4764"/>
                  <a:pt x="4811" y="4835"/>
                  <a:pt x="4811" y="4931"/>
                </a:cubicBezTo>
                <a:lnTo>
                  <a:pt x="4811" y="5502"/>
                </a:lnTo>
                <a:lnTo>
                  <a:pt x="4382" y="5502"/>
                </a:lnTo>
                <a:lnTo>
                  <a:pt x="4382" y="4931"/>
                </a:lnTo>
                <a:cubicBezTo>
                  <a:pt x="4382" y="4835"/>
                  <a:pt x="4311" y="4764"/>
                  <a:pt x="4216" y="4764"/>
                </a:cubicBezTo>
                <a:lnTo>
                  <a:pt x="3454" y="4764"/>
                </a:lnTo>
                <a:cubicBezTo>
                  <a:pt x="3358" y="4764"/>
                  <a:pt x="3263" y="4835"/>
                  <a:pt x="3263" y="4931"/>
                </a:cubicBezTo>
                <a:lnTo>
                  <a:pt x="3263" y="5502"/>
                </a:lnTo>
                <a:lnTo>
                  <a:pt x="2858" y="5502"/>
                </a:lnTo>
                <a:lnTo>
                  <a:pt x="2858" y="4931"/>
                </a:lnTo>
                <a:cubicBezTo>
                  <a:pt x="2858" y="4835"/>
                  <a:pt x="2787" y="4764"/>
                  <a:pt x="2668" y="4764"/>
                </a:cubicBezTo>
                <a:lnTo>
                  <a:pt x="1906" y="4764"/>
                </a:lnTo>
                <a:cubicBezTo>
                  <a:pt x="1810" y="4764"/>
                  <a:pt x="1739" y="4835"/>
                  <a:pt x="1739" y="4931"/>
                </a:cubicBezTo>
                <a:lnTo>
                  <a:pt x="1739" y="5502"/>
                </a:lnTo>
                <a:lnTo>
                  <a:pt x="1310" y="5502"/>
                </a:lnTo>
                <a:cubicBezTo>
                  <a:pt x="1287" y="5145"/>
                  <a:pt x="1358" y="4764"/>
                  <a:pt x="1501" y="4407"/>
                </a:cubicBezTo>
                <a:lnTo>
                  <a:pt x="1596" y="4192"/>
                </a:lnTo>
                <a:close/>
                <a:moveTo>
                  <a:pt x="10193" y="5097"/>
                </a:moveTo>
                <a:lnTo>
                  <a:pt x="10193" y="5693"/>
                </a:lnTo>
                <a:cubicBezTo>
                  <a:pt x="10193" y="5788"/>
                  <a:pt x="10265" y="5859"/>
                  <a:pt x="10360" y="5859"/>
                </a:cubicBezTo>
                <a:lnTo>
                  <a:pt x="10931" y="5859"/>
                </a:lnTo>
                <a:cubicBezTo>
                  <a:pt x="10884" y="6050"/>
                  <a:pt x="10836" y="6240"/>
                  <a:pt x="10765" y="6407"/>
                </a:cubicBezTo>
                <a:lnTo>
                  <a:pt x="9098" y="6407"/>
                </a:lnTo>
                <a:cubicBezTo>
                  <a:pt x="9002" y="6407"/>
                  <a:pt x="8931" y="6502"/>
                  <a:pt x="8931" y="6598"/>
                </a:cubicBezTo>
                <a:cubicBezTo>
                  <a:pt x="8931" y="6693"/>
                  <a:pt x="9002" y="6764"/>
                  <a:pt x="9098" y="6764"/>
                </a:cubicBezTo>
                <a:lnTo>
                  <a:pt x="10574" y="6764"/>
                </a:lnTo>
                <a:cubicBezTo>
                  <a:pt x="10503" y="6883"/>
                  <a:pt x="10431" y="7002"/>
                  <a:pt x="10336" y="7121"/>
                </a:cubicBezTo>
                <a:lnTo>
                  <a:pt x="1953" y="7121"/>
                </a:lnTo>
                <a:cubicBezTo>
                  <a:pt x="1858" y="7002"/>
                  <a:pt x="1763" y="6883"/>
                  <a:pt x="1691" y="6764"/>
                </a:cubicBezTo>
                <a:lnTo>
                  <a:pt x="8288" y="6764"/>
                </a:lnTo>
                <a:cubicBezTo>
                  <a:pt x="8383" y="6764"/>
                  <a:pt x="8455" y="6693"/>
                  <a:pt x="8455" y="6598"/>
                </a:cubicBezTo>
                <a:cubicBezTo>
                  <a:pt x="8455" y="6502"/>
                  <a:pt x="8383" y="6407"/>
                  <a:pt x="8288" y="6407"/>
                </a:cubicBezTo>
                <a:lnTo>
                  <a:pt x="1525" y="6407"/>
                </a:lnTo>
                <a:cubicBezTo>
                  <a:pt x="1453" y="6240"/>
                  <a:pt x="1406" y="6050"/>
                  <a:pt x="1358" y="5859"/>
                </a:cubicBezTo>
                <a:lnTo>
                  <a:pt x="1929" y="5859"/>
                </a:lnTo>
                <a:cubicBezTo>
                  <a:pt x="2025" y="5859"/>
                  <a:pt x="2096" y="5788"/>
                  <a:pt x="2096" y="5693"/>
                </a:cubicBezTo>
                <a:lnTo>
                  <a:pt x="2096" y="5097"/>
                </a:lnTo>
                <a:lnTo>
                  <a:pt x="2525" y="5097"/>
                </a:lnTo>
                <a:lnTo>
                  <a:pt x="2525" y="5693"/>
                </a:lnTo>
                <a:cubicBezTo>
                  <a:pt x="2525" y="5788"/>
                  <a:pt x="2596" y="5859"/>
                  <a:pt x="2692" y="5859"/>
                </a:cubicBezTo>
                <a:lnTo>
                  <a:pt x="3454" y="5859"/>
                </a:lnTo>
                <a:cubicBezTo>
                  <a:pt x="3549" y="5859"/>
                  <a:pt x="3644" y="5788"/>
                  <a:pt x="3644" y="5693"/>
                </a:cubicBezTo>
                <a:lnTo>
                  <a:pt x="3644" y="5097"/>
                </a:lnTo>
                <a:lnTo>
                  <a:pt x="4049" y="5097"/>
                </a:lnTo>
                <a:lnTo>
                  <a:pt x="4049" y="5693"/>
                </a:lnTo>
                <a:cubicBezTo>
                  <a:pt x="4049" y="5788"/>
                  <a:pt x="4120" y="5859"/>
                  <a:pt x="4216" y="5859"/>
                </a:cubicBezTo>
                <a:lnTo>
                  <a:pt x="5002" y="5859"/>
                </a:lnTo>
                <a:cubicBezTo>
                  <a:pt x="5097" y="5859"/>
                  <a:pt x="5168" y="5788"/>
                  <a:pt x="5168" y="5693"/>
                </a:cubicBezTo>
                <a:lnTo>
                  <a:pt x="5168" y="5097"/>
                </a:lnTo>
                <a:lnTo>
                  <a:pt x="5597" y="5097"/>
                </a:lnTo>
                <a:lnTo>
                  <a:pt x="5597" y="5693"/>
                </a:lnTo>
                <a:cubicBezTo>
                  <a:pt x="5597" y="5788"/>
                  <a:pt x="5668" y="5859"/>
                  <a:pt x="5764" y="5859"/>
                </a:cubicBezTo>
                <a:lnTo>
                  <a:pt x="6526" y="5859"/>
                </a:lnTo>
                <a:cubicBezTo>
                  <a:pt x="6621" y="5859"/>
                  <a:pt x="6716" y="5788"/>
                  <a:pt x="6716" y="5693"/>
                </a:cubicBezTo>
                <a:lnTo>
                  <a:pt x="6716" y="5097"/>
                </a:lnTo>
                <a:lnTo>
                  <a:pt x="7121" y="5097"/>
                </a:lnTo>
                <a:lnTo>
                  <a:pt x="7121" y="5693"/>
                </a:lnTo>
                <a:cubicBezTo>
                  <a:pt x="7121" y="5788"/>
                  <a:pt x="7192" y="5859"/>
                  <a:pt x="7288" y="5859"/>
                </a:cubicBezTo>
                <a:lnTo>
                  <a:pt x="8074" y="5859"/>
                </a:lnTo>
                <a:cubicBezTo>
                  <a:pt x="8169" y="5859"/>
                  <a:pt x="8240" y="5788"/>
                  <a:pt x="8240" y="5693"/>
                </a:cubicBezTo>
                <a:lnTo>
                  <a:pt x="8240" y="5097"/>
                </a:lnTo>
                <a:lnTo>
                  <a:pt x="8669" y="5097"/>
                </a:lnTo>
                <a:lnTo>
                  <a:pt x="8669" y="5693"/>
                </a:lnTo>
                <a:cubicBezTo>
                  <a:pt x="8669" y="5788"/>
                  <a:pt x="8740" y="5859"/>
                  <a:pt x="8836" y="5859"/>
                </a:cubicBezTo>
                <a:lnTo>
                  <a:pt x="9598" y="5859"/>
                </a:lnTo>
                <a:cubicBezTo>
                  <a:pt x="9693" y="5859"/>
                  <a:pt x="9788" y="5788"/>
                  <a:pt x="9788" y="5693"/>
                </a:cubicBezTo>
                <a:lnTo>
                  <a:pt x="9788" y="5097"/>
                </a:lnTo>
                <a:close/>
                <a:moveTo>
                  <a:pt x="9955" y="7455"/>
                </a:moveTo>
                <a:cubicBezTo>
                  <a:pt x="9884" y="7526"/>
                  <a:pt x="9788" y="7598"/>
                  <a:pt x="9669" y="7669"/>
                </a:cubicBezTo>
                <a:lnTo>
                  <a:pt x="8645" y="8265"/>
                </a:lnTo>
                <a:lnTo>
                  <a:pt x="5287" y="8265"/>
                </a:lnTo>
                <a:cubicBezTo>
                  <a:pt x="5192" y="8265"/>
                  <a:pt x="5121" y="8336"/>
                  <a:pt x="5121" y="8431"/>
                </a:cubicBezTo>
                <a:cubicBezTo>
                  <a:pt x="5121" y="8527"/>
                  <a:pt x="5192" y="8622"/>
                  <a:pt x="5287" y="8622"/>
                </a:cubicBezTo>
                <a:lnTo>
                  <a:pt x="8526" y="8622"/>
                </a:lnTo>
                <a:lnTo>
                  <a:pt x="8526" y="8955"/>
                </a:lnTo>
                <a:lnTo>
                  <a:pt x="3763" y="8955"/>
                </a:lnTo>
                <a:lnTo>
                  <a:pt x="3763" y="8622"/>
                </a:lnTo>
                <a:lnTo>
                  <a:pt x="4478" y="8622"/>
                </a:lnTo>
                <a:cubicBezTo>
                  <a:pt x="4573" y="8622"/>
                  <a:pt x="4644" y="8527"/>
                  <a:pt x="4644" y="8431"/>
                </a:cubicBezTo>
                <a:cubicBezTo>
                  <a:pt x="4644" y="8336"/>
                  <a:pt x="4573" y="8265"/>
                  <a:pt x="4478" y="8265"/>
                </a:cubicBezTo>
                <a:lnTo>
                  <a:pt x="3620" y="8265"/>
                </a:lnTo>
                <a:lnTo>
                  <a:pt x="2596" y="7669"/>
                </a:lnTo>
                <a:cubicBezTo>
                  <a:pt x="2501" y="7598"/>
                  <a:pt x="2406" y="7526"/>
                  <a:pt x="2311" y="7455"/>
                </a:cubicBezTo>
                <a:close/>
                <a:moveTo>
                  <a:pt x="2120" y="1"/>
                </a:moveTo>
                <a:cubicBezTo>
                  <a:pt x="1906" y="1"/>
                  <a:pt x="1715" y="191"/>
                  <a:pt x="1715" y="406"/>
                </a:cubicBezTo>
                <a:lnTo>
                  <a:pt x="1715" y="811"/>
                </a:lnTo>
                <a:cubicBezTo>
                  <a:pt x="1715" y="1192"/>
                  <a:pt x="1953" y="1501"/>
                  <a:pt x="2287" y="1597"/>
                </a:cubicBezTo>
                <a:lnTo>
                  <a:pt x="2168" y="1882"/>
                </a:lnTo>
                <a:lnTo>
                  <a:pt x="2072" y="1858"/>
                </a:lnTo>
                <a:cubicBezTo>
                  <a:pt x="1914" y="1802"/>
                  <a:pt x="1752" y="1776"/>
                  <a:pt x="1593" y="1776"/>
                </a:cubicBezTo>
                <a:cubicBezTo>
                  <a:pt x="1012" y="1776"/>
                  <a:pt x="468" y="2131"/>
                  <a:pt x="262" y="2692"/>
                </a:cubicBezTo>
                <a:cubicBezTo>
                  <a:pt x="1" y="3430"/>
                  <a:pt x="382" y="4240"/>
                  <a:pt x="1096" y="4502"/>
                </a:cubicBezTo>
                <a:cubicBezTo>
                  <a:pt x="905" y="5097"/>
                  <a:pt x="905" y="5764"/>
                  <a:pt x="1120" y="6359"/>
                </a:cubicBezTo>
                <a:cubicBezTo>
                  <a:pt x="1334" y="7026"/>
                  <a:pt x="1810" y="7598"/>
                  <a:pt x="2430" y="7955"/>
                </a:cubicBezTo>
                <a:lnTo>
                  <a:pt x="3406" y="8550"/>
                </a:lnTo>
                <a:lnTo>
                  <a:pt x="3406" y="9027"/>
                </a:lnTo>
                <a:cubicBezTo>
                  <a:pt x="3406" y="9193"/>
                  <a:pt x="3525" y="9312"/>
                  <a:pt x="3692" y="9312"/>
                </a:cubicBezTo>
                <a:lnTo>
                  <a:pt x="8598" y="9312"/>
                </a:lnTo>
                <a:cubicBezTo>
                  <a:pt x="8740" y="9312"/>
                  <a:pt x="8883" y="9193"/>
                  <a:pt x="8883" y="9027"/>
                </a:cubicBezTo>
                <a:lnTo>
                  <a:pt x="8883" y="8550"/>
                </a:lnTo>
                <a:lnTo>
                  <a:pt x="9860" y="7955"/>
                </a:lnTo>
                <a:cubicBezTo>
                  <a:pt x="10479" y="7598"/>
                  <a:pt x="10931" y="7026"/>
                  <a:pt x="11170" y="6359"/>
                </a:cubicBezTo>
                <a:cubicBezTo>
                  <a:pt x="11360" y="5764"/>
                  <a:pt x="11360" y="5097"/>
                  <a:pt x="11170" y="4502"/>
                </a:cubicBezTo>
                <a:cubicBezTo>
                  <a:pt x="11503" y="4383"/>
                  <a:pt x="11813" y="4121"/>
                  <a:pt x="11979" y="3787"/>
                </a:cubicBezTo>
                <a:cubicBezTo>
                  <a:pt x="12122" y="3430"/>
                  <a:pt x="12146" y="3049"/>
                  <a:pt x="12027" y="2692"/>
                </a:cubicBezTo>
                <a:cubicBezTo>
                  <a:pt x="11955" y="2549"/>
                  <a:pt x="11884" y="2406"/>
                  <a:pt x="11765" y="2263"/>
                </a:cubicBezTo>
                <a:cubicBezTo>
                  <a:pt x="11729" y="2228"/>
                  <a:pt x="11687" y="2210"/>
                  <a:pt x="11646" y="2210"/>
                </a:cubicBezTo>
                <a:cubicBezTo>
                  <a:pt x="11604" y="2210"/>
                  <a:pt x="11562" y="2228"/>
                  <a:pt x="11527" y="2263"/>
                </a:cubicBezTo>
                <a:cubicBezTo>
                  <a:pt x="11455" y="2311"/>
                  <a:pt x="11431" y="2430"/>
                  <a:pt x="11503" y="2501"/>
                </a:cubicBezTo>
                <a:cubicBezTo>
                  <a:pt x="11574" y="2597"/>
                  <a:pt x="11646" y="2716"/>
                  <a:pt x="11693" y="2811"/>
                </a:cubicBezTo>
                <a:cubicBezTo>
                  <a:pt x="11884" y="3359"/>
                  <a:pt x="11598" y="3978"/>
                  <a:pt x="11050" y="4168"/>
                </a:cubicBezTo>
                <a:cubicBezTo>
                  <a:pt x="11050" y="4169"/>
                  <a:pt x="11050" y="4170"/>
                  <a:pt x="11050" y="4170"/>
                </a:cubicBezTo>
                <a:cubicBezTo>
                  <a:pt x="11041" y="4170"/>
                  <a:pt x="10931" y="3907"/>
                  <a:pt x="10931" y="3907"/>
                </a:cubicBezTo>
                <a:cubicBezTo>
                  <a:pt x="11098" y="3859"/>
                  <a:pt x="11289" y="3692"/>
                  <a:pt x="11384" y="3502"/>
                </a:cubicBezTo>
                <a:cubicBezTo>
                  <a:pt x="11479" y="3311"/>
                  <a:pt x="11479" y="3121"/>
                  <a:pt x="11408" y="2930"/>
                </a:cubicBezTo>
                <a:cubicBezTo>
                  <a:pt x="11336" y="2740"/>
                  <a:pt x="11193" y="2573"/>
                  <a:pt x="11003" y="2478"/>
                </a:cubicBezTo>
                <a:cubicBezTo>
                  <a:pt x="10906" y="2436"/>
                  <a:pt x="10793" y="2411"/>
                  <a:pt x="10678" y="2411"/>
                </a:cubicBezTo>
                <a:cubicBezTo>
                  <a:pt x="10595" y="2411"/>
                  <a:pt x="10511" y="2424"/>
                  <a:pt x="10431" y="2454"/>
                </a:cubicBezTo>
                <a:lnTo>
                  <a:pt x="10360" y="2478"/>
                </a:lnTo>
                <a:lnTo>
                  <a:pt x="10241" y="2216"/>
                </a:lnTo>
                <a:lnTo>
                  <a:pt x="10336" y="2192"/>
                </a:lnTo>
                <a:cubicBezTo>
                  <a:pt x="10444" y="2146"/>
                  <a:pt x="10571" y="2119"/>
                  <a:pt x="10699" y="2119"/>
                </a:cubicBezTo>
                <a:cubicBezTo>
                  <a:pt x="10770" y="2119"/>
                  <a:pt x="10840" y="2127"/>
                  <a:pt x="10908" y="2144"/>
                </a:cubicBezTo>
                <a:cubicBezTo>
                  <a:pt x="10920" y="2147"/>
                  <a:pt x="10933" y="2149"/>
                  <a:pt x="10945" y="2149"/>
                </a:cubicBezTo>
                <a:cubicBezTo>
                  <a:pt x="11027" y="2149"/>
                  <a:pt x="11101" y="2084"/>
                  <a:pt x="11122" y="2001"/>
                </a:cubicBezTo>
                <a:cubicBezTo>
                  <a:pt x="11146" y="1906"/>
                  <a:pt x="11074" y="1811"/>
                  <a:pt x="10979" y="1811"/>
                </a:cubicBezTo>
                <a:cubicBezTo>
                  <a:pt x="10876" y="1783"/>
                  <a:pt x="10772" y="1769"/>
                  <a:pt x="10670" y="1769"/>
                </a:cubicBezTo>
                <a:cubicBezTo>
                  <a:pt x="10514" y="1769"/>
                  <a:pt x="10361" y="1801"/>
                  <a:pt x="10217" y="1858"/>
                </a:cubicBezTo>
                <a:lnTo>
                  <a:pt x="10122" y="1882"/>
                </a:lnTo>
                <a:lnTo>
                  <a:pt x="10003" y="1597"/>
                </a:lnTo>
                <a:cubicBezTo>
                  <a:pt x="10312" y="1501"/>
                  <a:pt x="10574" y="1192"/>
                  <a:pt x="10574" y="811"/>
                </a:cubicBezTo>
                <a:lnTo>
                  <a:pt x="10574" y="406"/>
                </a:lnTo>
                <a:cubicBezTo>
                  <a:pt x="10574" y="191"/>
                  <a:pt x="10384" y="1"/>
                  <a:pt x="10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7"/>
          <p:cNvSpPr/>
          <p:nvPr/>
        </p:nvSpPr>
        <p:spPr>
          <a:xfrm>
            <a:off x="6126082" y="2713150"/>
            <a:ext cx="421468" cy="378587"/>
          </a:xfrm>
          <a:custGeom>
            <a:rect b="b" l="l" r="r" t="t"/>
            <a:pathLst>
              <a:path extrusionOk="0" h="10718" w="11932">
                <a:moveTo>
                  <a:pt x="6621" y="358"/>
                </a:moveTo>
                <a:cubicBezTo>
                  <a:pt x="6597" y="596"/>
                  <a:pt x="6430" y="763"/>
                  <a:pt x="6216" y="763"/>
                </a:cubicBezTo>
                <a:lnTo>
                  <a:pt x="5740" y="763"/>
                </a:lnTo>
                <a:cubicBezTo>
                  <a:pt x="5525" y="763"/>
                  <a:pt x="5335" y="596"/>
                  <a:pt x="5335" y="358"/>
                </a:cubicBezTo>
                <a:close/>
                <a:moveTo>
                  <a:pt x="8264" y="1120"/>
                </a:moveTo>
                <a:cubicBezTo>
                  <a:pt x="8121" y="1287"/>
                  <a:pt x="8026" y="1501"/>
                  <a:pt x="7978" y="1715"/>
                </a:cubicBezTo>
                <a:cubicBezTo>
                  <a:pt x="7930" y="1954"/>
                  <a:pt x="7740" y="2120"/>
                  <a:pt x="7502" y="2120"/>
                </a:cubicBezTo>
                <a:lnTo>
                  <a:pt x="4454" y="2120"/>
                </a:lnTo>
                <a:cubicBezTo>
                  <a:pt x="4215" y="2120"/>
                  <a:pt x="4001" y="1954"/>
                  <a:pt x="3953" y="1715"/>
                </a:cubicBezTo>
                <a:cubicBezTo>
                  <a:pt x="3930" y="1501"/>
                  <a:pt x="3834" y="1287"/>
                  <a:pt x="3691" y="1120"/>
                </a:cubicBezTo>
                <a:close/>
                <a:moveTo>
                  <a:pt x="5454" y="2454"/>
                </a:moveTo>
                <a:cubicBezTo>
                  <a:pt x="5430" y="2549"/>
                  <a:pt x="5406" y="2644"/>
                  <a:pt x="5406" y="2716"/>
                </a:cubicBezTo>
                <a:cubicBezTo>
                  <a:pt x="5430" y="2859"/>
                  <a:pt x="5406" y="3001"/>
                  <a:pt x="5382" y="3120"/>
                </a:cubicBezTo>
                <a:cubicBezTo>
                  <a:pt x="5216" y="2978"/>
                  <a:pt x="5097" y="2787"/>
                  <a:pt x="5049" y="2573"/>
                </a:cubicBezTo>
                <a:cubicBezTo>
                  <a:pt x="5025" y="2525"/>
                  <a:pt x="5001" y="2501"/>
                  <a:pt x="5001" y="2454"/>
                </a:cubicBezTo>
                <a:close/>
                <a:moveTo>
                  <a:pt x="6954" y="2454"/>
                </a:moveTo>
                <a:cubicBezTo>
                  <a:pt x="6930" y="2501"/>
                  <a:pt x="6930" y="2525"/>
                  <a:pt x="6906" y="2573"/>
                </a:cubicBezTo>
                <a:cubicBezTo>
                  <a:pt x="6835" y="2787"/>
                  <a:pt x="6716" y="2978"/>
                  <a:pt x="6573" y="3120"/>
                </a:cubicBezTo>
                <a:cubicBezTo>
                  <a:pt x="6525" y="3001"/>
                  <a:pt x="6525" y="2859"/>
                  <a:pt x="6525" y="2716"/>
                </a:cubicBezTo>
                <a:cubicBezTo>
                  <a:pt x="6549" y="2620"/>
                  <a:pt x="6525" y="2549"/>
                  <a:pt x="6502" y="2454"/>
                </a:cubicBezTo>
                <a:close/>
                <a:moveTo>
                  <a:pt x="4406" y="2454"/>
                </a:moveTo>
                <a:cubicBezTo>
                  <a:pt x="4549" y="2454"/>
                  <a:pt x="4668" y="2549"/>
                  <a:pt x="4715" y="2668"/>
                </a:cubicBezTo>
                <a:cubicBezTo>
                  <a:pt x="4811" y="2978"/>
                  <a:pt x="5001" y="3263"/>
                  <a:pt x="5239" y="3454"/>
                </a:cubicBezTo>
                <a:cubicBezTo>
                  <a:pt x="5144" y="3692"/>
                  <a:pt x="5097" y="3930"/>
                  <a:pt x="5097" y="4168"/>
                </a:cubicBezTo>
                <a:lnTo>
                  <a:pt x="5097" y="4359"/>
                </a:lnTo>
                <a:lnTo>
                  <a:pt x="4906" y="4359"/>
                </a:lnTo>
                <a:cubicBezTo>
                  <a:pt x="4891" y="4360"/>
                  <a:pt x="4876" y="4361"/>
                  <a:pt x="4862" y="4361"/>
                </a:cubicBezTo>
                <a:cubicBezTo>
                  <a:pt x="4618" y="4361"/>
                  <a:pt x="4402" y="4177"/>
                  <a:pt x="4334" y="3930"/>
                </a:cubicBezTo>
                <a:cubicBezTo>
                  <a:pt x="4287" y="3811"/>
                  <a:pt x="4311" y="3692"/>
                  <a:pt x="4358" y="3573"/>
                </a:cubicBezTo>
                <a:cubicBezTo>
                  <a:pt x="4454" y="3335"/>
                  <a:pt x="4358" y="3049"/>
                  <a:pt x="4120" y="2930"/>
                </a:cubicBezTo>
                <a:cubicBezTo>
                  <a:pt x="4072" y="2906"/>
                  <a:pt x="4049" y="2859"/>
                  <a:pt x="4049" y="2787"/>
                </a:cubicBezTo>
                <a:cubicBezTo>
                  <a:pt x="4049" y="2763"/>
                  <a:pt x="4072" y="2739"/>
                  <a:pt x="4072" y="2716"/>
                </a:cubicBezTo>
                <a:lnTo>
                  <a:pt x="4144" y="2620"/>
                </a:lnTo>
                <a:cubicBezTo>
                  <a:pt x="4192" y="2525"/>
                  <a:pt x="4311" y="2454"/>
                  <a:pt x="4406" y="2454"/>
                </a:cubicBezTo>
                <a:close/>
                <a:moveTo>
                  <a:pt x="5978" y="2454"/>
                </a:moveTo>
                <a:cubicBezTo>
                  <a:pt x="6025" y="2454"/>
                  <a:pt x="6073" y="2477"/>
                  <a:pt x="6121" y="2525"/>
                </a:cubicBezTo>
                <a:cubicBezTo>
                  <a:pt x="6168" y="2573"/>
                  <a:pt x="6192" y="2620"/>
                  <a:pt x="6168" y="2692"/>
                </a:cubicBezTo>
                <a:cubicBezTo>
                  <a:pt x="6144" y="2978"/>
                  <a:pt x="6216" y="3287"/>
                  <a:pt x="6335" y="3549"/>
                </a:cubicBezTo>
                <a:cubicBezTo>
                  <a:pt x="6454" y="3740"/>
                  <a:pt x="6502" y="3954"/>
                  <a:pt x="6502" y="4192"/>
                </a:cubicBezTo>
                <a:lnTo>
                  <a:pt x="6502" y="4383"/>
                </a:lnTo>
                <a:lnTo>
                  <a:pt x="5454" y="4383"/>
                </a:lnTo>
                <a:lnTo>
                  <a:pt x="5454" y="4192"/>
                </a:lnTo>
                <a:cubicBezTo>
                  <a:pt x="5454" y="3954"/>
                  <a:pt x="5501" y="3740"/>
                  <a:pt x="5597" y="3549"/>
                </a:cubicBezTo>
                <a:cubicBezTo>
                  <a:pt x="5740" y="3287"/>
                  <a:pt x="5787" y="2978"/>
                  <a:pt x="5763" y="2692"/>
                </a:cubicBezTo>
                <a:cubicBezTo>
                  <a:pt x="5763" y="2644"/>
                  <a:pt x="5787" y="2573"/>
                  <a:pt x="5811" y="2525"/>
                </a:cubicBezTo>
                <a:cubicBezTo>
                  <a:pt x="5859" y="2477"/>
                  <a:pt x="5906" y="2454"/>
                  <a:pt x="5978" y="2454"/>
                </a:cubicBezTo>
                <a:close/>
                <a:moveTo>
                  <a:pt x="7883" y="4716"/>
                </a:moveTo>
                <a:lnTo>
                  <a:pt x="7883" y="4835"/>
                </a:lnTo>
                <a:cubicBezTo>
                  <a:pt x="7883" y="4907"/>
                  <a:pt x="7859" y="4954"/>
                  <a:pt x="7788" y="5002"/>
                </a:cubicBezTo>
                <a:lnTo>
                  <a:pt x="7621" y="5073"/>
                </a:lnTo>
                <a:lnTo>
                  <a:pt x="4311" y="5073"/>
                </a:lnTo>
                <a:lnTo>
                  <a:pt x="4144" y="5002"/>
                </a:lnTo>
                <a:cubicBezTo>
                  <a:pt x="4096" y="4954"/>
                  <a:pt x="4049" y="4907"/>
                  <a:pt x="4049" y="4835"/>
                </a:cubicBezTo>
                <a:lnTo>
                  <a:pt x="4049" y="4716"/>
                </a:lnTo>
                <a:close/>
                <a:moveTo>
                  <a:pt x="7478" y="5430"/>
                </a:moveTo>
                <a:lnTo>
                  <a:pt x="7478" y="6073"/>
                </a:lnTo>
                <a:lnTo>
                  <a:pt x="4454" y="6073"/>
                </a:lnTo>
                <a:lnTo>
                  <a:pt x="4454" y="5430"/>
                </a:lnTo>
                <a:close/>
                <a:moveTo>
                  <a:pt x="9145" y="6431"/>
                </a:moveTo>
                <a:cubicBezTo>
                  <a:pt x="9193" y="6431"/>
                  <a:pt x="9193" y="6431"/>
                  <a:pt x="9193" y="6454"/>
                </a:cubicBezTo>
                <a:cubicBezTo>
                  <a:pt x="9216" y="6454"/>
                  <a:pt x="9216" y="6478"/>
                  <a:pt x="9193" y="6502"/>
                </a:cubicBezTo>
                <a:lnTo>
                  <a:pt x="9026" y="6764"/>
                </a:lnTo>
                <a:lnTo>
                  <a:pt x="4263" y="6764"/>
                </a:lnTo>
                <a:cubicBezTo>
                  <a:pt x="4168" y="6764"/>
                  <a:pt x="4072" y="6859"/>
                  <a:pt x="4072" y="6955"/>
                </a:cubicBezTo>
                <a:cubicBezTo>
                  <a:pt x="4072" y="7050"/>
                  <a:pt x="4144" y="7121"/>
                  <a:pt x="4263" y="7121"/>
                </a:cubicBezTo>
                <a:lnTo>
                  <a:pt x="4715" y="7121"/>
                </a:lnTo>
                <a:lnTo>
                  <a:pt x="4596" y="7836"/>
                </a:lnTo>
                <a:cubicBezTo>
                  <a:pt x="4549" y="8050"/>
                  <a:pt x="4573" y="8288"/>
                  <a:pt x="4668" y="8503"/>
                </a:cubicBezTo>
                <a:lnTo>
                  <a:pt x="2906" y="8503"/>
                </a:lnTo>
                <a:cubicBezTo>
                  <a:pt x="2715" y="8312"/>
                  <a:pt x="2644" y="8026"/>
                  <a:pt x="2739" y="7764"/>
                </a:cubicBezTo>
                <a:lnTo>
                  <a:pt x="2953" y="7121"/>
                </a:lnTo>
                <a:lnTo>
                  <a:pt x="3430" y="7121"/>
                </a:lnTo>
                <a:cubicBezTo>
                  <a:pt x="3525" y="7121"/>
                  <a:pt x="3620" y="7050"/>
                  <a:pt x="3620" y="6955"/>
                </a:cubicBezTo>
                <a:cubicBezTo>
                  <a:pt x="3620" y="6859"/>
                  <a:pt x="3525" y="6764"/>
                  <a:pt x="3430" y="6764"/>
                </a:cubicBezTo>
                <a:lnTo>
                  <a:pt x="2929" y="6764"/>
                </a:lnTo>
                <a:lnTo>
                  <a:pt x="2763" y="6502"/>
                </a:lnTo>
                <a:cubicBezTo>
                  <a:pt x="2739" y="6478"/>
                  <a:pt x="2739" y="6454"/>
                  <a:pt x="2739" y="6454"/>
                </a:cubicBezTo>
                <a:cubicBezTo>
                  <a:pt x="2763" y="6431"/>
                  <a:pt x="2763" y="6431"/>
                  <a:pt x="2787" y="6431"/>
                </a:cubicBezTo>
                <a:close/>
                <a:moveTo>
                  <a:pt x="6883" y="7121"/>
                </a:moveTo>
                <a:lnTo>
                  <a:pt x="7002" y="7883"/>
                </a:lnTo>
                <a:cubicBezTo>
                  <a:pt x="7049" y="8098"/>
                  <a:pt x="7002" y="8312"/>
                  <a:pt x="6906" y="8503"/>
                </a:cubicBezTo>
                <a:lnTo>
                  <a:pt x="5049" y="8503"/>
                </a:lnTo>
                <a:cubicBezTo>
                  <a:pt x="4954" y="8312"/>
                  <a:pt x="4906" y="8098"/>
                  <a:pt x="4954" y="7883"/>
                </a:cubicBezTo>
                <a:lnTo>
                  <a:pt x="5073" y="7121"/>
                </a:lnTo>
                <a:close/>
                <a:moveTo>
                  <a:pt x="9002" y="7121"/>
                </a:moveTo>
                <a:lnTo>
                  <a:pt x="9216" y="7764"/>
                </a:lnTo>
                <a:cubicBezTo>
                  <a:pt x="9312" y="8026"/>
                  <a:pt x="9240" y="8312"/>
                  <a:pt x="9050" y="8503"/>
                </a:cubicBezTo>
                <a:lnTo>
                  <a:pt x="7287" y="8503"/>
                </a:lnTo>
                <a:cubicBezTo>
                  <a:pt x="7359" y="8288"/>
                  <a:pt x="7383" y="8050"/>
                  <a:pt x="7359" y="7836"/>
                </a:cubicBezTo>
                <a:lnTo>
                  <a:pt x="7216" y="7121"/>
                </a:lnTo>
                <a:close/>
                <a:moveTo>
                  <a:pt x="3120" y="9550"/>
                </a:moveTo>
                <a:lnTo>
                  <a:pt x="3120" y="10360"/>
                </a:lnTo>
                <a:lnTo>
                  <a:pt x="786" y="10360"/>
                </a:lnTo>
                <a:lnTo>
                  <a:pt x="786" y="9550"/>
                </a:lnTo>
                <a:close/>
                <a:moveTo>
                  <a:pt x="5811" y="9550"/>
                </a:moveTo>
                <a:lnTo>
                  <a:pt x="5811" y="10360"/>
                </a:lnTo>
                <a:lnTo>
                  <a:pt x="3477" y="10360"/>
                </a:lnTo>
                <a:lnTo>
                  <a:pt x="3477" y="9550"/>
                </a:lnTo>
                <a:close/>
                <a:moveTo>
                  <a:pt x="8478" y="9550"/>
                </a:moveTo>
                <a:lnTo>
                  <a:pt x="8478" y="10360"/>
                </a:lnTo>
                <a:lnTo>
                  <a:pt x="6144" y="10360"/>
                </a:lnTo>
                <a:lnTo>
                  <a:pt x="6144" y="9550"/>
                </a:lnTo>
                <a:close/>
                <a:moveTo>
                  <a:pt x="11407" y="8836"/>
                </a:moveTo>
                <a:cubicBezTo>
                  <a:pt x="11503" y="8836"/>
                  <a:pt x="11598" y="8931"/>
                  <a:pt x="11598" y="9026"/>
                </a:cubicBezTo>
                <a:cubicBezTo>
                  <a:pt x="11598" y="9122"/>
                  <a:pt x="11503" y="9193"/>
                  <a:pt x="11407" y="9193"/>
                </a:cubicBezTo>
                <a:lnTo>
                  <a:pt x="10431" y="9193"/>
                </a:lnTo>
                <a:cubicBezTo>
                  <a:pt x="10336" y="9193"/>
                  <a:pt x="10264" y="9265"/>
                  <a:pt x="10264" y="9384"/>
                </a:cubicBezTo>
                <a:cubicBezTo>
                  <a:pt x="10264" y="9479"/>
                  <a:pt x="10336" y="9550"/>
                  <a:pt x="10431" y="9550"/>
                </a:cubicBezTo>
                <a:lnTo>
                  <a:pt x="11169" y="9550"/>
                </a:lnTo>
                <a:lnTo>
                  <a:pt x="11169" y="10360"/>
                </a:lnTo>
                <a:lnTo>
                  <a:pt x="8835" y="10360"/>
                </a:lnTo>
                <a:lnTo>
                  <a:pt x="8835" y="9550"/>
                </a:lnTo>
                <a:lnTo>
                  <a:pt x="9621" y="9550"/>
                </a:lnTo>
                <a:cubicBezTo>
                  <a:pt x="9717" y="9550"/>
                  <a:pt x="9788" y="9479"/>
                  <a:pt x="9788" y="9384"/>
                </a:cubicBezTo>
                <a:cubicBezTo>
                  <a:pt x="9788" y="9265"/>
                  <a:pt x="9717" y="9193"/>
                  <a:pt x="9621" y="9193"/>
                </a:cubicBezTo>
                <a:lnTo>
                  <a:pt x="524" y="9193"/>
                </a:lnTo>
                <a:cubicBezTo>
                  <a:pt x="429" y="9193"/>
                  <a:pt x="357" y="9122"/>
                  <a:pt x="357" y="9026"/>
                </a:cubicBezTo>
                <a:cubicBezTo>
                  <a:pt x="357" y="8931"/>
                  <a:pt x="429" y="8836"/>
                  <a:pt x="524" y="8836"/>
                </a:cubicBezTo>
                <a:close/>
                <a:moveTo>
                  <a:pt x="5144" y="1"/>
                </a:moveTo>
                <a:cubicBezTo>
                  <a:pt x="5049" y="1"/>
                  <a:pt x="4977" y="96"/>
                  <a:pt x="4977" y="191"/>
                </a:cubicBezTo>
                <a:lnTo>
                  <a:pt x="4977" y="358"/>
                </a:lnTo>
                <a:cubicBezTo>
                  <a:pt x="4977" y="501"/>
                  <a:pt x="5025" y="644"/>
                  <a:pt x="5097" y="763"/>
                </a:cubicBezTo>
                <a:lnTo>
                  <a:pt x="3525" y="763"/>
                </a:lnTo>
                <a:cubicBezTo>
                  <a:pt x="3406" y="763"/>
                  <a:pt x="3310" y="810"/>
                  <a:pt x="3263" y="930"/>
                </a:cubicBezTo>
                <a:cubicBezTo>
                  <a:pt x="3215" y="1025"/>
                  <a:pt x="3239" y="1144"/>
                  <a:pt x="3334" y="1215"/>
                </a:cubicBezTo>
                <a:cubicBezTo>
                  <a:pt x="3477" y="1382"/>
                  <a:pt x="3572" y="1573"/>
                  <a:pt x="3620" y="1787"/>
                </a:cubicBezTo>
                <a:cubicBezTo>
                  <a:pt x="3668" y="2001"/>
                  <a:pt x="3787" y="2168"/>
                  <a:pt x="3953" y="2287"/>
                </a:cubicBezTo>
                <a:cubicBezTo>
                  <a:pt x="3906" y="2335"/>
                  <a:pt x="3858" y="2382"/>
                  <a:pt x="3834" y="2430"/>
                </a:cubicBezTo>
                <a:lnTo>
                  <a:pt x="3763" y="2525"/>
                </a:lnTo>
                <a:cubicBezTo>
                  <a:pt x="3715" y="2620"/>
                  <a:pt x="3691" y="2692"/>
                  <a:pt x="3691" y="2787"/>
                </a:cubicBezTo>
                <a:cubicBezTo>
                  <a:pt x="3691" y="2978"/>
                  <a:pt x="3811" y="3144"/>
                  <a:pt x="3953" y="3216"/>
                </a:cubicBezTo>
                <a:cubicBezTo>
                  <a:pt x="4025" y="3263"/>
                  <a:pt x="4072" y="3359"/>
                  <a:pt x="4025" y="3430"/>
                </a:cubicBezTo>
                <a:cubicBezTo>
                  <a:pt x="3953" y="3621"/>
                  <a:pt x="3930" y="3811"/>
                  <a:pt x="3977" y="4025"/>
                </a:cubicBezTo>
                <a:cubicBezTo>
                  <a:pt x="4025" y="4144"/>
                  <a:pt x="4096" y="4264"/>
                  <a:pt x="4168" y="4359"/>
                </a:cubicBezTo>
                <a:lnTo>
                  <a:pt x="3977" y="4359"/>
                </a:lnTo>
                <a:cubicBezTo>
                  <a:pt x="3834" y="4359"/>
                  <a:pt x="3691" y="4502"/>
                  <a:pt x="3691" y="4668"/>
                </a:cubicBezTo>
                <a:lnTo>
                  <a:pt x="3691" y="4835"/>
                </a:lnTo>
                <a:cubicBezTo>
                  <a:pt x="3691" y="5049"/>
                  <a:pt x="3811" y="5216"/>
                  <a:pt x="4001" y="5311"/>
                </a:cubicBezTo>
                <a:lnTo>
                  <a:pt x="4096" y="5359"/>
                </a:lnTo>
                <a:lnTo>
                  <a:pt x="4096" y="6073"/>
                </a:lnTo>
                <a:lnTo>
                  <a:pt x="2787" y="6073"/>
                </a:lnTo>
                <a:cubicBezTo>
                  <a:pt x="2644" y="6073"/>
                  <a:pt x="2501" y="6145"/>
                  <a:pt x="2429" y="6288"/>
                </a:cubicBezTo>
                <a:cubicBezTo>
                  <a:pt x="2358" y="6431"/>
                  <a:pt x="2358" y="6574"/>
                  <a:pt x="2453" y="6716"/>
                </a:cubicBezTo>
                <a:lnTo>
                  <a:pt x="2620" y="6978"/>
                </a:lnTo>
                <a:lnTo>
                  <a:pt x="2382" y="7645"/>
                </a:lnTo>
                <a:cubicBezTo>
                  <a:pt x="2286" y="7931"/>
                  <a:pt x="2310" y="8241"/>
                  <a:pt x="2453" y="8503"/>
                </a:cubicBezTo>
                <a:lnTo>
                  <a:pt x="524" y="8503"/>
                </a:lnTo>
                <a:cubicBezTo>
                  <a:pt x="238" y="8503"/>
                  <a:pt x="0" y="8741"/>
                  <a:pt x="0" y="9026"/>
                </a:cubicBezTo>
                <a:cubicBezTo>
                  <a:pt x="0" y="9288"/>
                  <a:pt x="191" y="9503"/>
                  <a:pt x="429" y="9550"/>
                </a:cubicBezTo>
                <a:lnTo>
                  <a:pt x="429" y="10527"/>
                </a:lnTo>
                <a:cubicBezTo>
                  <a:pt x="429" y="10622"/>
                  <a:pt x="500" y="10717"/>
                  <a:pt x="619" y="10717"/>
                </a:cubicBezTo>
                <a:lnTo>
                  <a:pt x="11336" y="10717"/>
                </a:lnTo>
                <a:cubicBezTo>
                  <a:pt x="11431" y="10717"/>
                  <a:pt x="11503" y="10646"/>
                  <a:pt x="11503" y="10527"/>
                </a:cubicBezTo>
                <a:lnTo>
                  <a:pt x="11503" y="9550"/>
                </a:lnTo>
                <a:cubicBezTo>
                  <a:pt x="11765" y="9503"/>
                  <a:pt x="11931" y="9288"/>
                  <a:pt x="11931" y="9026"/>
                </a:cubicBezTo>
                <a:cubicBezTo>
                  <a:pt x="11931" y="8741"/>
                  <a:pt x="11693" y="8503"/>
                  <a:pt x="11407" y="8503"/>
                </a:cubicBezTo>
                <a:lnTo>
                  <a:pt x="9478" y="8503"/>
                </a:lnTo>
                <a:cubicBezTo>
                  <a:pt x="9621" y="8241"/>
                  <a:pt x="9645" y="7931"/>
                  <a:pt x="9550" y="7645"/>
                </a:cubicBezTo>
                <a:lnTo>
                  <a:pt x="9312" y="6978"/>
                </a:lnTo>
                <a:lnTo>
                  <a:pt x="9478" y="6716"/>
                </a:lnTo>
                <a:cubicBezTo>
                  <a:pt x="9574" y="6574"/>
                  <a:pt x="9574" y="6431"/>
                  <a:pt x="9502" y="6288"/>
                </a:cubicBezTo>
                <a:cubicBezTo>
                  <a:pt x="9431" y="6145"/>
                  <a:pt x="9312" y="6073"/>
                  <a:pt x="9145" y="6073"/>
                </a:cubicBezTo>
                <a:lnTo>
                  <a:pt x="7835" y="6073"/>
                </a:lnTo>
                <a:lnTo>
                  <a:pt x="7835" y="5359"/>
                </a:lnTo>
                <a:lnTo>
                  <a:pt x="7930" y="5311"/>
                </a:lnTo>
                <a:cubicBezTo>
                  <a:pt x="8121" y="5216"/>
                  <a:pt x="8240" y="5026"/>
                  <a:pt x="8240" y="4835"/>
                </a:cubicBezTo>
                <a:lnTo>
                  <a:pt x="8240" y="4668"/>
                </a:lnTo>
                <a:cubicBezTo>
                  <a:pt x="8240" y="4502"/>
                  <a:pt x="8121" y="4359"/>
                  <a:pt x="7954" y="4359"/>
                </a:cubicBezTo>
                <a:lnTo>
                  <a:pt x="7764" y="4359"/>
                </a:lnTo>
                <a:cubicBezTo>
                  <a:pt x="7859" y="4264"/>
                  <a:pt x="7907" y="4144"/>
                  <a:pt x="7954" y="4025"/>
                </a:cubicBezTo>
                <a:cubicBezTo>
                  <a:pt x="7978" y="3930"/>
                  <a:pt x="7930" y="3835"/>
                  <a:pt x="7835" y="3811"/>
                </a:cubicBezTo>
                <a:cubicBezTo>
                  <a:pt x="7814" y="3801"/>
                  <a:pt x="7793" y="3796"/>
                  <a:pt x="7773" y="3796"/>
                </a:cubicBezTo>
                <a:cubicBezTo>
                  <a:pt x="7702" y="3796"/>
                  <a:pt x="7639" y="3856"/>
                  <a:pt x="7621" y="3930"/>
                </a:cubicBezTo>
                <a:cubicBezTo>
                  <a:pt x="7549" y="4192"/>
                  <a:pt x="7311" y="4359"/>
                  <a:pt x="7025" y="4359"/>
                </a:cubicBezTo>
                <a:lnTo>
                  <a:pt x="6835" y="4359"/>
                </a:lnTo>
                <a:lnTo>
                  <a:pt x="6835" y="4168"/>
                </a:lnTo>
                <a:cubicBezTo>
                  <a:pt x="6835" y="3930"/>
                  <a:pt x="6787" y="3692"/>
                  <a:pt x="6692" y="3454"/>
                </a:cubicBezTo>
                <a:cubicBezTo>
                  <a:pt x="6954" y="3263"/>
                  <a:pt x="7145" y="2978"/>
                  <a:pt x="7240" y="2668"/>
                </a:cubicBezTo>
                <a:cubicBezTo>
                  <a:pt x="7287" y="2549"/>
                  <a:pt x="7407" y="2454"/>
                  <a:pt x="7526" y="2454"/>
                </a:cubicBezTo>
                <a:cubicBezTo>
                  <a:pt x="7645" y="2454"/>
                  <a:pt x="7740" y="2501"/>
                  <a:pt x="7811" y="2597"/>
                </a:cubicBezTo>
                <a:lnTo>
                  <a:pt x="7859" y="2716"/>
                </a:lnTo>
                <a:cubicBezTo>
                  <a:pt x="7883" y="2739"/>
                  <a:pt x="7883" y="2763"/>
                  <a:pt x="7883" y="2787"/>
                </a:cubicBezTo>
                <a:cubicBezTo>
                  <a:pt x="7883" y="2835"/>
                  <a:pt x="7859" y="2882"/>
                  <a:pt x="7811" y="2906"/>
                </a:cubicBezTo>
                <a:cubicBezTo>
                  <a:pt x="7764" y="2954"/>
                  <a:pt x="7692" y="3001"/>
                  <a:pt x="7668" y="3049"/>
                </a:cubicBezTo>
                <a:cubicBezTo>
                  <a:pt x="7597" y="3120"/>
                  <a:pt x="7621" y="3240"/>
                  <a:pt x="7692" y="3287"/>
                </a:cubicBezTo>
                <a:cubicBezTo>
                  <a:pt x="7722" y="3317"/>
                  <a:pt x="7756" y="3330"/>
                  <a:pt x="7791" y="3330"/>
                </a:cubicBezTo>
                <a:cubicBezTo>
                  <a:pt x="7839" y="3330"/>
                  <a:pt x="7889" y="3305"/>
                  <a:pt x="7930" y="3263"/>
                </a:cubicBezTo>
                <a:cubicBezTo>
                  <a:pt x="7954" y="3240"/>
                  <a:pt x="7954" y="3240"/>
                  <a:pt x="7978" y="3216"/>
                </a:cubicBezTo>
                <a:cubicBezTo>
                  <a:pt x="8145" y="3144"/>
                  <a:pt x="8240" y="2978"/>
                  <a:pt x="8240" y="2787"/>
                </a:cubicBezTo>
                <a:cubicBezTo>
                  <a:pt x="8240" y="2692"/>
                  <a:pt x="8216" y="2620"/>
                  <a:pt x="8169" y="2525"/>
                </a:cubicBezTo>
                <a:lnTo>
                  <a:pt x="8097" y="2430"/>
                </a:lnTo>
                <a:cubicBezTo>
                  <a:pt x="8073" y="2382"/>
                  <a:pt x="8026" y="2335"/>
                  <a:pt x="8002" y="2287"/>
                </a:cubicBezTo>
                <a:cubicBezTo>
                  <a:pt x="8169" y="2168"/>
                  <a:pt x="8288" y="2001"/>
                  <a:pt x="8335" y="1787"/>
                </a:cubicBezTo>
                <a:cubicBezTo>
                  <a:pt x="8359" y="1573"/>
                  <a:pt x="8478" y="1382"/>
                  <a:pt x="8621" y="1215"/>
                </a:cubicBezTo>
                <a:cubicBezTo>
                  <a:pt x="8693" y="1144"/>
                  <a:pt x="8716" y="1025"/>
                  <a:pt x="8669" y="930"/>
                </a:cubicBezTo>
                <a:cubicBezTo>
                  <a:pt x="8621" y="810"/>
                  <a:pt x="8526" y="763"/>
                  <a:pt x="8407" y="763"/>
                </a:cubicBezTo>
                <a:lnTo>
                  <a:pt x="6835" y="763"/>
                </a:lnTo>
                <a:cubicBezTo>
                  <a:pt x="6906" y="644"/>
                  <a:pt x="6954" y="501"/>
                  <a:pt x="6954" y="358"/>
                </a:cubicBezTo>
                <a:lnTo>
                  <a:pt x="6954" y="191"/>
                </a:lnTo>
                <a:cubicBezTo>
                  <a:pt x="6954" y="96"/>
                  <a:pt x="6883" y="1"/>
                  <a:pt x="67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7"/>
          <p:cNvSpPr/>
          <p:nvPr/>
        </p:nvSpPr>
        <p:spPr>
          <a:xfrm>
            <a:off x="5415252" y="4095213"/>
            <a:ext cx="421503" cy="370180"/>
          </a:xfrm>
          <a:custGeom>
            <a:rect b="b" l="l" r="r" t="t"/>
            <a:pathLst>
              <a:path extrusionOk="0" h="10480" w="11933">
                <a:moveTo>
                  <a:pt x="3454" y="358"/>
                </a:moveTo>
                <a:lnTo>
                  <a:pt x="3526" y="620"/>
                </a:lnTo>
                <a:cubicBezTo>
                  <a:pt x="3549" y="668"/>
                  <a:pt x="3573" y="691"/>
                  <a:pt x="3621" y="715"/>
                </a:cubicBezTo>
                <a:lnTo>
                  <a:pt x="4097" y="906"/>
                </a:lnTo>
                <a:lnTo>
                  <a:pt x="4097" y="1215"/>
                </a:lnTo>
                <a:lnTo>
                  <a:pt x="1096" y="1215"/>
                </a:lnTo>
                <a:lnTo>
                  <a:pt x="1096" y="882"/>
                </a:lnTo>
                <a:lnTo>
                  <a:pt x="1906" y="358"/>
                </a:lnTo>
                <a:close/>
                <a:moveTo>
                  <a:pt x="2430" y="1549"/>
                </a:moveTo>
                <a:lnTo>
                  <a:pt x="2430" y="2382"/>
                </a:lnTo>
                <a:lnTo>
                  <a:pt x="1573" y="2382"/>
                </a:lnTo>
                <a:lnTo>
                  <a:pt x="1573" y="1549"/>
                </a:lnTo>
                <a:close/>
                <a:moveTo>
                  <a:pt x="5788" y="1549"/>
                </a:moveTo>
                <a:lnTo>
                  <a:pt x="5788" y="2382"/>
                </a:lnTo>
                <a:lnTo>
                  <a:pt x="2787" y="2382"/>
                </a:lnTo>
                <a:lnTo>
                  <a:pt x="2787" y="1549"/>
                </a:lnTo>
                <a:close/>
                <a:moveTo>
                  <a:pt x="8098" y="1549"/>
                </a:moveTo>
                <a:lnTo>
                  <a:pt x="8669" y="2049"/>
                </a:lnTo>
                <a:lnTo>
                  <a:pt x="8669" y="2406"/>
                </a:lnTo>
                <a:lnTo>
                  <a:pt x="6145" y="2406"/>
                </a:lnTo>
                <a:lnTo>
                  <a:pt x="6145" y="1549"/>
                </a:lnTo>
                <a:close/>
                <a:moveTo>
                  <a:pt x="3645" y="2739"/>
                </a:moveTo>
                <a:lnTo>
                  <a:pt x="3645" y="3049"/>
                </a:lnTo>
                <a:lnTo>
                  <a:pt x="1573" y="3049"/>
                </a:lnTo>
                <a:lnTo>
                  <a:pt x="1573" y="2739"/>
                </a:lnTo>
                <a:close/>
                <a:moveTo>
                  <a:pt x="6979" y="2739"/>
                </a:moveTo>
                <a:lnTo>
                  <a:pt x="6979" y="3049"/>
                </a:lnTo>
                <a:lnTo>
                  <a:pt x="4931" y="3049"/>
                </a:lnTo>
                <a:lnTo>
                  <a:pt x="4931" y="2739"/>
                </a:lnTo>
                <a:close/>
                <a:moveTo>
                  <a:pt x="3454" y="3406"/>
                </a:moveTo>
                <a:lnTo>
                  <a:pt x="3216" y="3716"/>
                </a:lnTo>
                <a:lnTo>
                  <a:pt x="2001" y="3716"/>
                </a:lnTo>
                <a:lnTo>
                  <a:pt x="1763" y="3406"/>
                </a:lnTo>
                <a:close/>
                <a:moveTo>
                  <a:pt x="6812" y="3406"/>
                </a:moveTo>
                <a:lnTo>
                  <a:pt x="6574" y="3716"/>
                </a:lnTo>
                <a:lnTo>
                  <a:pt x="5359" y="3716"/>
                </a:lnTo>
                <a:lnTo>
                  <a:pt x="5121" y="3406"/>
                </a:lnTo>
                <a:close/>
                <a:moveTo>
                  <a:pt x="2430" y="4073"/>
                </a:moveTo>
                <a:lnTo>
                  <a:pt x="2430" y="8503"/>
                </a:lnTo>
                <a:lnTo>
                  <a:pt x="2073" y="8503"/>
                </a:lnTo>
                <a:lnTo>
                  <a:pt x="2073" y="4073"/>
                </a:lnTo>
                <a:close/>
                <a:moveTo>
                  <a:pt x="3121" y="4073"/>
                </a:moveTo>
                <a:lnTo>
                  <a:pt x="3121" y="8503"/>
                </a:lnTo>
                <a:lnTo>
                  <a:pt x="2787" y="8503"/>
                </a:lnTo>
                <a:lnTo>
                  <a:pt x="2787" y="4073"/>
                </a:lnTo>
                <a:close/>
                <a:moveTo>
                  <a:pt x="4597" y="2739"/>
                </a:moveTo>
                <a:lnTo>
                  <a:pt x="4597" y="3073"/>
                </a:lnTo>
                <a:cubicBezTo>
                  <a:pt x="4597" y="3216"/>
                  <a:pt x="4645" y="3359"/>
                  <a:pt x="4716" y="3454"/>
                </a:cubicBezTo>
                <a:lnTo>
                  <a:pt x="5097" y="3954"/>
                </a:lnTo>
                <a:lnTo>
                  <a:pt x="5097" y="8503"/>
                </a:lnTo>
                <a:lnTo>
                  <a:pt x="3478" y="8503"/>
                </a:lnTo>
                <a:lnTo>
                  <a:pt x="3478" y="3954"/>
                </a:lnTo>
                <a:lnTo>
                  <a:pt x="3859" y="3454"/>
                </a:lnTo>
                <a:cubicBezTo>
                  <a:pt x="3930" y="3359"/>
                  <a:pt x="3978" y="3216"/>
                  <a:pt x="3978" y="3073"/>
                </a:cubicBezTo>
                <a:lnTo>
                  <a:pt x="3978" y="2739"/>
                </a:lnTo>
                <a:close/>
                <a:moveTo>
                  <a:pt x="6479" y="4073"/>
                </a:moveTo>
                <a:lnTo>
                  <a:pt x="6479" y="8503"/>
                </a:lnTo>
                <a:lnTo>
                  <a:pt x="6145" y="8503"/>
                </a:lnTo>
                <a:lnTo>
                  <a:pt x="6145" y="6026"/>
                </a:lnTo>
                <a:cubicBezTo>
                  <a:pt x="6145" y="5931"/>
                  <a:pt x="6050" y="5859"/>
                  <a:pt x="5955" y="5859"/>
                </a:cubicBezTo>
                <a:cubicBezTo>
                  <a:pt x="5859" y="5859"/>
                  <a:pt x="5788" y="5931"/>
                  <a:pt x="5788" y="6026"/>
                </a:cubicBezTo>
                <a:lnTo>
                  <a:pt x="5788" y="8503"/>
                </a:lnTo>
                <a:lnTo>
                  <a:pt x="5431" y="8503"/>
                </a:lnTo>
                <a:lnTo>
                  <a:pt x="5431" y="4073"/>
                </a:lnTo>
                <a:lnTo>
                  <a:pt x="5788" y="4073"/>
                </a:lnTo>
                <a:lnTo>
                  <a:pt x="5788" y="5216"/>
                </a:lnTo>
                <a:cubicBezTo>
                  <a:pt x="5788" y="5311"/>
                  <a:pt x="5859" y="5383"/>
                  <a:pt x="5955" y="5383"/>
                </a:cubicBezTo>
                <a:cubicBezTo>
                  <a:pt x="6050" y="5383"/>
                  <a:pt x="6145" y="5311"/>
                  <a:pt x="6145" y="5216"/>
                </a:cubicBezTo>
                <a:lnTo>
                  <a:pt x="6145" y="4073"/>
                </a:lnTo>
                <a:close/>
                <a:moveTo>
                  <a:pt x="9479" y="5764"/>
                </a:moveTo>
                <a:lnTo>
                  <a:pt x="9836" y="5931"/>
                </a:lnTo>
                <a:lnTo>
                  <a:pt x="9836" y="8503"/>
                </a:lnTo>
                <a:lnTo>
                  <a:pt x="9479" y="8503"/>
                </a:lnTo>
                <a:lnTo>
                  <a:pt x="9479" y="5764"/>
                </a:lnTo>
                <a:close/>
                <a:moveTo>
                  <a:pt x="10813" y="8860"/>
                </a:moveTo>
                <a:lnTo>
                  <a:pt x="10813" y="9336"/>
                </a:lnTo>
                <a:lnTo>
                  <a:pt x="9479" y="9336"/>
                </a:lnTo>
                <a:lnTo>
                  <a:pt x="9479" y="8860"/>
                </a:lnTo>
                <a:close/>
                <a:moveTo>
                  <a:pt x="7169" y="8860"/>
                </a:moveTo>
                <a:lnTo>
                  <a:pt x="7169" y="9312"/>
                </a:lnTo>
                <a:lnTo>
                  <a:pt x="3526" y="9312"/>
                </a:lnTo>
                <a:cubicBezTo>
                  <a:pt x="3430" y="9312"/>
                  <a:pt x="3359" y="9407"/>
                  <a:pt x="3359" y="9503"/>
                </a:cubicBezTo>
                <a:cubicBezTo>
                  <a:pt x="3359" y="9598"/>
                  <a:pt x="3430" y="9669"/>
                  <a:pt x="3526" y="9669"/>
                </a:cubicBezTo>
                <a:lnTo>
                  <a:pt x="11575" y="9669"/>
                </a:lnTo>
                <a:lnTo>
                  <a:pt x="11575" y="10146"/>
                </a:lnTo>
                <a:lnTo>
                  <a:pt x="358" y="10146"/>
                </a:lnTo>
                <a:lnTo>
                  <a:pt x="358" y="9669"/>
                </a:lnTo>
                <a:lnTo>
                  <a:pt x="2716" y="9669"/>
                </a:lnTo>
                <a:cubicBezTo>
                  <a:pt x="2811" y="9669"/>
                  <a:pt x="2883" y="9598"/>
                  <a:pt x="2883" y="9503"/>
                </a:cubicBezTo>
                <a:cubicBezTo>
                  <a:pt x="2883" y="9407"/>
                  <a:pt x="2811" y="9312"/>
                  <a:pt x="2716" y="9312"/>
                </a:cubicBezTo>
                <a:lnTo>
                  <a:pt x="1120" y="9312"/>
                </a:lnTo>
                <a:lnTo>
                  <a:pt x="1120" y="8860"/>
                </a:lnTo>
                <a:close/>
                <a:moveTo>
                  <a:pt x="1859" y="1"/>
                </a:moveTo>
                <a:cubicBezTo>
                  <a:pt x="1835" y="1"/>
                  <a:pt x="1787" y="25"/>
                  <a:pt x="1763" y="25"/>
                </a:cubicBezTo>
                <a:lnTo>
                  <a:pt x="834" y="620"/>
                </a:lnTo>
                <a:cubicBezTo>
                  <a:pt x="787" y="668"/>
                  <a:pt x="763" y="715"/>
                  <a:pt x="763" y="787"/>
                </a:cubicBezTo>
                <a:lnTo>
                  <a:pt x="763" y="1382"/>
                </a:lnTo>
                <a:cubicBezTo>
                  <a:pt x="763" y="1477"/>
                  <a:pt x="834" y="1549"/>
                  <a:pt x="930" y="1549"/>
                </a:cubicBezTo>
                <a:lnTo>
                  <a:pt x="1239" y="1549"/>
                </a:lnTo>
                <a:lnTo>
                  <a:pt x="1239" y="3073"/>
                </a:lnTo>
                <a:cubicBezTo>
                  <a:pt x="1239" y="3216"/>
                  <a:pt x="1287" y="3335"/>
                  <a:pt x="1358" y="3454"/>
                </a:cubicBezTo>
                <a:lnTo>
                  <a:pt x="1739" y="3930"/>
                </a:lnTo>
                <a:lnTo>
                  <a:pt x="1739" y="8503"/>
                </a:lnTo>
                <a:lnTo>
                  <a:pt x="1049" y="8503"/>
                </a:lnTo>
                <a:cubicBezTo>
                  <a:pt x="882" y="8503"/>
                  <a:pt x="763" y="8622"/>
                  <a:pt x="763" y="8788"/>
                </a:cubicBezTo>
                <a:lnTo>
                  <a:pt x="763" y="9312"/>
                </a:lnTo>
                <a:lnTo>
                  <a:pt x="168" y="9312"/>
                </a:lnTo>
                <a:cubicBezTo>
                  <a:pt x="72" y="9312"/>
                  <a:pt x="1" y="9384"/>
                  <a:pt x="1" y="9479"/>
                </a:cubicBezTo>
                <a:lnTo>
                  <a:pt x="1" y="10312"/>
                </a:lnTo>
                <a:cubicBezTo>
                  <a:pt x="1" y="10408"/>
                  <a:pt x="72" y="10479"/>
                  <a:pt x="168" y="10479"/>
                </a:cubicBezTo>
                <a:lnTo>
                  <a:pt x="11742" y="10479"/>
                </a:lnTo>
                <a:cubicBezTo>
                  <a:pt x="11837" y="10479"/>
                  <a:pt x="11932" y="10408"/>
                  <a:pt x="11932" y="10312"/>
                </a:cubicBezTo>
                <a:lnTo>
                  <a:pt x="11932" y="9479"/>
                </a:lnTo>
                <a:cubicBezTo>
                  <a:pt x="11932" y="9407"/>
                  <a:pt x="11861" y="9336"/>
                  <a:pt x="11742" y="9336"/>
                </a:cubicBezTo>
                <a:lnTo>
                  <a:pt x="11170" y="9336"/>
                </a:lnTo>
                <a:lnTo>
                  <a:pt x="11170" y="8812"/>
                </a:lnTo>
                <a:cubicBezTo>
                  <a:pt x="11170" y="8645"/>
                  <a:pt x="11027" y="8503"/>
                  <a:pt x="10860" y="8503"/>
                </a:cubicBezTo>
                <a:lnTo>
                  <a:pt x="10170" y="8503"/>
                </a:lnTo>
                <a:lnTo>
                  <a:pt x="10170" y="5811"/>
                </a:lnTo>
                <a:cubicBezTo>
                  <a:pt x="10170" y="5740"/>
                  <a:pt x="10146" y="5692"/>
                  <a:pt x="10075" y="5669"/>
                </a:cubicBezTo>
                <a:lnTo>
                  <a:pt x="9479" y="5359"/>
                </a:lnTo>
                <a:cubicBezTo>
                  <a:pt x="9461" y="5353"/>
                  <a:pt x="9442" y="5350"/>
                  <a:pt x="9422" y="5350"/>
                </a:cubicBezTo>
                <a:cubicBezTo>
                  <a:pt x="9363" y="5350"/>
                  <a:pt x="9301" y="5377"/>
                  <a:pt x="9265" y="5430"/>
                </a:cubicBezTo>
                <a:lnTo>
                  <a:pt x="8455" y="6574"/>
                </a:lnTo>
                <a:cubicBezTo>
                  <a:pt x="8431" y="6621"/>
                  <a:pt x="8431" y="6645"/>
                  <a:pt x="8431" y="6669"/>
                </a:cubicBezTo>
                <a:lnTo>
                  <a:pt x="8431" y="7740"/>
                </a:lnTo>
                <a:cubicBezTo>
                  <a:pt x="8431" y="7836"/>
                  <a:pt x="8503" y="7907"/>
                  <a:pt x="8598" y="7907"/>
                </a:cubicBezTo>
                <a:cubicBezTo>
                  <a:pt x="8693" y="7907"/>
                  <a:pt x="8789" y="7836"/>
                  <a:pt x="8789" y="7740"/>
                </a:cubicBezTo>
                <a:lnTo>
                  <a:pt x="8789" y="6740"/>
                </a:lnTo>
                <a:lnTo>
                  <a:pt x="9122" y="6216"/>
                </a:lnTo>
                <a:lnTo>
                  <a:pt x="9122" y="9312"/>
                </a:lnTo>
                <a:lnTo>
                  <a:pt x="8789" y="9312"/>
                </a:lnTo>
                <a:lnTo>
                  <a:pt x="8789" y="8550"/>
                </a:lnTo>
                <a:cubicBezTo>
                  <a:pt x="8789" y="8455"/>
                  <a:pt x="8717" y="8383"/>
                  <a:pt x="8598" y="8383"/>
                </a:cubicBezTo>
                <a:cubicBezTo>
                  <a:pt x="8503" y="8383"/>
                  <a:pt x="8431" y="8455"/>
                  <a:pt x="8431" y="8550"/>
                </a:cubicBezTo>
                <a:lnTo>
                  <a:pt x="8431" y="9312"/>
                </a:lnTo>
                <a:lnTo>
                  <a:pt x="7503" y="9312"/>
                </a:lnTo>
                <a:lnTo>
                  <a:pt x="7503" y="8788"/>
                </a:lnTo>
                <a:cubicBezTo>
                  <a:pt x="7503" y="8645"/>
                  <a:pt x="7383" y="8503"/>
                  <a:pt x="7217" y="8503"/>
                </a:cubicBezTo>
                <a:lnTo>
                  <a:pt x="6836" y="8503"/>
                </a:lnTo>
                <a:lnTo>
                  <a:pt x="6836" y="3954"/>
                </a:lnTo>
                <a:lnTo>
                  <a:pt x="7217" y="3454"/>
                </a:lnTo>
                <a:cubicBezTo>
                  <a:pt x="7288" y="3359"/>
                  <a:pt x="7336" y="3216"/>
                  <a:pt x="7336" y="3073"/>
                </a:cubicBezTo>
                <a:lnTo>
                  <a:pt x="7336" y="2739"/>
                </a:lnTo>
                <a:lnTo>
                  <a:pt x="8860" y="2739"/>
                </a:lnTo>
                <a:cubicBezTo>
                  <a:pt x="8955" y="2739"/>
                  <a:pt x="9027" y="2668"/>
                  <a:pt x="9027" y="2573"/>
                </a:cubicBezTo>
                <a:lnTo>
                  <a:pt x="9027" y="1977"/>
                </a:lnTo>
                <a:cubicBezTo>
                  <a:pt x="9027" y="1930"/>
                  <a:pt x="9003" y="1858"/>
                  <a:pt x="8955" y="1835"/>
                </a:cubicBezTo>
                <a:lnTo>
                  <a:pt x="8265" y="1239"/>
                </a:lnTo>
                <a:cubicBezTo>
                  <a:pt x="8241" y="1215"/>
                  <a:pt x="8193" y="1192"/>
                  <a:pt x="8146" y="1192"/>
                </a:cubicBezTo>
                <a:lnTo>
                  <a:pt x="4454" y="1192"/>
                </a:lnTo>
                <a:lnTo>
                  <a:pt x="4454" y="787"/>
                </a:lnTo>
                <a:cubicBezTo>
                  <a:pt x="4454" y="715"/>
                  <a:pt x="4407" y="644"/>
                  <a:pt x="4359" y="620"/>
                </a:cubicBezTo>
                <a:lnTo>
                  <a:pt x="3835" y="406"/>
                </a:lnTo>
                <a:lnTo>
                  <a:pt x="3740" y="120"/>
                </a:lnTo>
                <a:cubicBezTo>
                  <a:pt x="3716" y="48"/>
                  <a:pt x="3668" y="1"/>
                  <a:pt x="35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7"/>
          <p:cNvSpPr/>
          <p:nvPr/>
        </p:nvSpPr>
        <p:spPr>
          <a:xfrm>
            <a:off x="5415252" y="3368453"/>
            <a:ext cx="421503" cy="421468"/>
          </a:xfrm>
          <a:custGeom>
            <a:rect b="b" l="l" r="r" t="t"/>
            <a:pathLst>
              <a:path extrusionOk="0" h="11932" w="11933">
                <a:moveTo>
                  <a:pt x="10860" y="596"/>
                </a:moveTo>
                <a:lnTo>
                  <a:pt x="10860" y="1048"/>
                </a:lnTo>
                <a:lnTo>
                  <a:pt x="8931" y="1048"/>
                </a:lnTo>
                <a:lnTo>
                  <a:pt x="8931" y="596"/>
                </a:lnTo>
                <a:close/>
                <a:moveTo>
                  <a:pt x="7288" y="357"/>
                </a:moveTo>
                <a:cubicBezTo>
                  <a:pt x="7360" y="357"/>
                  <a:pt x="7407" y="405"/>
                  <a:pt x="7407" y="476"/>
                </a:cubicBezTo>
                <a:lnTo>
                  <a:pt x="7407" y="1167"/>
                </a:lnTo>
                <a:cubicBezTo>
                  <a:pt x="7407" y="1239"/>
                  <a:pt x="7360" y="1286"/>
                  <a:pt x="7288" y="1286"/>
                </a:cubicBezTo>
                <a:cubicBezTo>
                  <a:pt x="7217" y="1286"/>
                  <a:pt x="7169" y="1239"/>
                  <a:pt x="7169" y="1167"/>
                </a:cubicBezTo>
                <a:lnTo>
                  <a:pt x="7169" y="476"/>
                </a:lnTo>
                <a:cubicBezTo>
                  <a:pt x="7169" y="405"/>
                  <a:pt x="7217" y="357"/>
                  <a:pt x="7288" y="357"/>
                </a:cubicBezTo>
                <a:close/>
                <a:moveTo>
                  <a:pt x="7884" y="357"/>
                </a:moveTo>
                <a:cubicBezTo>
                  <a:pt x="7931" y="357"/>
                  <a:pt x="7979" y="405"/>
                  <a:pt x="7979" y="476"/>
                </a:cubicBezTo>
                <a:lnTo>
                  <a:pt x="7979" y="1167"/>
                </a:lnTo>
                <a:cubicBezTo>
                  <a:pt x="7979" y="1239"/>
                  <a:pt x="7931" y="1286"/>
                  <a:pt x="7884" y="1286"/>
                </a:cubicBezTo>
                <a:cubicBezTo>
                  <a:pt x="7812" y="1286"/>
                  <a:pt x="7765" y="1239"/>
                  <a:pt x="7765" y="1167"/>
                </a:cubicBezTo>
                <a:lnTo>
                  <a:pt x="7765" y="476"/>
                </a:lnTo>
                <a:cubicBezTo>
                  <a:pt x="7765" y="405"/>
                  <a:pt x="7812" y="357"/>
                  <a:pt x="7884" y="357"/>
                </a:cubicBezTo>
                <a:close/>
                <a:moveTo>
                  <a:pt x="8455" y="357"/>
                </a:moveTo>
                <a:cubicBezTo>
                  <a:pt x="8527" y="357"/>
                  <a:pt x="8574" y="405"/>
                  <a:pt x="8574" y="476"/>
                </a:cubicBezTo>
                <a:lnTo>
                  <a:pt x="8574" y="1167"/>
                </a:lnTo>
                <a:cubicBezTo>
                  <a:pt x="8574" y="1239"/>
                  <a:pt x="8527" y="1286"/>
                  <a:pt x="8455" y="1286"/>
                </a:cubicBezTo>
                <a:cubicBezTo>
                  <a:pt x="8384" y="1286"/>
                  <a:pt x="8336" y="1239"/>
                  <a:pt x="8336" y="1167"/>
                </a:cubicBezTo>
                <a:lnTo>
                  <a:pt x="8336" y="476"/>
                </a:lnTo>
                <a:cubicBezTo>
                  <a:pt x="8336" y="405"/>
                  <a:pt x="8384" y="357"/>
                  <a:pt x="8455" y="357"/>
                </a:cubicBezTo>
                <a:close/>
                <a:moveTo>
                  <a:pt x="2787" y="1405"/>
                </a:moveTo>
                <a:lnTo>
                  <a:pt x="2787" y="1882"/>
                </a:lnTo>
                <a:lnTo>
                  <a:pt x="2335" y="1405"/>
                </a:lnTo>
                <a:close/>
                <a:moveTo>
                  <a:pt x="4716" y="1405"/>
                </a:moveTo>
                <a:lnTo>
                  <a:pt x="4264" y="1882"/>
                </a:lnTo>
                <a:lnTo>
                  <a:pt x="4264" y="1405"/>
                </a:lnTo>
                <a:close/>
                <a:moveTo>
                  <a:pt x="7979" y="1620"/>
                </a:moveTo>
                <a:lnTo>
                  <a:pt x="7979" y="2572"/>
                </a:lnTo>
                <a:lnTo>
                  <a:pt x="7765" y="2572"/>
                </a:lnTo>
                <a:lnTo>
                  <a:pt x="7765" y="1620"/>
                </a:lnTo>
                <a:cubicBezTo>
                  <a:pt x="7788" y="1620"/>
                  <a:pt x="7836" y="1643"/>
                  <a:pt x="7884" y="1643"/>
                </a:cubicBezTo>
                <a:cubicBezTo>
                  <a:pt x="7907" y="1643"/>
                  <a:pt x="7955" y="1620"/>
                  <a:pt x="7979" y="1620"/>
                </a:cubicBezTo>
                <a:close/>
                <a:moveTo>
                  <a:pt x="8169" y="2929"/>
                </a:moveTo>
                <a:cubicBezTo>
                  <a:pt x="8241" y="2929"/>
                  <a:pt x="8288" y="2977"/>
                  <a:pt x="8288" y="3048"/>
                </a:cubicBezTo>
                <a:cubicBezTo>
                  <a:pt x="8288" y="3120"/>
                  <a:pt x="8217" y="3167"/>
                  <a:pt x="8169" y="3167"/>
                </a:cubicBezTo>
                <a:lnTo>
                  <a:pt x="7574" y="3167"/>
                </a:lnTo>
                <a:cubicBezTo>
                  <a:pt x="7503" y="3167"/>
                  <a:pt x="7455" y="3120"/>
                  <a:pt x="7455" y="3048"/>
                </a:cubicBezTo>
                <a:cubicBezTo>
                  <a:pt x="7455" y="2977"/>
                  <a:pt x="7526" y="2929"/>
                  <a:pt x="7574" y="2929"/>
                </a:cubicBezTo>
                <a:close/>
                <a:moveTo>
                  <a:pt x="8169" y="3501"/>
                </a:moveTo>
                <a:cubicBezTo>
                  <a:pt x="8241" y="3501"/>
                  <a:pt x="8288" y="3572"/>
                  <a:pt x="8288" y="3620"/>
                </a:cubicBezTo>
                <a:cubicBezTo>
                  <a:pt x="8288" y="3691"/>
                  <a:pt x="8217" y="3739"/>
                  <a:pt x="8169" y="3739"/>
                </a:cubicBezTo>
                <a:lnTo>
                  <a:pt x="7574" y="3739"/>
                </a:lnTo>
                <a:cubicBezTo>
                  <a:pt x="7503" y="3739"/>
                  <a:pt x="7455" y="3691"/>
                  <a:pt x="7455" y="3620"/>
                </a:cubicBezTo>
                <a:cubicBezTo>
                  <a:pt x="7455" y="3572"/>
                  <a:pt x="7526" y="3501"/>
                  <a:pt x="7574" y="3501"/>
                </a:cubicBezTo>
                <a:close/>
                <a:moveTo>
                  <a:pt x="7884" y="4453"/>
                </a:moveTo>
                <a:lnTo>
                  <a:pt x="8026" y="4668"/>
                </a:lnTo>
                <a:cubicBezTo>
                  <a:pt x="8098" y="4715"/>
                  <a:pt x="8098" y="4811"/>
                  <a:pt x="8050" y="4882"/>
                </a:cubicBezTo>
                <a:cubicBezTo>
                  <a:pt x="8026" y="4954"/>
                  <a:pt x="7955" y="5001"/>
                  <a:pt x="7884" y="5001"/>
                </a:cubicBezTo>
                <a:cubicBezTo>
                  <a:pt x="7788" y="5001"/>
                  <a:pt x="7717" y="4954"/>
                  <a:pt x="7693" y="4882"/>
                </a:cubicBezTo>
                <a:cubicBezTo>
                  <a:pt x="7645" y="4811"/>
                  <a:pt x="7669" y="4715"/>
                  <a:pt x="7717" y="4668"/>
                </a:cubicBezTo>
                <a:lnTo>
                  <a:pt x="7884" y="4453"/>
                </a:lnTo>
                <a:close/>
                <a:moveTo>
                  <a:pt x="2787" y="7811"/>
                </a:moveTo>
                <a:lnTo>
                  <a:pt x="2787" y="8169"/>
                </a:lnTo>
                <a:lnTo>
                  <a:pt x="1501" y="9383"/>
                </a:lnTo>
                <a:lnTo>
                  <a:pt x="1120" y="9383"/>
                </a:lnTo>
                <a:lnTo>
                  <a:pt x="2787" y="7811"/>
                </a:lnTo>
                <a:close/>
                <a:moveTo>
                  <a:pt x="2787" y="8669"/>
                </a:moveTo>
                <a:lnTo>
                  <a:pt x="2787" y="9383"/>
                </a:lnTo>
                <a:lnTo>
                  <a:pt x="2001" y="9383"/>
                </a:lnTo>
                <a:lnTo>
                  <a:pt x="2787" y="8669"/>
                </a:lnTo>
                <a:close/>
                <a:moveTo>
                  <a:pt x="3907" y="1405"/>
                </a:moveTo>
                <a:lnTo>
                  <a:pt x="3907" y="9383"/>
                </a:lnTo>
                <a:lnTo>
                  <a:pt x="3144" y="9383"/>
                </a:lnTo>
                <a:lnTo>
                  <a:pt x="3144" y="1405"/>
                </a:lnTo>
                <a:close/>
                <a:moveTo>
                  <a:pt x="4264" y="8669"/>
                </a:moveTo>
                <a:lnTo>
                  <a:pt x="5050" y="9383"/>
                </a:lnTo>
                <a:lnTo>
                  <a:pt x="4264" y="9383"/>
                </a:lnTo>
                <a:lnTo>
                  <a:pt x="4264" y="8669"/>
                </a:lnTo>
                <a:close/>
                <a:moveTo>
                  <a:pt x="11575" y="9740"/>
                </a:moveTo>
                <a:lnTo>
                  <a:pt x="11575" y="10217"/>
                </a:lnTo>
                <a:lnTo>
                  <a:pt x="358" y="10217"/>
                </a:lnTo>
                <a:lnTo>
                  <a:pt x="358" y="9740"/>
                </a:lnTo>
                <a:close/>
                <a:moveTo>
                  <a:pt x="1763" y="10550"/>
                </a:moveTo>
                <a:lnTo>
                  <a:pt x="1763" y="11574"/>
                </a:lnTo>
                <a:lnTo>
                  <a:pt x="1073" y="11574"/>
                </a:lnTo>
                <a:lnTo>
                  <a:pt x="1073" y="10550"/>
                </a:lnTo>
                <a:close/>
                <a:moveTo>
                  <a:pt x="10860" y="10550"/>
                </a:moveTo>
                <a:lnTo>
                  <a:pt x="10860" y="11574"/>
                </a:lnTo>
                <a:lnTo>
                  <a:pt x="10146" y="11574"/>
                </a:lnTo>
                <a:lnTo>
                  <a:pt x="10146" y="10550"/>
                </a:lnTo>
                <a:close/>
                <a:moveTo>
                  <a:pt x="7288" y="0"/>
                </a:moveTo>
                <a:cubicBezTo>
                  <a:pt x="7122" y="0"/>
                  <a:pt x="6955" y="95"/>
                  <a:pt x="6883" y="238"/>
                </a:cubicBezTo>
                <a:lnTo>
                  <a:pt x="3383" y="238"/>
                </a:lnTo>
                <a:cubicBezTo>
                  <a:pt x="3287" y="238"/>
                  <a:pt x="3216" y="310"/>
                  <a:pt x="3216" y="405"/>
                </a:cubicBezTo>
                <a:cubicBezTo>
                  <a:pt x="3216" y="500"/>
                  <a:pt x="3287" y="572"/>
                  <a:pt x="3383" y="572"/>
                </a:cubicBezTo>
                <a:lnTo>
                  <a:pt x="6836" y="572"/>
                </a:lnTo>
                <a:lnTo>
                  <a:pt x="6836" y="1048"/>
                </a:lnTo>
                <a:lnTo>
                  <a:pt x="1073" y="1048"/>
                </a:lnTo>
                <a:lnTo>
                  <a:pt x="1073" y="572"/>
                </a:lnTo>
                <a:lnTo>
                  <a:pt x="2573" y="572"/>
                </a:lnTo>
                <a:cubicBezTo>
                  <a:pt x="2668" y="572"/>
                  <a:pt x="2763" y="500"/>
                  <a:pt x="2763" y="405"/>
                </a:cubicBezTo>
                <a:cubicBezTo>
                  <a:pt x="2763" y="310"/>
                  <a:pt x="2668" y="238"/>
                  <a:pt x="2573" y="238"/>
                </a:cubicBezTo>
                <a:lnTo>
                  <a:pt x="1025" y="238"/>
                </a:lnTo>
                <a:cubicBezTo>
                  <a:pt x="858" y="238"/>
                  <a:pt x="715" y="357"/>
                  <a:pt x="715" y="524"/>
                </a:cubicBezTo>
                <a:lnTo>
                  <a:pt x="715" y="1096"/>
                </a:lnTo>
                <a:cubicBezTo>
                  <a:pt x="715" y="1262"/>
                  <a:pt x="858" y="1405"/>
                  <a:pt x="1025" y="1405"/>
                </a:cubicBezTo>
                <a:lnTo>
                  <a:pt x="1859" y="1405"/>
                </a:lnTo>
                <a:lnTo>
                  <a:pt x="2787" y="2405"/>
                </a:lnTo>
                <a:lnTo>
                  <a:pt x="2787" y="7311"/>
                </a:lnTo>
                <a:lnTo>
                  <a:pt x="620" y="9383"/>
                </a:lnTo>
                <a:lnTo>
                  <a:pt x="168" y="9383"/>
                </a:lnTo>
                <a:cubicBezTo>
                  <a:pt x="72" y="9383"/>
                  <a:pt x="1" y="9478"/>
                  <a:pt x="1" y="9574"/>
                </a:cubicBezTo>
                <a:lnTo>
                  <a:pt x="1" y="10383"/>
                </a:lnTo>
                <a:cubicBezTo>
                  <a:pt x="1" y="10479"/>
                  <a:pt x="72" y="10550"/>
                  <a:pt x="168" y="10550"/>
                </a:cubicBezTo>
                <a:lnTo>
                  <a:pt x="715" y="10550"/>
                </a:lnTo>
                <a:lnTo>
                  <a:pt x="715" y="11764"/>
                </a:lnTo>
                <a:cubicBezTo>
                  <a:pt x="715" y="11860"/>
                  <a:pt x="811" y="11931"/>
                  <a:pt x="906" y="11931"/>
                </a:cubicBezTo>
                <a:lnTo>
                  <a:pt x="1954" y="11931"/>
                </a:lnTo>
                <a:cubicBezTo>
                  <a:pt x="2049" y="11931"/>
                  <a:pt x="2120" y="11860"/>
                  <a:pt x="2120" y="11764"/>
                </a:cubicBezTo>
                <a:lnTo>
                  <a:pt x="2120" y="11241"/>
                </a:lnTo>
                <a:lnTo>
                  <a:pt x="2954" y="11241"/>
                </a:lnTo>
                <a:cubicBezTo>
                  <a:pt x="3049" y="11241"/>
                  <a:pt x="3144" y="11145"/>
                  <a:pt x="3144" y="11050"/>
                </a:cubicBezTo>
                <a:cubicBezTo>
                  <a:pt x="3144" y="10955"/>
                  <a:pt x="3049" y="10883"/>
                  <a:pt x="2954" y="10883"/>
                </a:cubicBezTo>
                <a:lnTo>
                  <a:pt x="2120" y="10883"/>
                </a:lnTo>
                <a:lnTo>
                  <a:pt x="2120" y="10550"/>
                </a:lnTo>
                <a:lnTo>
                  <a:pt x="9813" y="10550"/>
                </a:lnTo>
                <a:lnTo>
                  <a:pt x="9813" y="10883"/>
                </a:lnTo>
                <a:lnTo>
                  <a:pt x="3764" y="10883"/>
                </a:lnTo>
                <a:cubicBezTo>
                  <a:pt x="3668" y="10883"/>
                  <a:pt x="3597" y="10955"/>
                  <a:pt x="3597" y="11050"/>
                </a:cubicBezTo>
                <a:cubicBezTo>
                  <a:pt x="3597" y="11145"/>
                  <a:pt x="3668" y="11241"/>
                  <a:pt x="3764" y="11241"/>
                </a:cubicBezTo>
                <a:lnTo>
                  <a:pt x="9813" y="11241"/>
                </a:lnTo>
                <a:lnTo>
                  <a:pt x="9813" y="11764"/>
                </a:lnTo>
                <a:cubicBezTo>
                  <a:pt x="9813" y="11860"/>
                  <a:pt x="9884" y="11931"/>
                  <a:pt x="9979" y="11931"/>
                </a:cubicBezTo>
                <a:lnTo>
                  <a:pt x="11027" y="11931"/>
                </a:lnTo>
                <a:cubicBezTo>
                  <a:pt x="11122" y="11931"/>
                  <a:pt x="11218" y="11860"/>
                  <a:pt x="11218" y="11764"/>
                </a:cubicBezTo>
                <a:lnTo>
                  <a:pt x="11218" y="10550"/>
                </a:lnTo>
                <a:lnTo>
                  <a:pt x="11765" y="10550"/>
                </a:lnTo>
                <a:cubicBezTo>
                  <a:pt x="11861" y="10550"/>
                  <a:pt x="11932" y="10479"/>
                  <a:pt x="11932" y="10383"/>
                </a:cubicBezTo>
                <a:lnTo>
                  <a:pt x="11932" y="9574"/>
                </a:lnTo>
                <a:cubicBezTo>
                  <a:pt x="11932" y="9478"/>
                  <a:pt x="11861" y="9383"/>
                  <a:pt x="11742" y="9383"/>
                </a:cubicBezTo>
                <a:lnTo>
                  <a:pt x="6431" y="9383"/>
                </a:lnTo>
                <a:lnTo>
                  <a:pt x="5645" y="8645"/>
                </a:lnTo>
                <a:cubicBezTo>
                  <a:pt x="5613" y="8623"/>
                  <a:pt x="5576" y="8612"/>
                  <a:pt x="5539" y="8612"/>
                </a:cubicBezTo>
                <a:cubicBezTo>
                  <a:pt x="5493" y="8612"/>
                  <a:pt x="5446" y="8629"/>
                  <a:pt x="5407" y="8669"/>
                </a:cubicBezTo>
                <a:cubicBezTo>
                  <a:pt x="5335" y="8716"/>
                  <a:pt x="5335" y="8835"/>
                  <a:pt x="5407" y="8907"/>
                </a:cubicBezTo>
                <a:lnTo>
                  <a:pt x="5931" y="9383"/>
                </a:lnTo>
                <a:lnTo>
                  <a:pt x="5550" y="9383"/>
                </a:lnTo>
                <a:lnTo>
                  <a:pt x="4264" y="8169"/>
                </a:lnTo>
                <a:lnTo>
                  <a:pt x="4264" y="7811"/>
                </a:lnTo>
                <a:lnTo>
                  <a:pt x="4835" y="8335"/>
                </a:lnTo>
                <a:cubicBezTo>
                  <a:pt x="4859" y="8383"/>
                  <a:pt x="4907" y="8383"/>
                  <a:pt x="4954" y="8383"/>
                </a:cubicBezTo>
                <a:cubicBezTo>
                  <a:pt x="5002" y="8383"/>
                  <a:pt x="5050" y="8383"/>
                  <a:pt x="5073" y="8335"/>
                </a:cubicBezTo>
                <a:cubicBezTo>
                  <a:pt x="5145" y="8264"/>
                  <a:pt x="5145" y="8145"/>
                  <a:pt x="5073" y="8097"/>
                </a:cubicBezTo>
                <a:lnTo>
                  <a:pt x="4264" y="7335"/>
                </a:lnTo>
                <a:lnTo>
                  <a:pt x="4264" y="2405"/>
                </a:lnTo>
                <a:lnTo>
                  <a:pt x="5193" y="1405"/>
                </a:lnTo>
                <a:lnTo>
                  <a:pt x="6883" y="1405"/>
                </a:lnTo>
                <a:cubicBezTo>
                  <a:pt x="6979" y="1548"/>
                  <a:pt x="7122" y="1643"/>
                  <a:pt x="7288" y="1643"/>
                </a:cubicBezTo>
                <a:cubicBezTo>
                  <a:pt x="7336" y="1643"/>
                  <a:pt x="7360" y="1620"/>
                  <a:pt x="7407" y="1620"/>
                </a:cubicBezTo>
                <a:lnTo>
                  <a:pt x="7407" y="2620"/>
                </a:lnTo>
                <a:cubicBezTo>
                  <a:pt x="7241" y="2691"/>
                  <a:pt x="7122" y="2858"/>
                  <a:pt x="7122" y="3048"/>
                </a:cubicBezTo>
                <a:cubicBezTo>
                  <a:pt x="7122" y="3144"/>
                  <a:pt x="7145" y="3263"/>
                  <a:pt x="7217" y="3334"/>
                </a:cubicBezTo>
                <a:cubicBezTo>
                  <a:pt x="7145" y="3406"/>
                  <a:pt x="7122" y="3525"/>
                  <a:pt x="7122" y="3620"/>
                </a:cubicBezTo>
                <a:cubicBezTo>
                  <a:pt x="7122" y="3715"/>
                  <a:pt x="7145" y="3787"/>
                  <a:pt x="7169" y="3834"/>
                </a:cubicBezTo>
                <a:lnTo>
                  <a:pt x="6979" y="4072"/>
                </a:lnTo>
                <a:cubicBezTo>
                  <a:pt x="6740" y="4382"/>
                  <a:pt x="6669" y="4763"/>
                  <a:pt x="6788" y="5120"/>
                </a:cubicBezTo>
                <a:cubicBezTo>
                  <a:pt x="6812" y="5192"/>
                  <a:pt x="6883" y="5239"/>
                  <a:pt x="6955" y="5239"/>
                </a:cubicBezTo>
                <a:lnTo>
                  <a:pt x="7002" y="5239"/>
                </a:lnTo>
                <a:cubicBezTo>
                  <a:pt x="7098" y="5216"/>
                  <a:pt x="7145" y="5120"/>
                  <a:pt x="7122" y="5025"/>
                </a:cubicBezTo>
                <a:cubicBezTo>
                  <a:pt x="7026" y="4763"/>
                  <a:pt x="7098" y="4501"/>
                  <a:pt x="7241" y="4287"/>
                </a:cubicBezTo>
                <a:lnTo>
                  <a:pt x="7431" y="4072"/>
                </a:lnTo>
                <a:cubicBezTo>
                  <a:pt x="7479" y="4072"/>
                  <a:pt x="7526" y="4096"/>
                  <a:pt x="7574" y="4096"/>
                </a:cubicBezTo>
                <a:lnTo>
                  <a:pt x="7717" y="4096"/>
                </a:lnTo>
                <a:lnTo>
                  <a:pt x="7431" y="4430"/>
                </a:lnTo>
                <a:cubicBezTo>
                  <a:pt x="7288" y="4620"/>
                  <a:pt x="7264" y="4835"/>
                  <a:pt x="7360" y="5025"/>
                </a:cubicBezTo>
                <a:cubicBezTo>
                  <a:pt x="7455" y="5216"/>
                  <a:pt x="7645" y="5335"/>
                  <a:pt x="7884" y="5335"/>
                </a:cubicBezTo>
                <a:cubicBezTo>
                  <a:pt x="8098" y="5335"/>
                  <a:pt x="8288" y="5216"/>
                  <a:pt x="8384" y="5025"/>
                </a:cubicBezTo>
                <a:cubicBezTo>
                  <a:pt x="8479" y="4835"/>
                  <a:pt x="8455" y="4620"/>
                  <a:pt x="8312" y="4430"/>
                </a:cubicBezTo>
                <a:lnTo>
                  <a:pt x="8026" y="4096"/>
                </a:lnTo>
                <a:lnTo>
                  <a:pt x="8169" y="4096"/>
                </a:lnTo>
                <a:cubicBezTo>
                  <a:pt x="8217" y="4096"/>
                  <a:pt x="8265" y="4072"/>
                  <a:pt x="8312" y="4072"/>
                </a:cubicBezTo>
                <a:lnTo>
                  <a:pt x="8503" y="4287"/>
                </a:lnTo>
                <a:cubicBezTo>
                  <a:pt x="8693" y="4525"/>
                  <a:pt x="8717" y="4858"/>
                  <a:pt x="8598" y="5120"/>
                </a:cubicBezTo>
                <a:cubicBezTo>
                  <a:pt x="8455" y="5406"/>
                  <a:pt x="8169" y="5573"/>
                  <a:pt x="7884" y="5573"/>
                </a:cubicBezTo>
                <a:cubicBezTo>
                  <a:pt x="7765" y="5573"/>
                  <a:pt x="7645" y="5549"/>
                  <a:pt x="7550" y="5501"/>
                </a:cubicBezTo>
                <a:cubicBezTo>
                  <a:pt x="7528" y="5496"/>
                  <a:pt x="7505" y="5493"/>
                  <a:pt x="7483" y="5493"/>
                </a:cubicBezTo>
                <a:cubicBezTo>
                  <a:pt x="7413" y="5493"/>
                  <a:pt x="7348" y="5524"/>
                  <a:pt x="7312" y="5597"/>
                </a:cubicBezTo>
                <a:cubicBezTo>
                  <a:pt x="7264" y="5692"/>
                  <a:pt x="7312" y="5787"/>
                  <a:pt x="7407" y="5835"/>
                </a:cubicBezTo>
                <a:cubicBezTo>
                  <a:pt x="7550" y="5906"/>
                  <a:pt x="7717" y="5930"/>
                  <a:pt x="7884" y="5930"/>
                </a:cubicBezTo>
                <a:cubicBezTo>
                  <a:pt x="8312" y="5930"/>
                  <a:pt x="8717" y="5692"/>
                  <a:pt x="8908" y="5287"/>
                </a:cubicBezTo>
                <a:cubicBezTo>
                  <a:pt x="9098" y="4882"/>
                  <a:pt x="9050" y="4430"/>
                  <a:pt x="8765" y="4072"/>
                </a:cubicBezTo>
                <a:lnTo>
                  <a:pt x="8574" y="3834"/>
                </a:lnTo>
                <a:cubicBezTo>
                  <a:pt x="8598" y="3787"/>
                  <a:pt x="8622" y="3715"/>
                  <a:pt x="8622" y="3620"/>
                </a:cubicBezTo>
                <a:cubicBezTo>
                  <a:pt x="8622" y="3525"/>
                  <a:pt x="8598" y="3406"/>
                  <a:pt x="8527" y="3334"/>
                </a:cubicBezTo>
                <a:cubicBezTo>
                  <a:pt x="8598" y="3263"/>
                  <a:pt x="8622" y="3144"/>
                  <a:pt x="8622" y="3048"/>
                </a:cubicBezTo>
                <a:cubicBezTo>
                  <a:pt x="8622" y="2834"/>
                  <a:pt x="8503" y="2667"/>
                  <a:pt x="8336" y="2596"/>
                </a:cubicBezTo>
                <a:lnTo>
                  <a:pt x="8336" y="1620"/>
                </a:lnTo>
                <a:lnTo>
                  <a:pt x="8455" y="1620"/>
                </a:lnTo>
                <a:cubicBezTo>
                  <a:pt x="8622" y="1620"/>
                  <a:pt x="8765" y="1524"/>
                  <a:pt x="8860" y="1405"/>
                </a:cubicBezTo>
                <a:lnTo>
                  <a:pt x="10908" y="1405"/>
                </a:lnTo>
                <a:cubicBezTo>
                  <a:pt x="11075" y="1405"/>
                  <a:pt x="11194" y="1262"/>
                  <a:pt x="11194" y="1096"/>
                </a:cubicBezTo>
                <a:lnTo>
                  <a:pt x="11194" y="524"/>
                </a:lnTo>
                <a:cubicBezTo>
                  <a:pt x="11194" y="357"/>
                  <a:pt x="11075" y="238"/>
                  <a:pt x="10908" y="238"/>
                </a:cubicBezTo>
                <a:lnTo>
                  <a:pt x="8860" y="238"/>
                </a:lnTo>
                <a:cubicBezTo>
                  <a:pt x="8765" y="95"/>
                  <a:pt x="8622" y="0"/>
                  <a:pt x="8455" y="0"/>
                </a:cubicBezTo>
                <a:cubicBezTo>
                  <a:pt x="8336" y="0"/>
                  <a:pt x="8241" y="48"/>
                  <a:pt x="8169" y="95"/>
                </a:cubicBezTo>
                <a:cubicBezTo>
                  <a:pt x="8074" y="48"/>
                  <a:pt x="7979" y="0"/>
                  <a:pt x="7860" y="0"/>
                </a:cubicBezTo>
                <a:cubicBezTo>
                  <a:pt x="7765" y="0"/>
                  <a:pt x="7669" y="48"/>
                  <a:pt x="7574" y="95"/>
                </a:cubicBezTo>
                <a:cubicBezTo>
                  <a:pt x="7503" y="48"/>
                  <a:pt x="7407" y="0"/>
                  <a:pt x="7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5" name="Google Shape;1555;p47"/>
          <p:cNvGrpSpPr/>
          <p:nvPr/>
        </p:nvGrpSpPr>
        <p:grpSpPr>
          <a:xfrm>
            <a:off x="5411897" y="2692980"/>
            <a:ext cx="427367" cy="419773"/>
            <a:chOff x="5411897" y="2692980"/>
            <a:chExt cx="427367" cy="419773"/>
          </a:xfrm>
        </p:grpSpPr>
        <p:sp>
          <p:nvSpPr>
            <p:cNvPr id="1556" name="Google Shape;1556;p47"/>
            <p:cNvSpPr/>
            <p:nvPr/>
          </p:nvSpPr>
          <p:spPr>
            <a:xfrm>
              <a:off x="5411897" y="2692980"/>
              <a:ext cx="427367" cy="419773"/>
            </a:xfrm>
            <a:custGeom>
              <a:rect b="b" l="l" r="r" t="t"/>
              <a:pathLst>
                <a:path extrusionOk="0" h="11884" w="12099">
                  <a:moveTo>
                    <a:pt x="10312" y="334"/>
                  </a:moveTo>
                  <a:cubicBezTo>
                    <a:pt x="10312" y="596"/>
                    <a:pt x="10098" y="786"/>
                    <a:pt x="9860" y="786"/>
                  </a:cubicBezTo>
                  <a:lnTo>
                    <a:pt x="5168" y="786"/>
                  </a:lnTo>
                  <a:cubicBezTo>
                    <a:pt x="5073" y="786"/>
                    <a:pt x="5002" y="858"/>
                    <a:pt x="5002" y="953"/>
                  </a:cubicBezTo>
                  <a:cubicBezTo>
                    <a:pt x="5002" y="1048"/>
                    <a:pt x="5073" y="1120"/>
                    <a:pt x="5168" y="1120"/>
                  </a:cubicBezTo>
                  <a:lnTo>
                    <a:pt x="9598" y="1120"/>
                  </a:lnTo>
                  <a:lnTo>
                    <a:pt x="9479" y="1548"/>
                  </a:lnTo>
                  <a:lnTo>
                    <a:pt x="2644" y="1548"/>
                  </a:lnTo>
                  <a:lnTo>
                    <a:pt x="2501" y="1120"/>
                  </a:lnTo>
                  <a:lnTo>
                    <a:pt x="4359" y="1120"/>
                  </a:lnTo>
                  <a:cubicBezTo>
                    <a:pt x="4454" y="1120"/>
                    <a:pt x="4525" y="1048"/>
                    <a:pt x="4525" y="953"/>
                  </a:cubicBezTo>
                  <a:cubicBezTo>
                    <a:pt x="4525" y="858"/>
                    <a:pt x="4454" y="786"/>
                    <a:pt x="4359" y="786"/>
                  </a:cubicBezTo>
                  <a:lnTo>
                    <a:pt x="2263" y="786"/>
                  </a:lnTo>
                  <a:cubicBezTo>
                    <a:pt x="2025" y="786"/>
                    <a:pt x="1811" y="596"/>
                    <a:pt x="1787" y="334"/>
                  </a:cubicBezTo>
                  <a:close/>
                  <a:moveTo>
                    <a:pt x="9431" y="1882"/>
                  </a:moveTo>
                  <a:lnTo>
                    <a:pt x="9431" y="2810"/>
                  </a:lnTo>
                  <a:lnTo>
                    <a:pt x="8979" y="2810"/>
                  </a:lnTo>
                  <a:lnTo>
                    <a:pt x="8979" y="2406"/>
                  </a:lnTo>
                  <a:cubicBezTo>
                    <a:pt x="8979" y="2310"/>
                    <a:pt x="8907" y="2239"/>
                    <a:pt x="8812" y="2239"/>
                  </a:cubicBezTo>
                  <a:lnTo>
                    <a:pt x="8026" y="2239"/>
                  </a:lnTo>
                  <a:cubicBezTo>
                    <a:pt x="7931" y="2239"/>
                    <a:pt x="7836" y="2310"/>
                    <a:pt x="7836" y="2406"/>
                  </a:cubicBezTo>
                  <a:lnTo>
                    <a:pt x="7836" y="2810"/>
                  </a:lnTo>
                  <a:lnTo>
                    <a:pt x="7407" y="2810"/>
                  </a:lnTo>
                  <a:lnTo>
                    <a:pt x="7407" y="2406"/>
                  </a:lnTo>
                  <a:cubicBezTo>
                    <a:pt x="7407" y="2310"/>
                    <a:pt x="7336" y="2239"/>
                    <a:pt x="7240" y="2239"/>
                  </a:cubicBezTo>
                  <a:lnTo>
                    <a:pt x="6454" y="2239"/>
                  </a:lnTo>
                  <a:cubicBezTo>
                    <a:pt x="6359" y="2239"/>
                    <a:pt x="6264" y="2310"/>
                    <a:pt x="6264" y="2406"/>
                  </a:cubicBezTo>
                  <a:lnTo>
                    <a:pt x="6264" y="2810"/>
                  </a:lnTo>
                  <a:lnTo>
                    <a:pt x="5835" y="2810"/>
                  </a:lnTo>
                  <a:lnTo>
                    <a:pt x="5835" y="2406"/>
                  </a:lnTo>
                  <a:cubicBezTo>
                    <a:pt x="5835" y="2310"/>
                    <a:pt x="5764" y="2239"/>
                    <a:pt x="5669" y="2239"/>
                  </a:cubicBezTo>
                  <a:lnTo>
                    <a:pt x="4883" y="2239"/>
                  </a:lnTo>
                  <a:cubicBezTo>
                    <a:pt x="4787" y="2239"/>
                    <a:pt x="4692" y="2310"/>
                    <a:pt x="4692" y="2406"/>
                  </a:cubicBezTo>
                  <a:lnTo>
                    <a:pt x="4692" y="2810"/>
                  </a:lnTo>
                  <a:lnTo>
                    <a:pt x="4264" y="2810"/>
                  </a:lnTo>
                  <a:lnTo>
                    <a:pt x="4264" y="2406"/>
                  </a:lnTo>
                  <a:cubicBezTo>
                    <a:pt x="4264" y="2310"/>
                    <a:pt x="4192" y="2239"/>
                    <a:pt x="4073" y="2239"/>
                  </a:cubicBezTo>
                  <a:lnTo>
                    <a:pt x="3287" y="2239"/>
                  </a:lnTo>
                  <a:cubicBezTo>
                    <a:pt x="3192" y="2239"/>
                    <a:pt x="3120" y="2310"/>
                    <a:pt x="3120" y="2406"/>
                  </a:cubicBezTo>
                  <a:lnTo>
                    <a:pt x="3120" y="2810"/>
                  </a:lnTo>
                  <a:lnTo>
                    <a:pt x="2668" y="2810"/>
                  </a:lnTo>
                  <a:lnTo>
                    <a:pt x="2668" y="1882"/>
                  </a:lnTo>
                  <a:close/>
                  <a:moveTo>
                    <a:pt x="5883" y="3906"/>
                  </a:moveTo>
                  <a:lnTo>
                    <a:pt x="5883" y="4382"/>
                  </a:lnTo>
                  <a:cubicBezTo>
                    <a:pt x="5550" y="4406"/>
                    <a:pt x="5240" y="4549"/>
                    <a:pt x="5002" y="4739"/>
                  </a:cubicBezTo>
                  <a:lnTo>
                    <a:pt x="4668" y="4406"/>
                  </a:lnTo>
                  <a:cubicBezTo>
                    <a:pt x="5002" y="4120"/>
                    <a:pt x="5430" y="3930"/>
                    <a:pt x="5883" y="3906"/>
                  </a:cubicBezTo>
                  <a:close/>
                  <a:moveTo>
                    <a:pt x="6240" y="3906"/>
                  </a:moveTo>
                  <a:cubicBezTo>
                    <a:pt x="6693" y="3930"/>
                    <a:pt x="7121" y="4120"/>
                    <a:pt x="7455" y="4406"/>
                  </a:cubicBezTo>
                  <a:lnTo>
                    <a:pt x="7121" y="4739"/>
                  </a:lnTo>
                  <a:cubicBezTo>
                    <a:pt x="6859" y="4549"/>
                    <a:pt x="6574" y="4406"/>
                    <a:pt x="6240" y="4382"/>
                  </a:cubicBezTo>
                  <a:lnTo>
                    <a:pt x="6240" y="3906"/>
                  </a:lnTo>
                  <a:close/>
                  <a:moveTo>
                    <a:pt x="4406" y="4644"/>
                  </a:moveTo>
                  <a:lnTo>
                    <a:pt x="4764" y="5001"/>
                  </a:lnTo>
                  <a:cubicBezTo>
                    <a:pt x="4549" y="5239"/>
                    <a:pt x="4430" y="5525"/>
                    <a:pt x="4383" y="5859"/>
                  </a:cubicBezTo>
                  <a:lnTo>
                    <a:pt x="3906" y="5859"/>
                  </a:lnTo>
                  <a:cubicBezTo>
                    <a:pt x="3954" y="5406"/>
                    <a:pt x="4121" y="4977"/>
                    <a:pt x="4406" y="4644"/>
                  </a:cubicBezTo>
                  <a:close/>
                  <a:moveTo>
                    <a:pt x="7693" y="4644"/>
                  </a:moveTo>
                  <a:cubicBezTo>
                    <a:pt x="7979" y="4977"/>
                    <a:pt x="8169" y="5406"/>
                    <a:pt x="8193" y="5859"/>
                  </a:cubicBezTo>
                  <a:lnTo>
                    <a:pt x="7717" y="5859"/>
                  </a:lnTo>
                  <a:cubicBezTo>
                    <a:pt x="7693" y="5549"/>
                    <a:pt x="7550" y="5239"/>
                    <a:pt x="7359" y="5001"/>
                  </a:cubicBezTo>
                  <a:lnTo>
                    <a:pt x="7693" y="4644"/>
                  </a:lnTo>
                  <a:close/>
                  <a:moveTo>
                    <a:pt x="8645" y="2596"/>
                  </a:moveTo>
                  <a:lnTo>
                    <a:pt x="8645" y="3001"/>
                  </a:lnTo>
                  <a:cubicBezTo>
                    <a:pt x="8645" y="3096"/>
                    <a:pt x="8717" y="3168"/>
                    <a:pt x="8812" y="3168"/>
                  </a:cubicBezTo>
                  <a:lnTo>
                    <a:pt x="9431" y="3168"/>
                  </a:lnTo>
                  <a:lnTo>
                    <a:pt x="9431" y="4120"/>
                  </a:lnTo>
                  <a:cubicBezTo>
                    <a:pt x="9431" y="4215"/>
                    <a:pt x="9503" y="4311"/>
                    <a:pt x="9622" y="4311"/>
                  </a:cubicBezTo>
                  <a:cubicBezTo>
                    <a:pt x="9717" y="4311"/>
                    <a:pt x="9788" y="4215"/>
                    <a:pt x="9788" y="4120"/>
                  </a:cubicBezTo>
                  <a:lnTo>
                    <a:pt x="9788" y="3430"/>
                  </a:lnTo>
                  <a:lnTo>
                    <a:pt x="10455" y="3430"/>
                  </a:lnTo>
                  <a:cubicBezTo>
                    <a:pt x="10622" y="3430"/>
                    <a:pt x="10741" y="3501"/>
                    <a:pt x="10836" y="3620"/>
                  </a:cubicBezTo>
                  <a:cubicBezTo>
                    <a:pt x="10932" y="3739"/>
                    <a:pt x="10955" y="3882"/>
                    <a:pt x="10908" y="4025"/>
                  </a:cubicBezTo>
                  <a:lnTo>
                    <a:pt x="10289" y="5811"/>
                  </a:lnTo>
                  <a:cubicBezTo>
                    <a:pt x="10241" y="5906"/>
                    <a:pt x="10170" y="5954"/>
                    <a:pt x="10074" y="5954"/>
                  </a:cubicBezTo>
                  <a:lnTo>
                    <a:pt x="9788" y="5954"/>
                  </a:lnTo>
                  <a:lnTo>
                    <a:pt x="9788" y="4930"/>
                  </a:lnTo>
                  <a:cubicBezTo>
                    <a:pt x="9788" y="4835"/>
                    <a:pt x="9693" y="4763"/>
                    <a:pt x="9598" y="4763"/>
                  </a:cubicBezTo>
                  <a:cubicBezTo>
                    <a:pt x="9503" y="4763"/>
                    <a:pt x="9431" y="4835"/>
                    <a:pt x="9431" y="4930"/>
                  </a:cubicBezTo>
                  <a:lnTo>
                    <a:pt x="9431" y="5501"/>
                  </a:lnTo>
                  <a:lnTo>
                    <a:pt x="8502" y="5501"/>
                  </a:lnTo>
                  <a:cubicBezTo>
                    <a:pt x="8241" y="4382"/>
                    <a:pt x="7240" y="3549"/>
                    <a:pt x="6050" y="3549"/>
                  </a:cubicBezTo>
                  <a:cubicBezTo>
                    <a:pt x="4883" y="3549"/>
                    <a:pt x="3859" y="4358"/>
                    <a:pt x="3621" y="5501"/>
                  </a:cubicBezTo>
                  <a:lnTo>
                    <a:pt x="2692" y="5501"/>
                  </a:lnTo>
                  <a:lnTo>
                    <a:pt x="2692" y="3168"/>
                  </a:lnTo>
                  <a:lnTo>
                    <a:pt x="3311" y="3168"/>
                  </a:lnTo>
                  <a:cubicBezTo>
                    <a:pt x="3406" y="3168"/>
                    <a:pt x="3478" y="3096"/>
                    <a:pt x="3478" y="3001"/>
                  </a:cubicBezTo>
                  <a:lnTo>
                    <a:pt x="3478" y="2596"/>
                  </a:lnTo>
                  <a:lnTo>
                    <a:pt x="3906" y="2596"/>
                  </a:lnTo>
                  <a:lnTo>
                    <a:pt x="3906" y="3001"/>
                  </a:lnTo>
                  <a:cubicBezTo>
                    <a:pt x="3906" y="3096"/>
                    <a:pt x="4002" y="3168"/>
                    <a:pt x="4097" y="3168"/>
                  </a:cubicBezTo>
                  <a:lnTo>
                    <a:pt x="4883" y="3168"/>
                  </a:lnTo>
                  <a:cubicBezTo>
                    <a:pt x="4978" y="3168"/>
                    <a:pt x="5049" y="3096"/>
                    <a:pt x="5049" y="3001"/>
                  </a:cubicBezTo>
                  <a:lnTo>
                    <a:pt x="5049" y="2596"/>
                  </a:lnTo>
                  <a:lnTo>
                    <a:pt x="5478" y="2596"/>
                  </a:lnTo>
                  <a:lnTo>
                    <a:pt x="5478" y="3001"/>
                  </a:lnTo>
                  <a:cubicBezTo>
                    <a:pt x="5478" y="3096"/>
                    <a:pt x="5573" y="3168"/>
                    <a:pt x="5669" y="3168"/>
                  </a:cubicBezTo>
                  <a:lnTo>
                    <a:pt x="6454" y="3168"/>
                  </a:lnTo>
                  <a:cubicBezTo>
                    <a:pt x="6550" y="3168"/>
                    <a:pt x="6621" y="3096"/>
                    <a:pt x="6621" y="3001"/>
                  </a:cubicBezTo>
                  <a:lnTo>
                    <a:pt x="6621" y="2596"/>
                  </a:lnTo>
                  <a:lnTo>
                    <a:pt x="7074" y="2596"/>
                  </a:lnTo>
                  <a:lnTo>
                    <a:pt x="7074" y="3001"/>
                  </a:lnTo>
                  <a:cubicBezTo>
                    <a:pt x="7074" y="3096"/>
                    <a:pt x="7145" y="3168"/>
                    <a:pt x="7240" y="3168"/>
                  </a:cubicBezTo>
                  <a:lnTo>
                    <a:pt x="8026" y="3168"/>
                  </a:lnTo>
                  <a:cubicBezTo>
                    <a:pt x="8121" y="3168"/>
                    <a:pt x="8193" y="3096"/>
                    <a:pt x="8193" y="3001"/>
                  </a:cubicBezTo>
                  <a:lnTo>
                    <a:pt x="8193" y="2596"/>
                  </a:lnTo>
                  <a:close/>
                  <a:moveTo>
                    <a:pt x="3549" y="5859"/>
                  </a:moveTo>
                  <a:cubicBezTo>
                    <a:pt x="3549" y="5906"/>
                    <a:pt x="3549" y="5978"/>
                    <a:pt x="3549" y="6049"/>
                  </a:cubicBezTo>
                  <a:cubicBezTo>
                    <a:pt x="3549" y="6121"/>
                    <a:pt x="3549" y="6192"/>
                    <a:pt x="3549" y="6263"/>
                  </a:cubicBezTo>
                  <a:lnTo>
                    <a:pt x="2692" y="6263"/>
                  </a:lnTo>
                  <a:cubicBezTo>
                    <a:pt x="2692" y="6168"/>
                    <a:pt x="2692" y="6073"/>
                    <a:pt x="2692" y="5978"/>
                  </a:cubicBezTo>
                  <a:lnTo>
                    <a:pt x="2692" y="5859"/>
                  </a:lnTo>
                  <a:close/>
                  <a:moveTo>
                    <a:pt x="9431" y="5859"/>
                  </a:moveTo>
                  <a:lnTo>
                    <a:pt x="9431" y="5978"/>
                  </a:lnTo>
                  <a:cubicBezTo>
                    <a:pt x="9431" y="6073"/>
                    <a:pt x="9431" y="6168"/>
                    <a:pt x="9407" y="6263"/>
                  </a:cubicBezTo>
                  <a:lnTo>
                    <a:pt x="8550" y="6263"/>
                  </a:lnTo>
                  <a:cubicBezTo>
                    <a:pt x="8550" y="6192"/>
                    <a:pt x="8574" y="6121"/>
                    <a:pt x="8574" y="6049"/>
                  </a:cubicBezTo>
                  <a:cubicBezTo>
                    <a:pt x="8574" y="5978"/>
                    <a:pt x="8550" y="5906"/>
                    <a:pt x="8550" y="5859"/>
                  </a:cubicBezTo>
                  <a:close/>
                  <a:moveTo>
                    <a:pt x="2335" y="2667"/>
                  </a:moveTo>
                  <a:lnTo>
                    <a:pt x="2335" y="3072"/>
                  </a:lnTo>
                  <a:lnTo>
                    <a:pt x="1644" y="3072"/>
                  </a:lnTo>
                  <a:cubicBezTo>
                    <a:pt x="1382" y="3072"/>
                    <a:pt x="1144" y="3215"/>
                    <a:pt x="1001" y="3430"/>
                  </a:cubicBezTo>
                  <a:cubicBezTo>
                    <a:pt x="858" y="3644"/>
                    <a:pt x="810" y="3906"/>
                    <a:pt x="882" y="4144"/>
                  </a:cubicBezTo>
                  <a:lnTo>
                    <a:pt x="977" y="4430"/>
                  </a:lnTo>
                  <a:cubicBezTo>
                    <a:pt x="1001" y="4501"/>
                    <a:pt x="1072" y="4549"/>
                    <a:pt x="1144" y="4549"/>
                  </a:cubicBezTo>
                  <a:lnTo>
                    <a:pt x="1215" y="4549"/>
                  </a:lnTo>
                  <a:cubicBezTo>
                    <a:pt x="1311" y="4501"/>
                    <a:pt x="1358" y="4406"/>
                    <a:pt x="1311" y="4311"/>
                  </a:cubicBezTo>
                  <a:lnTo>
                    <a:pt x="1215" y="4025"/>
                  </a:lnTo>
                  <a:cubicBezTo>
                    <a:pt x="1168" y="3906"/>
                    <a:pt x="1191" y="3739"/>
                    <a:pt x="1287" y="3620"/>
                  </a:cubicBezTo>
                  <a:cubicBezTo>
                    <a:pt x="1358" y="3501"/>
                    <a:pt x="1501" y="3430"/>
                    <a:pt x="1644" y="3430"/>
                  </a:cubicBezTo>
                  <a:lnTo>
                    <a:pt x="2335" y="3430"/>
                  </a:lnTo>
                  <a:lnTo>
                    <a:pt x="2335" y="5954"/>
                  </a:lnTo>
                  <a:lnTo>
                    <a:pt x="2025" y="5954"/>
                  </a:lnTo>
                  <a:cubicBezTo>
                    <a:pt x="1954" y="5954"/>
                    <a:pt x="1858" y="5906"/>
                    <a:pt x="1834" y="5835"/>
                  </a:cubicBezTo>
                  <a:lnTo>
                    <a:pt x="1572" y="5073"/>
                  </a:lnTo>
                  <a:cubicBezTo>
                    <a:pt x="1553" y="5014"/>
                    <a:pt x="1485" y="4971"/>
                    <a:pt x="1408" y="4971"/>
                  </a:cubicBezTo>
                  <a:cubicBezTo>
                    <a:pt x="1392" y="4971"/>
                    <a:pt x="1375" y="4973"/>
                    <a:pt x="1358" y="4977"/>
                  </a:cubicBezTo>
                  <a:cubicBezTo>
                    <a:pt x="1263" y="5001"/>
                    <a:pt x="1215" y="5097"/>
                    <a:pt x="1263" y="5192"/>
                  </a:cubicBezTo>
                  <a:lnTo>
                    <a:pt x="1501" y="5930"/>
                  </a:lnTo>
                  <a:cubicBezTo>
                    <a:pt x="1596" y="6168"/>
                    <a:pt x="1811" y="6311"/>
                    <a:pt x="2025" y="6311"/>
                  </a:cubicBezTo>
                  <a:lnTo>
                    <a:pt x="2335" y="6311"/>
                  </a:lnTo>
                  <a:cubicBezTo>
                    <a:pt x="2358" y="6454"/>
                    <a:pt x="2382" y="6597"/>
                    <a:pt x="2406" y="6716"/>
                  </a:cubicBezTo>
                  <a:lnTo>
                    <a:pt x="2049" y="6716"/>
                  </a:lnTo>
                  <a:cubicBezTo>
                    <a:pt x="1620" y="6716"/>
                    <a:pt x="1263" y="6454"/>
                    <a:pt x="1120" y="6073"/>
                  </a:cubicBezTo>
                  <a:lnTo>
                    <a:pt x="501" y="4287"/>
                  </a:lnTo>
                  <a:cubicBezTo>
                    <a:pt x="382" y="3906"/>
                    <a:pt x="429" y="3501"/>
                    <a:pt x="668" y="3191"/>
                  </a:cubicBezTo>
                  <a:cubicBezTo>
                    <a:pt x="882" y="2858"/>
                    <a:pt x="1263" y="2667"/>
                    <a:pt x="1644" y="2667"/>
                  </a:cubicBezTo>
                  <a:close/>
                  <a:moveTo>
                    <a:pt x="10455" y="2667"/>
                  </a:moveTo>
                  <a:cubicBezTo>
                    <a:pt x="10860" y="2667"/>
                    <a:pt x="11217" y="2858"/>
                    <a:pt x="11455" y="3168"/>
                  </a:cubicBezTo>
                  <a:cubicBezTo>
                    <a:pt x="11670" y="3501"/>
                    <a:pt x="11741" y="3906"/>
                    <a:pt x="11598" y="4287"/>
                  </a:cubicBezTo>
                  <a:lnTo>
                    <a:pt x="10979" y="6073"/>
                  </a:lnTo>
                  <a:cubicBezTo>
                    <a:pt x="10860" y="6454"/>
                    <a:pt x="10479" y="6716"/>
                    <a:pt x="10074" y="6716"/>
                  </a:cubicBezTo>
                  <a:lnTo>
                    <a:pt x="9717" y="6716"/>
                  </a:lnTo>
                  <a:cubicBezTo>
                    <a:pt x="9741" y="6573"/>
                    <a:pt x="9765" y="6454"/>
                    <a:pt x="9765" y="6311"/>
                  </a:cubicBezTo>
                  <a:lnTo>
                    <a:pt x="10074" y="6311"/>
                  </a:lnTo>
                  <a:cubicBezTo>
                    <a:pt x="10312" y="6311"/>
                    <a:pt x="10527" y="6168"/>
                    <a:pt x="10598" y="5930"/>
                  </a:cubicBezTo>
                  <a:lnTo>
                    <a:pt x="11217" y="4144"/>
                  </a:lnTo>
                  <a:cubicBezTo>
                    <a:pt x="11313" y="3906"/>
                    <a:pt x="11265" y="3644"/>
                    <a:pt x="11122" y="3406"/>
                  </a:cubicBezTo>
                  <a:cubicBezTo>
                    <a:pt x="10955" y="3191"/>
                    <a:pt x="10717" y="3072"/>
                    <a:pt x="10455" y="3072"/>
                  </a:cubicBezTo>
                  <a:lnTo>
                    <a:pt x="9788" y="3072"/>
                  </a:lnTo>
                  <a:lnTo>
                    <a:pt x="9788" y="2667"/>
                  </a:lnTo>
                  <a:close/>
                  <a:moveTo>
                    <a:pt x="6050" y="4715"/>
                  </a:moveTo>
                  <a:cubicBezTo>
                    <a:pt x="6788" y="4715"/>
                    <a:pt x="7383" y="5311"/>
                    <a:pt x="7383" y="6049"/>
                  </a:cubicBezTo>
                  <a:cubicBezTo>
                    <a:pt x="7383" y="6787"/>
                    <a:pt x="6788" y="7383"/>
                    <a:pt x="6050" y="7383"/>
                  </a:cubicBezTo>
                  <a:cubicBezTo>
                    <a:pt x="5335" y="7383"/>
                    <a:pt x="4740" y="6787"/>
                    <a:pt x="4740" y="6049"/>
                  </a:cubicBezTo>
                  <a:cubicBezTo>
                    <a:pt x="4740" y="5311"/>
                    <a:pt x="5335" y="4715"/>
                    <a:pt x="6050" y="4715"/>
                  </a:cubicBezTo>
                  <a:close/>
                  <a:moveTo>
                    <a:pt x="4383" y="6216"/>
                  </a:moveTo>
                  <a:cubicBezTo>
                    <a:pt x="4430" y="6549"/>
                    <a:pt x="4549" y="6859"/>
                    <a:pt x="4764" y="7097"/>
                  </a:cubicBezTo>
                  <a:lnTo>
                    <a:pt x="4406" y="7430"/>
                  </a:lnTo>
                  <a:cubicBezTo>
                    <a:pt x="4121" y="7097"/>
                    <a:pt x="3954" y="6692"/>
                    <a:pt x="3906" y="6216"/>
                  </a:cubicBezTo>
                  <a:close/>
                  <a:moveTo>
                    <a:pt x="8217" y="6216"/>
                  </a:moveTo>
                  <a:cubicBezTo>
                    <a:pt x="8169" y="6692"/>
                    <a:pt x="7979" y="7097"/>
                    <a:pt x="7693" y="7430"/>
                  </a:cubicBezTo>
                  <a:lnTo>
                    <a:pt x="7359" y="7097"/>
                  </a:lnTo>
                  <a:cubicBezTo>
                    <a:pt x="7550" y="6859"/>
                    <a:pt x="7693" y="6549"/>
                    <a:pt x="7717" y="6216"/>
                  </a:cubicBezTo>
                  <a:close/>
                  <a:moveTo>
                    <a:pt x="5002" y="7359"/>
                  </a:moveTo>
                  <a:cubicBezTo>
                    <a:pt x="5240" y="7549"/>
                    <a:pt x="5550" y="7668"/>
                    <a:pt x="5883" y="7716"/>
                  </a:cubicBezTo>
                  <a:lnTo>
                    <a:pt x="5883" y="8192"/>
                  </a:lnTo>
                  <a:cubicBezTo>
                    <a:pt x="5430" y="8169"/>
                    <a:pt x="5002" y="7978"/>
                    <a:pt x="4668" y="7692"/>
                  </a:cubicBezTo>
                  <a:lnTo>
                    <a:pt x="5002" y="7359"/>
                  </a:lnTo>
                  <a:close/>
                  <a:moveTo>
                    <a:pt x="7121" y="7335"/>
                  </a:moveTo>
                  <a:lnTo>
                    <a:pt x="7455" y="7692"/>
                  </a:lnTo>
                  <a:cubicBezTo>
                    <a:pt x="7121" y="7978"/>
                    <a:pt x="6693" y="8145"/>
                    <a:pt x="6240" y="8192"/>
                  </a:cubicBezTo>
                  <a:lnTo>
                    <a:pt x="6240" y="7716"/>
                  </a:lnTo>
                  <a:cubicBezTo>
                    <a:pt x="6574" y="7668"/>
                    <a:pt x="6859" y="7549"/>
                    <a:pt x="7121" y="7335"/>
                  </a:cubicBezTo>
                  <a:close/>
                  <a:moveTo>
                    <a:pt x="9360" y="6597"/>
                  </a:moveTo>
                  <a:cubicBezTo>
                    <a:pt x="9074" y="8169"/>
                    <a:pt x="7693" y="9335"/>
                    <a:pt x="6050" y="9335"/>
                  </a:cubicBezTo>
                  <a:cubicBezTo>
                    <a:pt x="4406" y="9335"/>
                    <a:pt x="3049" y="8169"/>
                    <a:pt x="2739" y="6597"/>
                  </a:cubicBezTo>
                  <a:lnTo>
                    <a:pt x="3621" y="6597"/>
                  </a:lnTo>
                  <a:cubicBezTo>
                    <a:pt x="3882" y="7716"/>
                    <a:pt x="4883" y="8550"/>
                    <a:pt x="6050" y="8550"/>
                  </a:cubicBezTo>
                  <a:cubicBezTo>
                    <a:pt x="7217" y="8550"/>
                    <a:pt x="8241" y="7740"/>
                    <a:pt x="8502" y="6597"/>
                  </a:cubicBezTo>
                  <a:close/>
                  <a:moveTo>
                    <a:pt x="7431" y="9431"/>
                  </a:moveTo>
                  <a:cubicBezTo>
                    <a:pt x="7383" y="9836"/>
                    <a:pt x="7455" y="10240"/>
                    <a:pt x="7621" y="10621"/>
                  </a:cubicBezTo>
                  <a:lnTo>
                    <a:pt x="4502" y="10621"/>
                  </a:lnTo>
                  <a:cubicBezTo>
                    <a:pt x="4668" y="10240"/>
                    <a:pt x="4740" y="9836"/>
                    <a:pt x="4668" y="9431"/>
                  </a:cubicBezTo>
                  <a:lnTo>
                    <a:pt x="4668" y="9431"/>
                  </a:lnTo>
                  <a:cubicBezTo>
                    <a:pt x="5097" y="9597"/>
                    <a:pt x="5573" y="9693"/>
                    <a:pt x="6050" y="9693"/>
                  </a:cubicBezTo>
                  <a:cubicBezTo>
                    <a:pt x="6550" y="9693"/>
                    <a:pt x="7002" y="9597"/>
                    <a:pt x="7431" y="9431"/>
                  </a:cubicBezTo>
                  <a:close/>
                  <a:moveTo>
                    <a:pt x="8002" y="10955"/>
                  </a:moveTo>
                  <a:cubicBezTo>
                    <a:pt x="8241" y="10955"/>
                    <a:pt x="8431" y="11145"/>
                    <a:pt x="8431" y="11384"/>
                  </a:cubicBezTo>
                  <a:lnTo>
                    <a:pt x="8431" y="11526"/>
                  </a:lnTo>
                  <a:lnTo>
                    <a:pt x="3692" y="11526"/>
                  </a:lnTo>
                  <a:lnTo>
                    <a:pt x="3692" y="11384"/>
                  </a:lnTo>
                  <a:cubicBezTo>
                    <a:pt x="3692" y="11145"/>
                    <a:pt x="3882" y="10955"/>
                    <a:pt x="4097" y="10955"/>
                  </a:cubicBezTo>
                  <a:close/>
                  <a:moveTo>
                    <a:pt x="1763" y="0"/>
                  </a:moveTo>
                  <a:cubicBezTo>
                    <a:pt x="1596" y="0"/>
                    <a:pt x="1453" y="143"/>
                    <a:pt x="1453" y="310"/>
                  </a:cubicBezTo>
                  <a:cubicBezTo>
                    <a:pt x="1453" y="715"/>
                    <a:pt x="1739" y="1072"/>
                    <a:pt x="2144" y="1120"/>
                  </a:cubicBezTo>
                  <a:lnTo>
                    <a:pt x="2335" y="1739"/>
                  </a:lnTo>
                  <a:lnTo>
                    <a:pt x="2335" y="2310"/>
                  </a:lnTo>
                  <a:lnTo>
                    <a:pt x="1644" y="2310"/>
                  </a:lnTo>
                  <a:cubicBezTo>
                    <a:pt x="1144" y="2310"/>
                    <a:pt x="668" y="2572"/>
                    <a:pt x="382" y="2977"/>
                  </a:cubicBezTo>
                  <a:cubicBezTo>
                    <a:pt x="96" y="3382"/>
                    <a:pt x="1" y="3930"/>
                    <a:pt x="167" y="4406"/>
                  </a:cubicBezTo>
                  <a:lnTo>
                    <a:pt x="787" y="6192"/>
                  </a:lnTo>
                  <a:cubicBezTo>
                    <a:pt x="977" y="6716"/>
                    <a:pt x="1477" y="7049"/>
                    <a:pt x="2025" y="7049"/>
                  </a:cubicBezTo>
                  <a:lnTo>
                    <a:pt x="2501" y="7049"/>
                  </a:lnTo>
                  <a:cubicBezTo>
                    <a:pt x="2787" y="8002"/>
                    <a:pt x="3430" y="8788"/>
                    <a:pt x="4287" y="9240"/>
                  </a:cubicBezTo>
                  <a:cubicBezTo>
                    <a:pt x="4406" y="9669"/>
                    <a:pt x="4359" y="10217"/>
                    <a:pt x="4097" y="10621"/>
                  </a:cubicBezTo>
                  <a:cubicBezTo>
                    <a:pt x="3668" y="10621"/>
                    <a:pt x="3335" y="10955"/>
                    <a:pt x="3335" y="11384"/>
                  </a:cubicBezTo>
                  <a:lnTo>
                    <a:pt x="3335" y="11574"/>
                  </a:lnTo>
                  <a:cubicBezTo>
                    <a:pt x="3335" y="11741"/>
                    <a:pt x="3478" y="11884"/>
                    <a:pt x="3644" y="11884"/>
                  </a:cubicBezTo>
                  <a:lnTo>
                    <a:pt x="8455" y="11884"/>
                  </a:lnTo>
                  <a:cubicBezTo>
                    <a:pt x="8622" y="11884"/>
                    <a:pt x="8764" y="11741"/>
                    <a:pt x="8764" y="11574"/>
                  </a:cubicBezTo>
                  <a:lnTo>
                    <a:pt x="8764" y="11384"/>
                  </a:lnTo>
                  <a:cubicBezTo>
                    <a:pt x="8764" y="10955"/>
                    <a:pt x="8431" y="10621"/>
                    <a:pt x="8026" y="10621"/>
                  </a:cubicBezTo>
                  <a:cubicBezTo>
                    <a:pt x="7764" y="10217"/>
                    <a:pt x="7693" y="9693"/>
                    <a:pt x="7836" y="9240"/>
                  </a:cubicBezTo>
                  <a:cubicBezTo>
                    <a:pt x="8669" y="8788"/>
                    <a:pt x="9312" y="8002"/>
                    <a:pt x="9622" y="7049"/>
                  </a:cubicBezTo>
                  <a:lnTo>
                    <a:pt x="10074" y="7049"/>
                  </a:lnTo>
                  <a:cubicBezTo>
                    <a:pt x="10622" y="7049"/>
                    <a:pt x="11122" y="6716"/>
                    <a:pt x="11313" y="6192"/>
                  </a:cubicBezTo>
                  <a:lnTo>
                    <a:pt x="11932" y="4406"/>
                  </a:lnTo>
                  <a:cubicBezTo>
                    <a:pt x="12098" y="3906"/>
                    <a:pt x="12027" y="3382"/>
                    <a:pt x="11741" y="2977"/>
                  </a:cubicBezTo>
                  <a:cubicBezTo>
                    <a:pt x="11432" y="2572"/>
                    <a:pt x="10955" y="2310"/>
                    <a:pt x="10455" y="2310"/>
                  </a:cubicBezTo>
                  <a:lnTo>
                    <a:pt x="9788" y="2310"/>
                  </a:lnTo>
                  <a:lnTo>
                    <a:pt x="9788" y="1739"/>
                  </a:lnTo>
                  <a:lnTo>
                    <a:pt x="9979" y="1120"/>
                  </a:lnTo>
                  <a:cubicBezTo>
                    <a:pt x="10360" y="1072"/>
                    <a:pt x="10670" y="715"/>
                    <a:pt x="10670" y="310"/>
                  </a:cubicBezTo>
                  <a:cubicBezTo>
                    <a:pt x="10670" y="143"/>
                    <a:pt x="10527" y="0"/>
                    <a:pt x="103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7"/>
            <p:cNvSpPr/>
            <p:nvPr/>
          </p:nvSpPr>
          <p:spPr>
            <a:xfrm>
              <a:off x="5591088" y="2871288"/>
              <a:ext cx="69833" cy="70716"/>
            </a:xfrm>
            <a:custGeom>
              <a:rect b="b" l="l" r="r" t="t"/>
              <a:pathLst>
                <a:path extrusionOk="0" h="2002" w="1977">
                  <a:moveTo>
                    <a:pt x="977" y="1"/>
                  </a:moveTo>
                  <a:cubicBezTo>
                    <a:pt x="429" y="1"/>
                    <a:pt x="0" y="453"/>
                    <a:pt x="0" y="1001"/>
                  </a:cubicBezTo>
                  <a:cubicBezTo>
                    <a:pt x="0" y="1168"/>
                    <a:pt x="48" y="1335"/>
                    <a:pt x="119" y="1477"/>
                  </a:cubicBezTo>
                  <a:cubicBezTo>
                    <a:pt x="151" y="1541"/>
                    <a:pt x="204" y="1573"/>
                    <a:pt x="264" y="1573"/>
                  </a:cubicBezTo>
                  <a:cubicBezTo>
                    <a:pt x="294" y="1573"/>
                    <a:pt x="326" y="1565"/>
                    <a:pt x="357" y="1549"/>
                  </a:cubicBezTo>
                  <a:cubicBezTo>
                    <a:pt x="429" y="1501"/>
                    <a:pt x="477" y="1406"/>
                    <a:pt x="429" y="1311"/>
                  </a:cubicBezTo>
                  <a:cubicBezTo>
                    <a:pt x="357" y="1215"/>
                    <a:pt x="334" y="1120"/>
                    <a:pt x="334" y="1001"/>
                  </a:cubicBezTo>
                  <a:cubicBezTo>
                    <a:pt x="334" y="644"/>
                    <a:pt x="619" y="358"/>
                    <a:pt x="977" y="358"/>
                  </a:cubicBezTo>
                  <a:cubicBezTo>
                    <a:pt x="1334" y="358"/>
                    <a:pt x="1620" y="644"/>
                    <a:pt x="1620" y="1001"/>
                  </a:cubicBezTo>
                  <a:cubicBezTo>
                    <a:pt x="1620" y="1358"/>
                    <a:pt x="1334" y="1644"/>
                    <a:pt x="977" y="1644"/>
                  </a:cubicBezTo>
                  <a:lnTo>
                    <a:pt x="953" y="1644"/>
                  </a:lnTo>
                  <a:cubicBezTo>
                    <a:pt x="858" y="1644"/>
                    <a:pt x="762" y="1716"/>
                    <a:pt x="762" y="1811"/>
                  </a:cubicBezTo>
                  <a:cubicBezTo>
                    <a:pt x="762" y="1906"/>
                    <a:pt x="834" y="1977"/>
                    <a:pt x="929" y="1977"/>
                  </a:cubicBezTo>
                  <a:cubicBezTo>
                    <a:pt x="953" y="1977"/>
                    <a:pt x="953" y="2001"/>
                    <a:pt x="977" y="2001"/>
                  </a:cubicBezTo>
                  <a:cubicBezTo>
                    <a:pt x="1524" y="2001"/>
                    <a:pt x="1977" y="1549"/>
                    <a:pt x="1977" y="1001"/>
                  </a:cubicBezTo>
                  <a:cubicBezTo>
                    <a:pt x="1977" y="453"/>
                    <a:pt x="1524" y="1"/>
                    <a:pt x="9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 name="Google Shape;1558;p47"/>
          <p:cNvGrpSpPr/>
          <p:nvPr/>
        </p:nvGrpSpPr>
        <p:grpSpPr>
          <a:xfrm>
            <a:off x="6223643" y="2051135"/>
            <a:ext cx="226311" cy="421468"/>
            <a:chOff x="6223643" y="2051135"/>
            <a:chExt cx="226311" cy="421468"/>
          </a:xfrm>
        </p:grpSpPr>
        <p:sp>
          <p:nvSpPr>
            <p:cNvPr id="1559" name="Google Shape;1559;p47"/>
            <p:cNvSpPr/>
            <p:nvPr/>
          </p:nvSpPr>
          <p:spPr>
            <a:xfrm>
              <a:off x="6234593" y="2051135"/>
              <a:ext cx="135462" cy="130976"/>
            </a:xfrm>
            <a:custGeom>
              <a:rect b="b" l="l" r="r" t="t"/>
              <a:pathLst>
                <a:path extrusionOk="0" h="3708" w="3835">
                  <a:moveTo>
                    <a:pt x="3311" y="1"/>
                  </a:moveTo>
                  <a:cubicBezTo>
                    <a:pt x="2929" y="49"/>
                    <a:pt x="2382" y="168"/>
                    <a:pt x="2048" y="549"/>
                  </a:cubicBezTo>
                  <a:cubicBezTo>
                    <a:pt x="1477" y="1144"/>
                    <a:pt x="1715" y="1668"/>
                    <a:pt x="1929" y="2144"/>
                  </a:cubicBezTo>
                  <a:cubicBezTo>
                    <a:pt x="2048" y="2430"/>
                    <a:pt x="2167" y="2692"/>
                    <a:pt x="2144" y="2954"/>
                  </a:cubicBezTo>
                  <a:cubicBezTo>
                    <a:pt x="2120" y="3144"/>
                    <a:pt x="2025" y="3240"/>
                    <a:pt x="1953" y="3287"/>
                  </a:cubicBezTo>
                  <a:cubicBezTo>
                    <a:pt x="1861" y="3333"/>
                    <a:pt x="1769" y="3360"/>
                    <a:pt x="1676" y="3360"/>
                  </a:cubicBezTo>
                  <a:cubicBezTo>
                    <a:pt x="1626" y="3360"/>
                    <a:pt x="1575" y="3352"/>
                    <a:pt x="1524" y="3335"/>
                  </a:cubicBezTo>
                  <a:cubicBezTo>
                    <a:pt x="1239" y="3240"/>
                    <a:pt x="1143" y="3002"/>
                    <a:pt x="1215" y="2620"/>
                  </a:cubicBezTo>
                  <a:cubicBezTo>
                    <a:pt x="1239" y="2549"/>
                    <a:pt x="1215" y="2501"/>
                    <a:pt x="1167" y="2454"/>
                  </a:cubicBezTo>
                  <a:cubicBezTo>
                    <a:pt x="1120" y="2406"/>
                    <a:pt x="1048" y="2406"/>
                    <a:pt x="1000" y="2406"/>
                  </a:cubicBezTo>
                  <a:cubicBezTo>
                    <a:pt x="977" y="2430"/>
                    <a:pt x="358" y="2597"/>
                    <a:pt x="48" y="3216"/>
                  </a:cubicBezTo>
                  <a:cubicBezTo>
                    <a:pt x="0" y="3287"/>
                    <a:pt x="48" y="3406"/>
                    <a:pt x="119" y="3454"/>
                  </a:cubicBezTo>
                  <a:cubicBezTo>
                    <a:pt x="142" y="3460"/>
                    <a:pt x="164" y="3463"/>
                    <a:pt x="186" y="3463"/>
                  </a:cubicBezTo>
                  <a:cubicBezTo>
                    <a:pt x="257" y="3463"/>
                    <a:pt x="321" y="3431"/>
                    <a:pt x="358" y="3359"/>
                  </a:cubicBezTo>
                  <a:cubicBezTo>
                    <a:pt x="477" y="3121"/>
                    <a:pt x="667" y="2954"/>
                    <a:pt x="834" y="2859"/>
                  </a:cubicBezTo>
                  <a:cubicBezTo>
                    <a:pt x="834" y="3263"/>
                    <a:pt x="1048" y="3549"/>
                    <a:pt x="1429" y="3668"/>
                  </a:cubicBezTo>
                  <a:cubicBezTo>
                    <a:pt x="1498" y="3694"/>
                    <a:pt x="1578" y="3707"/>
                    <a:pt x="1663" y="3707"/>
                  </a:cubicBezTo>
                  <a:cubicBezTo>
                    <a:pt x="1816" y="3707"/>
                    <a:pt x="1982" y="3665"/>
                    <a:pt x="2120" y="3573"/>
                  </a:cubicBezTo>
                  <a:cubicBezTo>
                    <a:pt x="2334" y="3454"/>
                    <a:pt x="2453" y="3240"/>
                    <a:pt x="2501" y="3002"/>
                  </a:cubicBezTo>
                  <a:cubicBezTo>
                    <a:pt x="2525" y="2620"/>
                    <a:pt x="2382" y="2287"/>
                    <a:pt x="2239" y="2001"/>
                  </a:cubicBezTo>
                  <a:cubicBezTo>
                    <a:pt x="2048" y="1549"/>
                    <a:pt x="1882" y="1215"/>
                    <a:pt x="2286" y="763"/>
                  </a:cubicBezTo>
                  <a:cubicBezTo>
                    <a:pt x="2525" y="525"/>
                    <a:pt x="2858" y="430"/>
                    <a:pt x="3168" y="382"/>
                  </a:cubicBezTo>
                  <a:lnTo>
                    <a:pt x="3168" y="382"/>
                  </a:lnTo>
                  <a:cubicBezTo>
                    <a:pt x="2953" y="668"/>
                    <a:pt x="2953" y="1073"/>
                    <a:pt x="3191" y="1382"/>
                  </a:cubicBezTo>
                  <a:cubicBezTo>
                    <a:pt x="3287" y="1501"/>
                    <a:pt x="3406" y="1596"/>
                    <a:pt x="3501" y="1716"/>
                  </a:cubicBezTo>
                  <a:cubicBezTo>
                    <a:pt x="3540" y="1755"/>
                    <a:pt x="3587" y="1773"/>
                    <a:pt x="3633" y="1773"/>
                  </a:cubicBezTo>
                  <a:cubicBezTo>
                    <a:pt x="3670" y="1773"/>
                    <a:pt x="3707" y="1761"/>
                    <a:pt x="3739" y="1739"/>
                  </a:cubicBezTo>
                  <a:cubicBezTo>
                    <a:pt x="3811" y="1668"/>
                    <a:pt x="3834" y="1549"/>
                    <a:pt x="3763" y="1477"/>
                  </a:cubicBezTo>
                  <a:cubicBezTo>
                    <a:pt x="3668" y="1382"/>
                    <a:pt x="3572" y="1263"/>
                    <a:pt x="3477" y="1144"/>
                  </a:cubicBezTo>
                  <a:cubicBezTo>
                    <a:pt x="3311" y="953"/>
                    <a:pt x="3334" y="668"/>
                    <a:pt x="3525" y="501"/>
                  </a:cubicBezTo>
                  <a:cubicBezTo>
                    <a:pt x="3620" y="430"/>
                    <a:pt x="3668" y="287"/>
                    <a:pt x="3620" y="191"/>
                  </a:cubicBezTo>
                  <a:cubicBezTo>
                    <a:pt x="3572" y="72"/>
                    <a:pt x="3453" y="1"/>
                    <a:pt x="33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7"/>
            <p:cNvSpPr/>
            <p:nvPr/>
          </p:nvSpPr>
          <p:spPr>
            <a:xfrm>
              <a:off x="6223643" y="2123476"/>
              <a:ext cx="226311" cy="349128"/>
            </a:xfrm>
            <a:custGeom>
              <a:rect b="b" l="l" r="r" t="t"/>
              <a:pathLst>
                <a:path extrusionOk="0" h="9884" w="6407">
                  <a:moveTo>
                    <a:pt x="5430" y="3978"/>
                  </a:moveTo>
                  <a:lnTo>
                    <a:pt x="5335" y="4335"/>
                  </a:lnTo>
                  <a:lnTo>
                    <a:pt x="1072" y="4335"/>
                  </a:lnTo>
                  <a:lnTo>
                    <a:pt x="1001" y="3978"/>
                  </a:lnTo>
                  <a:close/>
                  <a:moveTo>
                    <a:pt x="5264" y="4692"/>
                  </a:moveTo>
                  <a:lnTo>
                    <a:pt x="5097" y="5359"/>
                  </a:lnTo>
                  <a:cubicBezTo>
                    <a:pt x="5073" y="5431"/>
                    <a:pt x="5002" y="5502"/>
                    <a:pt x="4930" y="5502"/>
                  </a:cubicBezTo>
                  <a:lnTo>
                    <a:pt x="1501" y="5502"/>
                  </a:lnTo>
                  <a:cubicBezTo>
                    <a:pt x="1430" y="5502"/>
                    <a:pt x="1358" y="5454"/>
                    <a:pt x="1334" y="5359"/>
                  </a:cubicBezTo>
                  <a:lnTo>
                    <a:pt x="1168" y="4692"/>
                  </a:lnTo>
                  <a:close/>
                  <a:moveTo>
                    <a:pt x="4549" y="5859"/>
                  </a:moveTo>
                  <a:lnTo>
                    <a:pt x="4121" y="9479"/>
                  </a:lnTo>
                  <a:cubicBezTo>
                    <a:pt x="4097" y="9527"/>
                    <a:pt x="4073" y="9527"/>
                    <a:pt x="4049" y="9527"/>
                  </a:cubicBezTo>
                  <a:lnTo>
                    <a:pt x="3740" y="9527"/>
                  </a:lnTo>
                  <a:lnTo>
                    <a:pt x="3859" y="7812"/>
                  </a:lnTo>
                  <a:cubicBezTo>
                    <a:pt x="3882" y="7717"/>
                    <a:pt x="3811" y="7645"/>
                    <a:pt x="3716" y="7622"/>
                  </a:cubicBezTo>
                  <a:cubicBezTo>
                    <a:pt x="3597" y="7622"/>
                    <a:pt x="3525" y="7693"/>
                    <a:pt x="3525" y="7788"/>
                  </a:cubicBezTo>
                  <a:lnTo>
                    <a:pt x="3406" y="9527"/>
                  </a:lnTo>
                  <a:lnTo>
                    <a:pt x="3025" y="9527"/>
                  </a:lnTo>
                  <a:lnTo>
                    <a:pt x="2835" y="6955"/>
                  </a:lnTo>
                  <a:cubicBezTo>
                    <a:pt x="2835" y="6836"/>
                    <a:pt x="2882" y="6740"/>
                    <a:pt x="2954" y="6669"/>
                  </a:cubicBezTo>
                  <a:cubicBezTo>
                    <a:pt x="3025" y="6598"/>
                    <a:pt x="3120" y="6550"/>
                    <a:pt x="3216" y="6550"/>
                  </a:cubicBezTo>
                  <a:cubicBezTo>
                    <a:pt x="3311" y="6550"/>
                    <a:pt x="3406" y="6598"/>
                    <a:pt x="3478" y="6669"/>
                  </a:cubicBezTo>
                  <a:cubicBezTo>
                    <a:pt x="3549" y="6740"/>
                    <a:pt x="3597" y="6836"/>
                    <a:pt x="3573" y="6955"/>
                  </a:cubicBezTo>
                  <a:lnTo>
                    <a:pt x="3573" y="6979"/>
                  </a:lnTo>
                  <a:cubicBezTo>
                    <a:pt x="3573" y="7074"/>
                    <a:pt x="3644" y="7169"/>
                    <a:pt x="3740" y="7169"/>
                  </a:cubicBezTo>
                  <a:cubicBezTo>
                    <a:pt x="3835" y="7169"/>
                    <a:pt x="3906" y="7098"/>
                    <a:pt x="3930" y="7002"/>
                  </a:cubicBezTo>
                  <a:lnTo>
                    <a:pt x="3930" y="6979"/>
                  </a:lnTo>
                  <a:cubicBezTo>
                    <a:pt x="3930" y="6788"/>
                    <a:pt x="3859" y="6574"/>
                    <a:pt x="3740" y="6431"/>
                  </a:cubicBezTo>
                  <a:cubicBezTo>
                    <a:pt x="3597" y="6288"/>
                    <a:pt x="3406" y="6216"/>
                    <a:pt x="3216" y="6216"/>
                  </a:cubicBezTo>
                  <a:cubicBezTo>
                    <a:pt x="3025" y="6216"/>
                    <a:pt x="2835" y="6288"/>
                    <a:pt x="2692" y="6431"/>
                  </a:cubicBezTo>
                  <a:cubicBezTo>
                    <a:pt x="2549" y="6574"/>
                    <a:pt x="2477" y="6788"/>
                    <a:pt x="2501" y="6979"/>
                  </a:cubicBezTo>
                  <a:lnTo>
                    <a:pt x="2668" y="9550"/>
                  </a:lnTo>
                  <a:lnTo>
                    <a:pt x="2382" y="9550"/>
                  </a:lnTo>
                  <a:cubicBezTo>
                    <a:pt x="2335" y="9550"/>
                    <a:pt x="2311" y="9527"/>
                    <a:pt x="2311" y="9479"/>
                  </a:cubicBezTo>
                  <a:lnTo>
                    <a:pt x="1906" y="5859"/>
                  </a:lnTo>
                  <a:close/>
                  <a:moveTo>
                    <a:pt x="4442" y="1"/>
                  </a:moveTo>
                  <a:cubicBezTo>
                    <a:pt x="4412" y="1"/>
                    <a:pt x="4383" y="9"/>
                    <a:pt x="4359" y="25"/>
                  </a:cubicBezTo>
                  <a:cubicBezTo>
                    <a:pt x="4263" y="72"/>
                    <a:pt x="4240" y="191"/>
                    <a:pt x="4287" y="287"/>
                  </a:cubicBezTo>
                  <a:cubicBezTo>
                    <a:pt x="4478" y="572"/>
                    <a:pt x="4645" y="1001"/>
                    <a:pt x="4383" y="1763"/>
                  </a:cubicBezTo>
                  <a:cubicBezTo>
                    <a:pt x="4359" y="1811"/>
                    <a:pt x="4359" y="1858"/>
                    <a:pt x="4383" y="1906"/>
                  </a:cubicBezTo>
                  <a:cubicBezTo>
                    <a:pt x="4406" y="1930"/>
                    <a:pt x="4454" y="1978"/>
                    <a:pt x="4502" y="1978"/>
                  </a:cubicBezTo>
                  <a:cubicBezTo>
                    <a:pt x="4635" y="2013"/>
                    <a:pt x="4761" y="2032"/>
                    <a:pt x="4878" y="2032"/>
                  </a:cubicBezTo>
                  <a:cubicBezTo>
                    <a:pt x="5076" y="2032"/>
                    <a:pt x="5248" y="1978"/>
                    <a:pt x="5383" y="1858"/>
                  </a:cubicBezTo>
                  <a:cubicBezTo>
                    <a:pt x="5573" y="1716"/>
                    <a:pt x="5645" y="1525"/>
                    <a:pt x="5692" y="1335"/>
                  </a:cubicBezTo>
                  <a:cubicBezTo>
                    <a:pt x="5907" y="1644"/>
                    <a:pt x="5931" y="2073"/>
                    <a:pt x="5764" y="2478"/>
                  </a:cubicBezTo>
                  <a:cubicBezTo>
                    <a:pt x="5692" y="2644"/>
                    <a:pt x="5573" y="2811"/>
                    <a:pt x="5430" y="2930"/>
                  </a:cubicBezTo>
                  <a:lnTo>
                    <a:pt x="3120" y="2930"/>
                  </a:lnTo>
                  <a:cubicBezTo>
                    <a:pt x="3025" y="2930"/>
                    <a:pt x="2954" y="3002"/>
                    <a:pt x="2954" y="3097"/>
                  </a:cubicBezTo>
                  <a:cubicBezTo>
                    <a:pt x="2954" y="3192"/>
                    <a:pt x="3025" y="3287"/>
                    <a:pt x="3120" y="3287"/>
                  </a:cubicBezTo>
                  <a:lnTo>
                    <a:pt x="5883" y="3287"/>
                  </a:lnTo>
                  <a:cubicBezTo>
                    <a:pt x="5978" y="3287"/>
                    <a:pt x="6073" y="3359"/>
                    <a:pt x="6073" y="3454"/>
                  </a:cubicBezTo>
                  <a:cubicBezTo>
                    <a:pt x="6073" y="3549"/>
                    <a:pt x="5978" y="3621"/>
                    <a:pt x="5883" y="3621"/>
                  </a:cubicBezTo>
                  <a:lnTo>
                    <a:pt x="525" y="3621"/>
                  </a:lnTo>
                  <a:cubicBezTo>
                    <a:pt x="429" y="3621"/>
                    <a:pt x="358" y="3549"/>
                    <a:pt x="358" y="3454"/>
                  </a:cubicBezTo>
                  <a:cubicBezTo>
                    <a:pt x="358" y="3359"/>
                    <a:pt x="429" y="3287"/>
                    <a:pt x="525" y="3287"/>
                  </a:cubicBezTo>
                  <a:lnTo>
                    <a:pt x="2311" y="3287"/>
                  </a:lnTo>
                  <a:cubicBezTo>
                    <a:pt x="2406" y="3287"/>
                    <a:pt x="2477" y="3192"/>
                    <a:pt x="2477" y="3097"/>
                  </a:cubicBezTo>
                  <a:cubicBezTo>
                    <a:pt x="2477" y="3002"/>
                    <a:pt x="2406" y="2930"/>
                    <a:pt x="2311" y="2930"/>
                  </a:cubicBezTo>
                  <a:lnTo>
                    <a:pt x="906" y="2930"/>
                  </a:lnTo>
                  <a:cubicBezTo>
                    <a:pt x="739" y="2740"/>
                    <a:pt x="644" y="2501"/>
                    <a:pt x="572" y="2216"/>
                  </a:cubicBezTo>
                  <a:cubicBezTo>
                    <a:pt x="572" y="2144"/>
                    <a:pt x="572" y="2073"/>
                    <a:pt x="548" y="2025"/>
                  </a:cubicBezTo>
                  <a:cubicBezTo>
                    <a:pt x="548" y="1930"/>
                    <a:pt x="477" y="1858"/>
                    <a:pt x="382" y="1858"/>
                  </a:cubicBezTo>
                  <a:cubicBezTo>
                    <a:pt x="286" y="1858"/>
                    <a:pt x="215" y="1954"/>
                    <a:pt x="215" y="2049"/>
                  </a:cubicBezTo>
                  <a:cubicBezTo>
                    <a:pt x="215" y="2120"/>
                    <a:pt x="215" y="2192"/>
                    <a:pt x="239" y="2263"/>
                  </a:cubicBezTo>
                  <a:cubicBezTo>
                    <a:pt x="286" y="2525"/>
                    <a:pt x="358" y="2740"/>
                    <a:pt x="477" y="2930"/>
                  </a:cubicBezTo>
                  <a:cubicBezTo>
                    <a:pt x="215" y="2954"/>
                    <a:pt x="1" y="3192"/>
                    <a:pt x="1" y="3454"/>
                  </a:cubicBezTo>
                  <a:cubicBezTo>
                    <a:pt x="1" y="3740"/>
                    <a:pt x="239" y="3978"/>
                    <a:pt x="525" y="3978"/>
                  </a:cubicBezTo>
                  <a:lnTo>
                    <a:pt x="620" y="3978"/>
                  </a:lnTo>
                  <a:lnTo>
                    <a:pt x="1001" y="5454"/>
                  </a:lnTo>
                  <a:cubicBezTo>
                    <a:pt x="1049" y="5693"/>
                    <a:pt x="1263" y="5835"/>
                    <a:pt x="1501" y="5835"/>
                  </a:cubicBezTo>
                  <a:lnTo>
                    <a:pt x="1549" y="5835"/>
                  </a:lnTo>
                  <a:lnTo>
                    <a:pt x="1977" y="9527"/>
                  </a:lnTo>
                  <a:cubicBezTo>
                    <a:pt x="2001" y="9741"/>
                    <a:pt x="2168" y="9884"/>
                    <a:pt x="2382" y="9884"/>
                  </a:cubicBezTo>
                  <a:lnTo>
                    <a:pt x="4049" y="9884"/>
                  </a:lnTo>
                  <a:cubicBezTo>
                    <a:pt x="4263" y="9884"/>
                    <a:pt x="4430" y="9741"/>
                    <a:pt x="4454" y="9527"/>
                  </a:cubicBezTo>
                  <a:lnTo>
                    <a:pt x="4883" y="5835"/>
                  </a:lnTo>
                  <a:lnTo>
                    <a:pt x="4930" y="5835"/>
                  </a:lnTo>
                  <a:cubicBezTo>
                    <a:pt x="5168" y="5835"/>
                    <a:pt x="5359" y="5669"/>
                    <a:pt x="5430" y="5454"/>
                  </a:cubicBezTo>
                  <a:lnTo>
                    <a:pt x="5788" y="3978"/>
                  </a:lnTo>
                  <a:lnTo>
                    <a:pt x="5883" y="3978"/>
                  </a:lnTo>
                  <a:cubicBezTo>
                    <a:pt x="6192" y="3978"/>
                    <a:pt x="6407" y="3740"/>
                    <a:pt x="6407" y="3454"/>
                  </a:cubicBezTo>
                  <a:cubicBezTo>
                    <a:pt x="6407" y="3168"/>
                    <a:pt x="6192" y="2930"/>
                    <a:pt x="5907" y="2930"/>
                  </a:cubicBezTo>
                  <a:cubicBezTo>
                    <a:pt x="5978" y="2835"/>
                    <a:pt x="6050" y="2716"/>
                    <a:pt x="6097" y="2621"/>
                  </a:cubicBezTo>
                  <a:cubicBezTo>
                    <a:pt x="6359" y="1930"/>
                    <a:pt x="6192" y="1215"/>
                    <a:pt x="5692" y="811"/>
                  </a:cubicBezTo>
                  <a:cubicBezTo>
                    <a:pt x="5651" y="797"/>
                    <a:pt x="5610" y="783"/>
                    <a:pt x="5573" y="783"/>
                  </a:cubicBezTo>
                  <a:cubicBezTo>
                    <a:pt x="5546" y="783"/>
                    <a:pt x="5522" y="790"/>
                    <a:pt x="5502" y="811"/>
                  </a:cubicBezTo>
                  <a:cubicBezTo>
                    <a:pt x="5430" y="834"/>
                    <a:pt x="5407" y="882"/>
                    <a:pt x="5407" y="954"/>
                  </a:cubicBezTo>
                  <a:cubicBezTo>
                    <a:pt x="5407" y="954"/>
                    <a:pt x="5407" y="1406"/>
                    <a:pt x="5168" y="1596"/>
                  </a:cubicBezTo>
                  <a:cubicBezTo>
                    <a:pt x="5097" y="1650"/>
                    <a:pt x="4999" y="1677"/>
                    <a:pt x="4884" y="1677"/>
                  </a:cubicBezTo>
                  <a:cubicBezTo>
                    <a:pt x="4845" y="1677"/>
                    <a:pt x="4805" y="1674"/>
                    <a:pt x="4764" y="1668"/>
                  </a:cubicBezTo>
                  <a:cubicBezTo>
                    <a:pt x="4930" y="1073"/>
                    <a:pt x="4883" y="572"/>
                    <a:pt x="4597" y="96"/>
                  </a:cubicBezTo>
                  <a:cubicBezTo>
                    <a:pt x="4565" y="33"/>
                    <a:pt x="4502" y="1"/>
                    <a:pt x="44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1" name="Google Shape;1561;p47"/>
          <p:cNvSpPr/>
          <p:nvPr/>
        </p:nvSpPr>
        <p:spPr>
          <a:xfrm>
            <a:off x="5414440" y="2078051"/>
            <a:ext cx="422316" cy="368484"/>
          </a:xfrm>
          <a:custGeom>
            <a:rect b="b" l="l" r="r" t="t"/>
            <a:pathLst>
              <a:path extrusionOk="0" h="10432" w="11956">
                <a:moveTo>
                  <a:pt x="5978" y="334"/>
                </a:moveTo>
                <a:cubicBezTo>
                  <a:pt x="6073" y="334"/>
                  <a:pt x="6168" y="382"/>
                  <a:pt x="6263" y="430"/>
                </a:cubicBezTo>
                <a:cubicBezTo>
                  <a:pt x="6382" y="477"/>
                  <a:pt x="6573" y="525"/>
                  <a:pt x="6740" y="525"/>
                </a:cubicBezTo>
                <a:cubicBezTo>
                  <a:pt x="6859" y="525"/>
                  <a:pt x="6954" y="549"/>
                  <a:pt x="7025" y="573"/>
                </a:cubicBezTo>
                <a:cubicBezTo>
                  <a:pt x="7097" y="620"/>
                  <a:pt x="7168" y="692"/>
                  <a:pt x="7240" y="763"/>
                </a:cubicBezTo>
                <a:cubicBezTo>
                  <a:pt x="7335" y="834"/>
                  <a:pt x="7359" y="882"/>
                  <a:pt x="7478" y="977"/>
                </a:cubicBezTo>
                <a:lnTo>
                  <a:pt x="4477" y="977"/>
                </a:lnTo>
                <a:cubicBezTo>
                  <a:pt x="4501" y="954"/>
                  <a:pt x="4525" y="954"/>
                  <a:pt x="4525" y="930"/>
                </a:cubicBezTo>
                <a:cubicBezTo>
                  <a:pt x="4596" y="882"/>
                  <a:pt x="4668" y="811"/>
                  <a:pt x="4715" y="763"/>
                </a:cubicBezTo>
                <a:cubicBezTo>
                  <a:pt x="4787" y="692"/>
                  <a:pt x="4858" y="620"/>
                  <a:pt x="4930" y="573"/>
                </a:cubicBezTo>
                <a:cubicBezTo>
                  <a:pt x="5001" y="549"/>
                  <a:pt x="5120" y="525"/>
                  <a:pt x="5216" y="525"/>
                </a:cubicBezTo>
                <a:cubicBezTo>
                  <a:pt x="5358" y="525"/>
                  <a:pt x="5525" y="501"/>
                  <a:pt x="5692" y="430"/>
                </a:cubicBezTo>
                <a:cubicBezTo>
                  <a:pt x="5811" y="382"/>
                  <a:pt x="5906" y="334"/>
                  <a:pt x="5978" y="334"/>
                </a:cubicBezTo>
                <a:close/>
                <a:moveTo>
                  <a:pt x="8383" y="1311"/>
                </a:moveTo>
                <a:cubicBezTo>
                  <a:pt x="8383" y="1311"/>
                  <a:pt x="8383" y="1311"/>
                  <a:pt x="8407" y="1335"/>
                </a:cubicBezTo>
                <a:cubicBezTo>
                  <a:pt x="8359" y="1454"/>
                  <a:pt x="8311" y="1549"/>
                  <a:pt x="8264" y="1668"/>
                </a:cubicBezTo>
                <a:lnTo>
                  <a:pt x="6192" y="1668"/>
                </a:lnTo>
                <a:cubicBezTo>
                  <a:pt x="6097" y="1668"/>
                  <a:pt x="6025" y="1739"/>
                  <a:pt x="6025" y="1835"/>
                </a:cubicBezTo>
                <a:cubicBezTo>
                  <a:pt x="6025" y="1930"/>
                  <a:pt x="6097" y="2025"/>
                  <a:pt x="6192" y="2025"/>
                </a:cubicBezTo>
                <a:lnTo>
                  <a:pt x="8145" y="2025"/>
                </a:lnTo>
                <a:cubicBezTo>
                  <a:pt x="8121" y="2120"/>
                  <a:pt x="8097" y="2240"/>
                  <a:pt x="8049" y="2359"/>
                </a:cubicBezTo>
                <a:lnTo>
                  <a:pt x="3906" y="2359"/>
                </a:lnTo>
                <a:cubicBezTo>
                  <a:pt x="3882" y="2240"/>
                  <a:pt x="3834" y="2120"/>
                  <a:pt x="3810" y="2025"/>
                </a:cubicBezTo>
                <a:lnTo>
                  <a:pt x="5382" y="2025"/>
                </a:lnTo>
                <a:cubicBezTo>
                  <a:pt x="5478" y="2025"/>
                  <a:pt x="5549" y="1930"/>
                  <a:pt x="5549" y="1835"/>
                </a:cubicBezTo>
                <a:cubicBezTo>
                  <a:pt x="5549" y="1739"/>
                  <a:pt x="5478" y="1668"/>
                  <a:pt x="5382" y="1668"/>
                </a:cubicBezTo>
                <a:lnTo>
                  <a:pt x="3691" y="1668"/>
                </a:lnTo>
                <a:cubicBezTo>
                  <a:pt x="3644" y="1549"/>
                  <a:pt x="3596" y="1454"/>
                  <a:pt x="3549" y="1335"/>
                </a:cubicBezTo>
                <a:lnTo>
                  <a:pt x="3572" y="1335"/>
                </a:lnTo>
                <a:cubicBezTo>
                  <a:pt x="3572" y="1311"/>
                  <a:pt x="3572" y="1311"/>
                  <a:pt x="3572" y="1311"/>
                </a:cubicBezTo>
                <a:close/>
                <a:moveTo>
                  <a:pt x="7978" y="2716"/>
                </a:moveTo>
                <a:cubicBezTo>
                  <a:pt x="7930" y="2930"/>
                  <a:pt x="7907" y="3144"/>
                  <a:pt x="7883" y="3383"/>
                </a:cubicBezTo>
                <a:lnTo>
                  <a:pt x="7335" y="3645"/>
                </a:lnTo>
                <a:lnTo>
                  <a:pt x="6740" y="3335"/>
                </a:lnTo>
                <a:cubicBezTo>
                  <a:pt x="6716" y="3323"/>
                  <a:pt x="6692" y="3317"/>
                  <a:pt x="6668" y="3317"/>
                </a:cubicBezTo>
                <a:cubicBezTo>
                  <a:pt x="6644" y="3317"/>
                  <a:pt x="6621" y="3323"/>
                  <a:pt x="6597" y="3335"/>
                </a:cubicBezTo>
                <a:lnTo>
                  <a:pt x="5978" y="3645"/>
                </a:lnTo>
                <a:lnTo>
                  <a:pt x="5382" y="3335"/>
                </a:lnTo>
                <a:cubicBezTo>
                  <a:pt x="5358" y="3323"/>
                  <a:pt x="5335" y="3317"/>
                  <a:pt x="5311" y="3317"/>
                </a:cubicBezTo>
                <a:cubicBezTo>
                  <a:pt x="5287" y="3317"/>
                  <a:pt x="5263" y="3323"/>
                  <a:pt x="5239" y="3335"/>
                </a:cubicBezTo>
                <a:lnTo>
                  <a:pt x="4620" y="3645"/>
                </a:lnTo>
                <a:lnTo>
                  <a:pt x="4072" y="3359"/>
                </a:lnTo>
                <a:cubicBezTo>
                  <a:pt x="4049" y="3144"/>
                  <a:pt x="4025" y="2930"/>
                  <a:pt x="3977" y="2716"/>
                </a:cubicBezTo>
                <a:close/>
                <a:moveTo>
                  <a:pt x="2786" y="3883"/>
                </a:moveTo>
                <a:lnTo>
                  <a:pt x="2786" y="4216"/>
                </a:lnTo>
                <a:lnTo>
                  <a:pt x="381" y="4216"/>
                </a:lnTo>
                <a:lnTo>
                  <a:pt x="381" y="3883"/>
                </a:lnTo>
                <a:close/>
                <a:moveTo>
                  <a:pt x="6668" y="3692"/>
                </a:moveTo>
                <a:lnTo>
                  <a:pt x="7264" y="3978"/>
                </a:lnTo>
                <a:cubicBezTo>
                  <a:pt x="7287" y="3990"/>
                  <a:pt x="7317" y="3996"/>
                  <a:pt x="7347" y="3996"/>
                </a:cubicBezTo>
                <a:cubicBezTo>
                  <a:pt x="7377" y="3996"/>
                  <a:pt x="7406" y="3990"/>
                  <a:pt x="7430" y="3978"/>
                </a:cubicBezTo>
                <a:lnTo>
                  <a:pt x="7859" y="3764"/>
                </a:lnTo>
                <a:cubicBezTo>
                  <a:pt x="7859" y="3883"/>
                  <a:pt x="7859" y="4002"/>
                  <a:pt x="7859" y="4168"/>
                </a:cubicBezTo>
                <a:lnTo>
                  <a:pt x="7335" y="4407"/>
                </a:lnTo>
                <a:lnTo>
                  <a:pt x="6740" y="4121"/>
                </a:lnTo>
                <a:cubicBezTo>
                  <a:pt x="6716" y="4109"/>
                  <a:pt x="6692" y="4103"/>
                  <a:pt x="6668" y="4103"/>
                </a:cubicBezTo>
                <a:cubicBezTo>
                  <a:pt x="6644" y="4103"/>
                  <a:pt x="6621" y="4109"/>
                  <a:pt x="6597" y="4121"/>
                </a:cubicBezTo>
                <a:lnTo>
                  <a:pt x="6001" y="4407"/>
                </a:lnTo>
                <a:lnTo>
                  <a:pt x="5382" y="4121"/>
                </a:lnTo>
                <a:cubicBezTo>
                  <a:pt x="5358" y="4109"/>
                  <a:pt x="5335" y="4103"/>
                  <a:pt x="5311" y="4103"/>
                </a:cubicBezTo>
                <a:cubicBezTo>
                  <a:pt x="5287" y="4103"/>
                  <a:pt x="5263" y="4109"/>
                  <a:pt x="5239" y="4121"/>
                </a:cubicBezTo>
                <a:lnTo>
                  <a:pt x="4644" y="4407"/>
                </a:lnTo>
                <a:lnTo>
                  <a:pt x="4120" y="4168"/>
                </a:lnTo>
                <a:cubicBezTo>
                  <a:pt x="4120" y="4073"/>
                  <a:pt x="4120" y="3907"/>
                  <a:pt x="4120" y="3764"/>
                </a:cubicBezTo>
                <a:lnTo>
                  <a:pt x="4549" y="3978"/>
                </a:lnTo>
                <a:cubicBezTo>
                  <a:pt x="4573" y="3990"/>
                  <a:pt x="4602" y="3996"/>
                  <a:pt x="4632" y="3996"/>
                </a:cubicBezTo>
                <a:cubicBezTo>
                  <a:pt x="4662" y="3996"/>
                  <a:pt x="4692" y="3990"/>
                  <a:pt x="4715" y="3978"/>
                </a:cubicBezTo>
                <a:lnTo>
                  <a:pt x="5311" y="3692"/>
                </a:lnTo>
                <a:lnTo>
                  <a:pt x="5906" y="3978"/>
                </a:lnTo>
                <a:cubicBezTo>
                  <a:pt x="5930" y="4002"/>
                  <a:pt x="5954" y="4002"/>
                  <a:pt x="5978" y="4002"/>
                </a:cubicBezTo>
                <a:cubicBezTo>
                  <a:pt x="6025" y="4002"/>
                  <a:pt x="6049" y="4002"/>
                  <a:pt x="6073" y="3978"/>
                </a:cubicBezTo>
                <a:lnTo>
                  <a:pt x="6668" y="3692"/>
                </a:lnTo>
                <a:close/>
                <a:moveTo>
                  <a:pt x="3739" y="3597"/>
                </a:moveTo>
                <a:cubicBezTo>
                  <a:pt x="3763" y="3907"/>
                  <a:pt x="3763" y="4216"/>
                  <a:pt x="3739" y="4526"/>
                </a:cubicBezTo>
                <a:lnTo>
                  <a:pt x="3120" y="4526"/>
                </a:lnTo>
                <a:lnTo>
                  <a:pt x="3120" y="3597"/>
                </a:lnTo>
                <a:close/>
                <a:moveTo>
                  <a:pt x="8835" y="3597"/>
                </a:moveTo>
                <a:lnTo>
                  <a:pt x="8835" y="4526"/>
                </a:lnTo>
                <a:lnTo>
                  <a:pt x="8216" y="4526"/>
                </a:lnTo>
                <a:cubicBezTo>
                  <a:pt x="8192" y="4216"/>
                  <a:pt x="8192" y="3907"/>
                  <a:pt x="8216" y="3597"/>
                </a:cubicBezTo>
                <a:close/>
                <a:moveTo>
                  <a:pt x="6668" y="4478"/>
                </a:moveTo>
                <a:lnTo>
                  <a:pt x="7264" y="4764"/>
                </a:lnTo>
                <a:cubicBezTo>
                  <a:pt x="7287" y="4788"/>
                  <a:pt x="7311" y="4788"/>
                  <a:pt x="7335" y="4788"/>
                </a:cubicBezTo>
                <a:cubicBezTo>
                  <a:pt x="7383" y="4788"/>
                  <a:pt x="7406" y="4788"/>
                  <a:pt x="7430" y="4764"/>
                </a:cubicBezTo>
                <a:lnTo>
                  <a:pt x="7883" y="4549"/>
                </a:lnTo>
                <a:cubicBezTo>
                  <a:pt x="7907" y="4835"/>
                  <a:pt x="7930" y="5121"/>
                  <a:pt x="7978" y="5383"/>
                </a:cubicBezTo>
                <a:lnTo>
                  <a:pt x="4001" y="5383"/>
                </a:lnTo>
                <a:cubicBezTo>
                  <a:pt x="4049" y="5121"/>
                  <a:pt x="4072" y="4835"/>
                  <a:pt x="4096" y="4549"/>
                </a:cubicBezTo>
                <a:lnTo>
                  <a:pt x="4573" y="4764"/>
                </a:lnTo>
                <a:cubicBezTo>
                  <a:pt x="4596" y="4776"/>
                  <a:pt x="4620" y="4782"/>
                  <a:pt x="4644" y="4782"/>
                </a:cubicBezTo>
                <a:cubicBezTo>
                  <a:pt x="4668" y="4782"/>
                  <a:pt x="4692" y="4776"/>
                  <a:pt x="4715" y="4764"/>
                </a:cubicBezTo>
                <a:lnTo>
                  <a:pt x="5311" y="4478"/>
                </a:lnTo>
                <a:lnTo>
                  <a:pt x="5906" y="4764"/>
                </a:lnTo>
                <a:cubicBezTo>
                  <a:pt x="5930" y="4776"/>
                  <a:pt x="5960" y="4782"/>
                  <a:pt x="5990" y="4782"/>
                </a:cubicBezTo>
                <a:cubicBezTo>
                  <a:pt x="6019" y="4782"/>
                  <a:pt x="6049" y="4776"/>
                  <a:pt x="6073" y="4764"/>
                </a:cubicBezTo>
                <a:lnTo>
                  <a:pt x="6668" y="4478"/>
                </a:lnTo>
                <a:close/>
                <a:moveTo>
                  <a:pt x="8073" y="5740"/>
                </a:moveTo>
                <a:cubicBezTo>
                  <a:pt x="8097" y="5859"/>
                  <a:pt x="8121" y="5978"/>
                  <a:pt x="8169" y="6097"/>
                </a:cubicBezTo>
                <a:lnTo>
                  <a:pt x="3810" y="6097"/>
                </a:lnTo>
                <a:cubicBezTo>
                  <a:pt x="3858" y="5978"/>
                  <a:pt x="3882" y="5859"/>
                  <a:pt x="3906" y="5740"/>
                </a:cubicBezTo>
                <a:close/>
                <a:moveTo>
                  <a:pt x="8288" y="6431"/>
                </a:moveTo>
                <a:cubicBezTo>
                  <a:pt x="8311" y="6550"/>
                  <a:pt x="8359" y="6645"/>
                  <a:pt x="8407" y="6764"/>
                </a:cubicBezTo>
                <a:cubicBezTo>
                  <a:pt x="8407" y="6788"/>
                  <a:pt x="8383" y="6788"/>
                  <a:pt x="8383" y="6788"/>
                </a:cubicBezTo>
                <a:lnTo>
                  <a:pt x="3572" y="6788"/>
                </a:lnTo>
                <a:cubicBezTo>
                  <a:pt x="3572" y="6788"/>
                  <a:pt x="3572" y="6788"/>
                  <a:pt x="3572" y="6764"/>
                </a:cubicBezTo>
                <a:cubicBezTo>
                  <a:pt x="3620" y="6645"/>
                  <a:pt x="3668" y="6550"/>
                  <a:pt x="3691" y="6431"/>
                </a:cubicBezTo>
                <a:close/>
                <a:moveTo>
                  <a:pt x="3977" y="7121"/>
                </a:moveTo>
                <a:lnTo>
                  <a:pt x="3977" y="8050"/>
                </a:lnTo>
                <a:lnTo>
                  <a:pt x="2739" y="8050"/>
                </a:lnTo>
                <a:cubicBezTo>
                  <a:pt x="2786" y="8003"/>
                  <a:pt x="2858" y="7955"/>
                  <a:pt x="2977" y="7907"/>
                </a:cubicBezTo>
                <a:cubicBezTo>
                  <a:pt x="3048" y="7860"/>
                  <a:pt x="3144" y="7812"/>
                  <a:pt x="3215" y="7741"/>
                </a:cubicBezTo>
                <a:cubicBezTo>
                  <a:pt x="3358" y="7622"/>
                  <a:pt x="3406" y="7502"/>
                  <a:pt x="3453" y="7431"/>
                </a:cubicBezTo>
                <a:cubicBezTo>
                  <a:pt x="3501" y="7336"/>
                  <a:pt x="3525" y="7241"/>
                  <a:pt x="3691" y="7121"/>
                </a:cubicBezTo>
                <a:close/>
                <a:moveTo>
                  <a:pt x="8288" y="7121"/>
                </a:moveTo>
                <a:cubicBezTo>
                  <a:pt x="8454" y="7241"/>
                  <a:pt x="8478" y="7336"/>
                  <a:pt x="8526" y="7431"/>
                </a:cubicBezTo>
                <a:cubicBezTo>
                  <a:pt x="8573" y="7502"/>
                  <a:pt x="8621" y="7622"/>
                  <a:pt x="8740" y="7741"/>
                </a:cubicBezTo>
                <a:cubicBezTo>
                  <a:pt x="8835" y="7812"/>
                  <a:pt x="8907" y="7860"/>
                  <a:pt x="9002" y="7907"/>
                </a:cubicBezTo>
                <a:cubicBezTo>
                  <a:pt x="9121" y="7955"/>
                  <a:pt x="9193" y="8003"/>
                  <a:pt x="9240" y="8050"/>
                </a:cubicBezTo>
                <a:lnTo>
                  <a:pt x="8002" y="8050"/>
                </a:lnTo>
                <a:lnTo>
                  <a:pt x="8002" y="7121"/>
                </a:lnTo>
                <a:close/>
                <a:moveTo>
                  <a:pt x="7645" y="7121"/>
                </a:moveTo>
                <a:lnTo>
                  <a:pt x="7645" y="8050"/>
                </a:lnTo>
                <a:lnTo>
                  <a:pt x="5692" y="8050"/>
                </a:lnTo>
                <a:cubicBezTo>
                  <a:pt x="5597" y="8050"/>
                  <a:pt x="5525" y="8122"/>
                  <a:pt x="5525" y="8217"/>
                </a:cubicBezTo>
                <a:cubicBezTo>
                  <a:pt x="5525" y="8312"/>
                  <a:pt x="5597" y="8407"/>
                  <a:pt x="5692" y="8407"/>
                </a:cubicBezTo>
                <a:lnTo>
                  <a:pt x="10074" y="8407"/>
                </a:lnTo>
                <a:cubicBezTo>
                  <a:pt x="10098" y="8407"/>
                  <a:pt x="10121" y="8431"/>
                  <a:pt x="10121" y="8455"/>
                </a:cubicBezTo>
                <a:lnTo>
                  <a:pt x="10121" y="10003"/>
                </a:lnTo>
                <a:cubicBezTo>
                  <a:pt x="10121" y="10051"/>
                  <a:pt x="10098" y="10074"/>
                  <a:pt x="10050" y="10074"/>
                </a:cubicBezTo>
                <a:lnTo>
                  <a:pt x="1905" y="10074"/>
                </a:lnTo>
                <a:cubicBezTo>
                  <a:pt x="1882" y="10074"/>
                  <a:pt x="1858" y="10051"/>
                  <a:pt x="1858" y="10003"/>
                </a:cubicBezTo>
                <a:lnTo>
                  <a:pt x="1858" y="8455"/>
                </a:lnTo>
                <a:cubicBezTo>
                  <a:pt x="1858" y="8431"/>
                  <a:pt x="1882" y="8407"/>
                  <a:pt x="1905" y="8407"/>
                </a:cubicBezTo>
                <a:lnTo>
                  <a:pt x="4882" y="8407"/>
                </a:lnTo>
                <a:cubicBezTo>
                  <a:pt x="4977" y="8407"/>
                  <a:pt x="5049" y="8336"/>
                  <a:pt x="5049" y="8217"/>
                </a:cubicBezTo>
                <a:cubicBezTo>
                  <a:pt x="5049" y="8122"/>
                  <a:pt x="4977" y="8050"/>
                  <a:pt x="4882" y="8050"/>
                </a:cubicBezTo>
                <a:lnTo>
                  <a:pt x="4311" y="8050"/>
                </a:lnTo>
                <a:lnTo>
                  <a:pt x="4311" y="7121"/>
                </a:lnTo>
                <a:close/>
                <a:moveTo>
                  <a:pt x="5978" y="1"/>
                </a:moveTo>
                <a:cubicBezTo>
                  <a:pt x="5835" y="1"/>
                  <a:pt x="5692" y="49"/>
                  <a:pt x="5573" y="96"/>
                </a:cubicBezTo>
                <a:cubicBezTo>
                  <a:pt x="5478" y="144"/>
                  <a:pt x="5358" y="168"/>
                  <a:pt x="5192" y="168"/>
                </a:cubicBezTo>
                <a:cubicBezTo>
                  <a:pt x="5073" y="191"/>
                  <a:pt x="4930" y="191"/>
                  <a:pt x="4787" y="263"/>
                </a:cubicBezTo>
                <a:cubicBezTo>
                  <a:pt x="4644" y="334"/>
                  <a:pt x="4549" y="430"/>
                  <a:pt x="4453" y="525"/>
                </a:cubicBezTo>
                <a:cubicBezTo>
                  <a:pt x="4382" y="596"/>
                  <a:pt x="4311" y="692"/>
                  <a:pt x="4144" y="763"/>
                </a:cubicBezTo>
                <a:cubicBezTo>
                  <a:pt x="4049" y="811"/>
                  <a:pt x="3930" y="882"/>
                  <a:pt x="3858" y="977"/>
                </a:cubicBezTo>
                <a:lnTo>
                  <a:pt x="3572" y="977"/>
                </a:lnTo>
                <a:cubicBezTo>
                  <a:pt x="3453" y="977"/>
                  <a:pt x="3334" y="1025"/>
                  <a:pt x="3263" y="1144"/>
                </a:cubicBezTo>
                <a:cubicBezTo>
                  <a:pt x="3191" y="1239"/>
                  <a:pt x="3191" y="1358"/>
                  <a:pt x="3239" y="1477"/>
                </a:cubicBezTo>
                <a:cubicBezTo>
                  <a:pt x="3477" y="2049"/>
                  <a:pt x="3644" y="2644"/>
                  <a:pt x="3715" y="3240"/>
                </a:cubicBezTo>
                <a:lnTo>
                  <a:pt x="3072" y="3240"/>
                </a:lnTo>
                <a:cubicBezTo>
                  <a:pt x="2906" y="3240"/>
                  <a:pt x="2763" y="3359"/>
                  <a:pt x="2763" y="3525"/>
                </a:cubicBezTo>
                <a:lnTo>
                  <a:pt x="191" y="3525"/>
                </a:lnTo>
                <a:cubicBezTo>
                  <a:pt x="95" y="3525"/>
                  <a:pt x="0" y="3597"/>
                  <a:pt x="0" y="3692"/>
                </a:cubicBezTo>
                <a:lnTo>
                  <a:pt x="0" y="4407"/>
                </a:lnTo>
                <a:cubicBezTo>
                  <a:pt x="0" y="4502"/>
                  <a:pt x="95" y="4573"/>
                  <a:pt x="191" y="4573"/>
                </a:cubicBezTo>
                <a:lnTo>
                  <a:pt x="2763" y="4573"/>
                </a:lnTo>
                <a:cubicBezTo>
                  <a:pt x="2763" y="4740"/>
                  <a:pt x="2906" y="4859"/>
                  <a:pt x="3072" y="4859"/>
                </a:cubicBezTo>
                <a:lnTo>
                  <a:pt x="3715" y="4859"/>
                </a:lnTo>
                <a:cubicBezTo>
                  <a:pt x="3644" y="5478"/>
                  <a:pt x="3477" y="6074"/>
                  <a:pt x="3239" y="6621"/>
                </a:cubicBezTo>
                <a:cubicBezTo>
                  <a:pt x="3191" y="6717"/>
                  <a:pt x="3191" y="6883"/>
                  <a:pt x="3287" y="7002"/>
                </a:cubicBezTo>
                <a:cubicBezTo>
                  <a:pt x="3191" y="7098"/>
                  <a:pt x="3144" y="7193"/>
                  <a:pt x="3120" y="7288"/>
                </a:cubicBezTo>
                <a:cubicBezTo>
                  <a:pt x="3072" y="7360"/>
                  <a:pt x="3048" y="7407"/>
                  <a:pt x="2977" y="7479"/>
                </a:cubicBezTo>
                <a:cubicBezTo>
                  <a:pt x="2929" y="7526"/>
                  <a:pt x="2858" y="7550"/>
                  <a:pt x="2786" y="7598"/>
                </a:cubicBezTo>
                <a:cubicBezTo>
                  <a:pt x="2620" y="7669"/>
                  <a:pt x="2405" y="7788"/>
                  <a:pt x="2334" y="8050"/>
                </a:cubicBezTo>
                <a:lnTo>
                  <a:pt x="1905" y="8050"/>
                </a:lnTo>
                <a:cubicBezTo>
                  <a:pt x="1667" y="8050"/>
                  <a:pt x="1500" y="8241"/>
                  <a:pt x="1500" y="8455"/>
                </a:cubicBezTo>
                <a:lnTo>
                  <a:pt x="1500" y="10003"/>
                </a:lnTo>
                <a:cubicBezTo>
                  <a:pt x="1500" y="10241"/>
                  <a:pt x="1667" y="10432"/>
                  <a:pt x="1905" y="10432"/>
                </a:cubicBezTo>
                <a:lnTo>
                  <a:pt x="10050" y="10432"/>
                </a:lnTo>
                <a:cubicBezTo>
                  <a:pt x="10288" y="10432"/>
                  <a:pt x="10455" y="10241"/>
                  <a:pt x="10455" y="10003"/>
                </a:cubicBezTo>
                <a:lnTo>
                  <a:pt x="10455" y="8455"/>
                </a:lnTo>
                <a:cubicBezTo>
                  <a:pt x="10455" y="8241"/>
                  <a:pt x="10288" y="8050"/>
                  <a:pt x="10050" y="8050"/>
                </a:cubicBezTo>
                <a:lnTo>
                  <a:pt x="9621" y="8050"/>
                </a:lnTo>
                <a:cubicBezTo>
                  <a:pt x="9550" y="7788"/>
                  <a:pt x="9335" y="7669"/>
                  <a:pt x="9169" y="7598"/>
                </a:cubicBezTo>
                <a:cubicBezTo>
                  <a:pt x="9097" y="7550"/>
                  <a:pt x="9026" y="7526"/>
                  <a:pt x="8978" y="7479"/>
                </a:cubicBezTo>
                <a:cubicBezTo>
                  <a:pt x="8907" y="7407"/>
                  <a:pt x="8883" y="7360"/>
                  <a:pt x="8835" y="7288"/>
                </a:cubicBezTo>
                <a:cubicBezTo>
                  <a:pt x="8812" y="7193"/>
                  <a:pt x="8764" y="7098"/>
                  <a:pt x="8669" y="7002"/>
                </a:cubicBezTo>
                <a:cubicBezTo>
                  <a:pt x="8740" y="6931"/>
                  <a:pt x="8764" y="6764"/>
                  <a:pt x="8716" y="6621"/>
                </a:cubicBezTo>
                <a:cubicBezTo>
                  <a:pt x="8478" y="6074"/>
                  <a:pt x="8311" y="5478"/>
                  <a:pt x="8240" y="4859"/>
                </a:cubicBezTo>
                <a:lnTo>
                  <a:pt x="8883" y="4859"/>
                </a:lnTo>
                <a:cubicBezTo>
                  <a:pt x="9050" y="4859"/>
                  <a:pt x="9193" y="4740"/>
                  <a:pt x="9193" y="4573"/>
                </a:cubicBezTo>
                <a:lnTo>
                  <a:pt x="10050" y="4573"/>
                </a:lnTo>
                <a:cubicBezTo>
                  <a:pt x="10145" y="4573"/>
                  <a:pt x="10217" y="4502"/>
                  <a:pt x="10217" y="4407"/>
                </a:cubicBezTo>
                <a:cubicBezTo>
                  <a:pt x="10217" y="4311"/>
                  <a:pt x="10145" y="4216"/>
                  <a:pt x="10050" y="4216"/>
                </a:cubicBezTo>
                <a:lnTo>
                  <a:pt x="9193" y="4216"/>
                </a:lnTo>
                <a:lnTo>
                  <a:pt x="9193" y="3883"/>
                </a:lnTo>
                <a:lnTo>
                  <a:pt x="11598" y="3883"/>
                </a:lnTo>
                <a:lnTo>
                  <a:pt x="11598" y="4216"/>
                </a:lnTo>
                <a:lnTo>
                  <a:pt x="10860" y="4216"/>
                </a:lnTo>
                <a:cubicBezTo>
                  <a:pt x="10764" y="4216"/>
                  <a:pt x="10693" y="4311"/>
                  <a:pt x="10693" y="4407"/>
                </a:cubicBezTo>
                <a:cubicBezTo>
                  <a:pt x="10693" y="4502"/>
                  <a:pt x="10764" y="4573"/>
                  <a:pt x="10860" y="4573"/>
                </a:cubicBezTo>
                <a:lnTo>
                  <a:pt x="11765" y="4573"/>
                </a:lnTo>
                <a:cubicBezTo>
                  <a:pt x="11860" y="4573"/>
                  <a:pt x="11955" y="4502"/>
                  <a:pt x="11955" y="4407"/>
                </a:cubicBezTo>
                <a:lnTo>
                  <a:pt x="11955" y="3692"/>
                </a:lnTo>
                <a:cubicBezTo>
                  <a:pt x="11955" y="3597"/>
                  <a:pt x="11884" y="3525"/>
                  <a:pt x="11765" y="3525"/>
                </a:cubicBezTo>
                <a:lnTo>
                  <a:pt x="9193" y="3525"/>
                </a:lnTo>
                <a:cubicBezTo>
                  <a:pt x="9193" y="3359"/>
                  <a:pt x="9050" y="3240"/>
                  <a:pt x="8883" y="3240"/>
                </a:cubicBezTo>
                <a:lnTo>
                  <a:pt x="8240" y="3240"/>
                </a:lnTo>
                <a:cubicBezTo>
                  <a:pt x="8335" y="2644"/>
                  <a:pt x="8478" y="2049"/>
                  <a:pt x="8716" y="1477"/>
                </a:cubicBezTo>
                <a:cubicBezTo>
                  <a:pt x="8764" y="1358"/>
                  <a:pt x="8764" y="1239"/>
                  <a:pt x="8692" y="1144"/>
                </a:cubicBezTo>
                <a:cubicBezTo>
                  <a:pt x="8621" y="1025"/>
                  <a:pt x="8502" y="977"/>
                  <a:pt x="8383" y="977"/>
                </a:cubicBezTo>
                <a:lnTo>
                  <a:pt x="8121" y="977"/>
                </a:lnTo>
                <a:cubicBezTo>
                  <a:pt x="8026" y="882"/>
                  <a:pt x="7907" y="811"/>
                  <a:pt x="7811" y="763"/>
                </a:cubicBezTo>
                <a:cubicBezTo>
                  <a:pt x="7716" y="715"/>
                  <a:pt x="7621" y="644"/>
                  <a:pt x="7502" y="525"/>
                </a:cubicBezTo>
                <a:cubicBezTo>
                  <a:pt x="7406" y="430"/>
                  <a:pt x="7311" y="334"/>
                  <a:pt x="7168" y="263"/>
                </a:cubicBezTo>
                <a:cubicBezTo>
                  <a:pt x="7049" y="191"/>
                  <a:pt x="6906" y="191"/>
                  <a:pt x="6763" y="168"/>
                </a:cubicBezTo>
                <a:cubicBezTo>
                  <a:pt x="6668" y="168"/>
                  <a:pt x="6549" y="168"/>
                  <a:pt x="6382" y="96"/>
                </a:cubicBezTo>
                <a:cubicBezTo>
                  <a:pt x="6263" y="49"/>
                  <a:pt x="6120" y="1"/>
                  <a:pt x="59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2" name="Google Shape;1562;p47"/>
          <p:cNvGrpSpPr/>
          <p:nvPr/>
        </p:nvGrpSpPr>
        <p:grpSpPr>
          <a:xfrm>
            <a:off x="7507298" y="4069993"/>
            <a:ext cx="421468" cy="421468"/>
            <a:chOff x="7507298" y="4069993"/>
            <a:chExt cx="421468" cy="421468"/>
          </a:xfrm>
        </p:grpSpPr>
        <p:sp>
          <p:nvSpPr>
            <p:cNvPr id="1563" name="Google Shape;1563;p47"/>
            <p:cNvSpPr/>
            <p:nvPr/>
          </p:nvSpPr>
          <p:spPr>
            <a:xfrm>
              <a:off x="7507298" y="4069993"/>
              <a:ext cx="421468" cy="421468"/>
            </a:xfrm>
            <a:custGeom>
              <a:rect b="b" l="l" r="r" t="t"/>
              <a:pathLst>
                <a:path extrusionOk="0" h="11932" w="11932">
                  <a:moveTo>
                    <a:pt x="10193" y="358"/>
                  </a:moveTo>
                  <a:cubicBezTo>
                    <a:pt x="10288" y="358"/>
                    <a:pt x="10384" y="405"/>
                    <a:pt x="10431" y="477"/>
                  </a:cubicBezTo>
                  <a:cubicBezTo>
                    <a:pt x="10503" y="548"/>
                    <a:pt x="10527" y="643"/>
                    <a:pt x="10527" y="739"/>
                  </a:cubicBezTo>
                  <a:lnTo>
                    <a:pt x="10384" y="1691"/>
                  </a:lnTo>
                  <a:lnTo>
                    <a:pt x="9979" y="1691"/>
                  </a:lnTo>
                  <a:lnTo>
                    <a:pt x="9860" y="739"/>
                  </a:lnTo>
                  <a:cubicBezTo>
                    <a:pt x="9836" y="643"/>
                    <a:pt x="9860" y="548"/>
                    <a:pt x="9931" y="477"/>
                  </a:cubicBezTo>
                  <a:cubicBezTo>
                    <a:pt x="10003" y="381"/>
                    <a:pt x="10098" y="358"/>
                    <a:pt x="10193" y="358"/>
                  </a:cubicBezTo>
                  <a:close/>
                  <a:moveTo>
                    <a:pt x="2858" y="2048"/>
                  </a:moveTo>
                  <a:cubicBezTo>
                    <a:pt x="3025" y="2048"/>
                    <a:pt x="3144" y="2191"/>
                    <a:pt x="3144" y="2334"/>
                  </a:cubicBezTo>
                  <a:lnTo>
                    <a:pt x="3144" y="2406"/>
                  </a:lnTo>
                  <a:lnTo>
                    <a:pt x="358" y="2406"/>
                  </a:lnTo>
                  <a:lnTo>
                    <a:pt x="358" y="2334"/>
                  </a:lnTo>
                  <a:cubicBezTo>
                    <a:pt x="358" y="2191"/>
                    <a:pt x="477" y="2048"/>
                    <a:pt x="644" y="2048"/>
                  </a:cubicBezTo>
                  <a:close/>
                  <a:moveTo>
                    <a:pt x="11289" y="2048"/>
                  </a:moveTo>
                  <a:cubicBezTo>
                    <a:pt x="11455" y="2048"/>
                    <a:pt x="11574" y="2191"/>
                    <a:pt x="11574" y="2334"/>
                  </a:cubicBezTo>
                  <a:lnTo>
                    <a:pt x="11574" y="2406"/>
                  </a:lnTo>
                  <a:lnTo>
                    <a:pt x="8788" y="2406"/>
                  </a:lnTo>
                  <a:lnTo>
                    <a:pt x="8788" y="2334"/>
                  </a:lnTo>
                  <a:cubicBezTo>
                    <a:pt x="8788" y="2191"/>
                    <a:pt x="8907" y="2048"/>
                    <a:pt x="9074" y="2048"/>
                  </a:cubicBezTo>
                  <a:close/>
                  <a:moveTo>
                    <a:pt x="2168" y="2763"/>
                  </a:moveTo>
                  <a:lnTo>
                    <a:pt x="2168" y="3096"/>
                  </a:lnTo>
                  <a:lnTo>
                    <a:pt x="1334" y="3096"/>
                  </a:lnTo>
                  <a:lnTo>
                    <a:pt x="1334" y="2763"/>
                  </a:lnTo>
                  <a:close/>
                  <a:moveTo>
                    <a:pt x="10598" y="2763"/>
                  </a:moveTo>
                  <a:lnTo>
                    <a:pt x="10598" y="3096"/>
                  </a:lnTo>
                  <a:lnTo>
                    <a:pt x="9788" y="3096"/>
                  </a:lnTo>
                  <a:lnTo>
                    <a:pt x="9788" y="2763"/>
                  </a:lnTo>
                  <a:close/>
                  <a:moveTo>
                    <a:pt x="2977" y="3453"/>
                  </a:moveTo>
                  <a:cubicBezTo>
                    <a:pt x="3073" y="3453"/>
                    <a:pt x="3144" y="3525"/>
                    <a:pt x="3144" y="3620"/>
                  </a:cubicBezTo>
                  <a:cubicBezTo>
                    <a:pt x="3144" y="3715"/>
                    <a:pt x="3073" y="3811"/>
                    <a:pt x="2977" y="3811"/>
                  </a:cubicBezTo>
                  <a:lnTo>
                    <a:pt x="525" y="3811"/>
                  </a:lnTo>
                  <a:cubicBezTo>
                    <a:pt x="429" y="3811"/>
                    <a:pt x="358" y="3715"/>
                    <a:pt x="358" y="3620"/>
                  </a:cubicBezTo>
                  <a:cubicBezTo>
                    <a:pt x="358" y="3525"/>
                    <a:pt x="429" y="3453"/>
                    <a:pt x="525" y="3453"/>
                  </a:cubicBezTo>
                  <a:close/>
                  <a:moveTo>
                    <a:pt x="11408" y="3453"/>
                  </a:moveTo>
                  <a:cubicBezTo>
                    <a:pt x="11503" y="3453"/>
                    <a:pt x="11574" y="3525"/>
                    <a:pt x="11574" y="3620"/>
                  </a:cubicBezTo>
                  <a:cubicBezTo>
                    <a:pt x="11574" y="3715"/>
                    <a:pt x="11503" y="3811"/>
                    <a:pt x="11408" y="3811"/>
                  </a:cubicBezTo>
                  <a:lnTo>
                    <a:pt x="8955" y="3811"/>
                  </a:lnTo>
                  <a:cubicBezTo>
                    <a:pt x="8860" y="3811"/>
                    <a:pt x="8788" y="3715"/>
                    <a:pt x="8788" y="3620"/>
                  </a:cubicBezTo>
                  <a:cubicBezTo>
                    <a:pt x="8788" y="3525"/>
                    <a:pt x="8860" y="3453"/>
                    <a:pt x="8955" y="3453"/>
                  </a:cubicBezTo>
                  <a:close/>
                  <a:moveTo>
                    <a:pt x="11217" y="4144"/>
                  </a:moveTo>
                  <a:lnTo>
                    <a:pt x="11217" y="7788"/>
                  </a:lnTo>
                  <a:lnTo>
                    <a:pt x="9145" y="7788"/>
                  </a:lnTo>
                  <a:lnTo>
                    <a:pt x="9145" y="6621"/>
                  </a:lnTo>
                  <a:cubicBezTo>
                    <a:pt x="9145" y="6525"/>
                    <a:pt x="9074" y="6430"/>
                    <a:pt x="8979" y="6430"/>
                  </a:cubicBezTo>
                  <a:cubicBezTo>
                    <a:pt x="8883" y="6430"/>
                    <a:pt x="8788" y="6525"/>
                    <a:pt x="8788" y="6621"/>
                  </a:cubicBezTo>
                  <a:lnTo>
                    <a:pt x="8788" y="7788"/>
                  </a:lnTo>
                  <a:lnTo>
                    <a:pt x="3144" y="7788"/>
                  </a:lnTo>
                  <a:lnTo>
                    <a:pt x="3144" y="4144"/>
                  </a:lnTo>
                  <a:lnTo>
                    <a:pt x="8788" y="4144"/>
                  </a:lnTo>
                  <a:lnTo>
                    <a:pt x="8788" y="5787"/>
                  </a:lnTo>
                  <a:cubicBezTo>
                    <a:pt x="8788" y="5883"/>
                    <a:pt x="8883" y="5978"/>
                    <a:pt x="8979" y="5978"/>
                  </a:cubicBezTo>
                  <a:cubicBezTo>
                    <a:pt x="9074" y="5978"/>
                    <a:pt x="9145" y="5906"/>
                    <a:pt x="9145" y="5787"/>
                  </a:cubicBezTo>
                  <a:lnTo>
                    <a:pt x="9145" y="4144"/>
                  </a:lnTo>
                  <a:close/>
                  <a:moveTo>
                    <a:pt x="2787" y="4144"/>
                  </a:moveTo>
                  <a:lnTo>
                    <a:pt x="2787" y="7788"/>
                  </a:lnTo>
                  <a:lnTo>
                    <a:pt x="2192" y="7788"/>
                  </a:lnTo>
                  <a:cubicBezTo>
                    <a:pt x="2096" y="7788"/>
                    <a:pt x="2025" y="7859"/>
                    <a:pt x="2025" y="7954"/>
                  </a:cubicBezTo>
                  <a:cubicBezTo>
                    <a:pt x="2025" y="8050"/>
                    <a:pt x="2096" y="8145"/>
                    <a:pt x="2192" y="8145"/>
                  </a:cubicBezTo>
                  <a:lnTo>
                    <a:pt x="2977" y="8145"/>
                  </a:lnTo>
                  <a:cubicBezTo>
                    <a:pt x="3073" y="8145"/>
                    <a:pt x="3144" y="8216"/>
                    <a:pt x="3144" y="8312"/>
                  </a:cubicBezTo>
                  <a:cubicBezTo>
                    <a:pt x="3144" y="8407"/>
                    <a:pt x="3073" y="8478"/>
                    <a:pt x="2977" y="8478"/>
                  </a:cubicBezTo>
                  <a:lnTo>
                    <a:pt x="525" y="8478"/>
                  </a:lnTo>
                  <a:cubicBezTo>
                    <a:pt x="429" y="8478"/>
                    <a:pt x="358" y="8407"/>
                    <a:pt x="358" y="8312"/>
                  </a:cubicBezTo>
                  <a:cubicBezTo>
                    <a:pt x="358" y="8216"/>
                    <a:pt x="429" y="8145"/>
                    <a:pt x="525" y="8145"/>
                  </a:cubicBezTo>
                  <a:lnTo>
                    <a:pt x="1382" y="8145"/>
                  </a:lnTo>
                  <a:cubicBezTo>
                    <a:pt x="1477" y="8145"/>
                    <a:pt x="1549" y="8050"/>
                    <a:pt x="1549" y="7954"/>
                  </a:cubicBezTo>
                  <a:cubicBezTo>
                    <a:pt x="1549" y="7859"/>
                    <a:pt x="1477" y="7788"/>
                    <a:pt x="1382" y="7788"/>
                  </a:cubicBezTo>
                  <a:lnTo>
                    <a:pt x="715" y="7788"/>
                  </a:lnTo>
                  <a:lnTo>
                    <a:pt x="715" y="4144"/>
                  </a:lnTo>
                  <a:close/>
                  <a:moveTo>
                    <a:pt x="11408" y="8145"/>
                  </a:moveTo>
                  <a:cubicBezTo>
                    <a:pt x="11503" y="8145"/>
                    <a:pt x="11574" y="8216"/>
                    <a:pt x="11574" y="8312"/>
                  </a:cubicBezTo>
                  <a:cubicBezTo>
                    <a:pt x="11574" y="8407"/>
                    <a:pt x="11503" y="8478"/>
                    <a:pt x="11408" y="8478"/>
                  </a:cubicBezTo>
                  <a:lnTo>
                    <a:pt x="8955" y="8478"/>
                  </a:lnTo>
                  <a:cubicBezTo>
                    <a:pt x="8860" y="8478"/>
                    <a:pt x="8788" y="8407"/>
                    <a:pt x="8788" y="8312"/>
                  </a:cubicBezTo>
                  <a:cubicBezTo>
                    <a:pt x="8788" y="8216"/>
                    <a:pt x="8860" y="8145"/>
                    <a:pt x="8955" y="8145"/>
                  </a:cubicBezTo>
                  <a:close/>
                  <a:moveTo>
                    <a:pt x="2168" y="8835"/>
                  </a:moveTo>
                  <a:lnTo>
                    <a:pt x="2168" y="9193"/>
                  </a:lnTo>
                  <a:lnTo>
                    <a:pt x="1334" y="9193"/>
                  </a:lnTo>
                  <a:lnTo>
                    <a:pt x="1334" y="8835"/>
                  </a:lnTo>
                  <a:close/>
                  <a:moveTo>
                    <a:pt x="10598" y="8835"/>
                  </a:moveTo>
                  <a:lnTo>
                    <a:pt x="10598" y="9193"/>
                  </a:lnTo>
                  <a:lnTo>
                    <a:pt x="9788" y="9193"/>
                  </a:lnTo>
                  <a:lnTo>
                    <a:pt x="9788" y="8835"/>
                  </a:lnTo>
                  <a:close/>
                  <a:moveTo>
                    <a:pt x="3144" y="9526"/>
                  </a:moveTo>
                  <a:lnTo>
                    <a:pt x="3144" y="9598"/>
                  </a:lnTo>
                  <a:cubicBezTo>
                    <a:pt x="3144" y="9740"/>
                    <a:pt x="3025" y="9883"/>
                    <a:pt x="2858" y="9883"/>
                  </a:cubicBezTo>
                  <a:lnTo>
                    <a:pt x="644" y="9883"/>
                  </a:lnTo>
                  <a:cubicBezTo>
                    <a:pt x="477" y="9883"/>
                    <a:pt x="358" y="9740"/>
                    <a:pt x="358" y="9598"/>
                  </a:cubicBezTo>
                  <a:lnTo>
                    <a:pt x="358" y="9526"/>
                  </a:lnTo>
                  <a:close/>
                  <a:moveTo>
                    <a:pt x="11574" y="9526"/>
                  </a:moveTo>
                  <a:lnTo>
                    <a:pt x="11574" y="9598"/>
                  </a:lnTo>
                  <a:cubicBezTo>
                    <a:pt x="11574" y="9740"/>
                    <a:pt x="11455" y="9883"/>
                    <a:pt x="11289" y="9883"/>
                  </a:cubicBezTo>
                  <a:lnTo>
                    <a:pt x="9074" y="9883"/>
                  </a:lnTo>
                  <a:cubicBezTo>
                    <a:pt x="8907" y="9883"/>
                    <a:pt x="8788" y="9740"/>
                    <a:pt x="8788" y="9598"/>
                  </a:cubicBezTo>
                  <a:lnTo>
                    <a:pt x="8788" y="9526"/>
                  </a:lnTo>
                  <a:close/>
                  <a:moveTo>
                    <a:pt x="1953" y="10241"/>
                  </a:moveTo>
                  <a:lnTo>
                    <a:pt x="2072" y="11193"/>
                  </a:lnTo>
                  <a:cubicBezTo>
                    <a:pt x="2096" y="11288"/>
                    <a:pt x="2072" y="11384"/>
                    <a:pt x="2001" y="11479"/>
                  </a:cubicBezTo>
                  <a:cubicBezTo>
                    <a:pt x="1930" y="11550"/>
                    <a:pt x="1858" y="11574"/>
                    <a:pt x="1763" y="11574"/>
                  </a:cubicBezTo>
                  <a:cubicBezTo>
                    <a:pt x="1644" y="11574"/>
                    <a:pt x="1572" y="11550"/>
                    <a:pt x="1501" y="11479"/>
                  </a:cubicBezTo>
                  <a:cubicBezTo>
                    <a:pt x="1429" y="11384"/>
                    <a:pt x="1406" y="11288"/>
                    <a:pt x="1429" y="11193"/>
                  </a:cubicBezTo>
                  <a:lnTo>
                    <a:pt x="1549" y="10241"/>
                  </a:lnTo>
                  <a:close/>
                  <a:moveTo>
                    <a:pt x="1763" y="0"/>
                  </a:moveTo>
                  <a:cubicBezTo>
                    <a:pt x="1549" y="0"/>
                    <a:pt x="1358" y="96"/>
                    <a:pt x="1239" y="239"/>
                  </a:cubicBezTo>
                  <a:cubicBezTo>
                    <a:pt x="1096" y="381"/>
                    <a:pt x="1048" y="596"/>
                    <a:pt x="1072" y="786"/>
                  </a:cubicBezTo>
                  <a:lnTo>
                    <a:pt x="1215" y="1715"/>
                  </a:lnTo>
                  <a:lnTo>
                    <a:pt x="644" y="1715"/>
                  </a:lnTo>
                  <a:cubicBezTo>
                    <a:pt x="286" y="1715"/>
                    <a:pt x="1" y="2001"/>
                    <a:pt x="1" y="2358"/>
                  </a:cubicBezTo>
                  <a:lnTo>
                    <a:pt x="1" y="2572"/>
                  </a:lnTo>
                  <a:cubicBezTo>
                    <a:pt x="1" y="2668"/>
                    <a:pt x="96" y="2763"/>
                    <a:pt x="191" y="2763"/>
                  </a:cubicBezTo>
                  <a:lnTo>
                    <a:pt x="1001" y="2763"/>
                  </a:lnTo>
                  <a:lnTo>
                    <a:pt x="1001" y="3096"/>
                  </a:lnTo>
                  <a:lnTo>
                    <a:pt x="525" y="3096"/>
                  </a:lnTo>
                  <a:cubicBezTo>
                    <a:pt x="239" y="3096"/>
                    <a:pt x="1" y="3334"/>
                    <a:pt x="1" y="3620"/>
                  </a:cubicBezTo>
                  <a:cubicBezTo>
                    <a:pt x="1" y="3858"/>
                    <a:pt x="167" y="4049"/>
                    <a:pt x="358" y="4120"/>
                  </a:cubicBezTo>
                  <a:lnTo>
                    <a:pt x="358" y="7811"/>
                  </a:lnTo>
                  <a:cubicBezTo>
                    <a:pt x="167" y="7883"/>
                    <a:pt x="1" y="8073"/>
                    <a:pt x="1" y="8312"/>
                  </a:cubicBezTo>
                  <a:cubicBezTo>
                    <a:pt x="1" y="8597"/>
                    <a:pt x="239" y="8835"/>
                    <a:pt x="525" y="8835"/>
                  </a:cubicBezTo>
                  <a:lnTo>
                    <a:pt x="1001" y="8835"/>
                  </a:lnTo>
                  <a:lnTo>
                    <a:pt x="1001" y="9193"/>
                  </a:lnTo>
                  <a:lnTo>
                    <a:pt x="191" y="9193"/>
                  </a:lnTo>
                  <a:cubicBezTo>
                    <a:pt x="96" y="9193"/>
                    <a:pt x="1" y="9264"/>
                    <a:pt x="1" y="9359"/>
                  </a:cubicBezTo>
                  <a:lnTo>
                    <a:pt x="1" y="9598"/>
                  </a:lnTo>
                  <a:cubicBezTo>
                    <a:pt x="1" y="9955"/>
                    <a:pt x="286" y="10241"/>
                    <a:pt x="644" y="10241"/>
                  </a:cubicBezTo>
                  <a:lnTo>
                    <a:pt x="1215" y="10241"/>
                  </a:lnTo>
                  <a:lnTo>
                    <a:pt x="1072" y="11145"/>
                  </a:lnTo>
                  <a:cubicBezTo>
                    <a:pt x="1048" y="11360"/>
                    <a:pt x="1120" y="11550"/>
                    <a:pt x="1239" y="11693"/>
                  </a:cubicBezTo>
                  <a:cubicBezTo>
                    <a:pt x="1358" y="11836"/>
                    <a:pt x="1549" y="11931"/>
                    <a:pt x="1763" y="11931"/>
                  </a:cubicBezTo>
                  <a:cubicBezTo>
                    <a:pt x="1953" y="11931"/>
                    <a:pt x="2144" y="11836"/>
                    <a:pt x="2263" y="11693"/>
                  </a:cubicBezTo>
                  <a:cubicBezTo>
                    <a:pt x="2406" y="11550"/>
                    <a:pt x="2453" y="11360"/>
                    <a:pt x="2430" y="11145"/>
                  </a:cubicBezTo>
                  <a:lnTo>
                    <a:pt x="2311" y="10241"/>
                  </a:lnTo>
                  <a:lnTo>
                    <a:pt x="2858" y="10241"/>
                  </a:lnTo>
                  <a:cubicBezTo>
                    <a:pt x="3216" y="10241"/>
                    <a:pt x="3501" y="9931"/>
                    <a:pt x="3501" y="9598"/>
                  </a:cubicBezTo>
                  <a:lnTo>
                    <a:pt x="3501" y="9359"/>
                  </a:lnTo>
                  <a:cubicBezTo>
                    <a:pt x="3501" y="9264"/>
                    <a:pt x="3430" y="9193"/>
                    <a:pt x="3311" y="9193"/>
                  </a:cubicBezTo>
                  <a:lnTo>
                    <a:pt x="2501" y="9193"/>
                  </a:lnTo>
                  <a:lnTo>
                    <a:pt x="2501" y="8835"/>
                  </a:lnTo>
                  <a:lnTo>
                    <a:pt x="2977" y="8835"/>
                  </a:lnTo>
                  <a:cubicBezTo>
                    <a:pt x="3263" y="8835"/>
                    <a:pt x="3501" y="8597"/>
                    <a:pt x="3501" y="8312"/>
                  </a:cubicBezTo>
                  <a:cubicBezTo>
                    <a:pt x="3501" y="8240"/>
                    <a:pt x="3478" y="8193"/>
                    <a:pt x="3478" y="8145"/>
                  </a:cubicBezTo>
                  <a:lnTo>
                    <a:pt x="8455" y="8145"/>
                  </a:lnTo>
                  <a:cubicBezTo>
                    <a:pt x="8431" y="8193"/>
                    <a:pt x="8431" y="8240"/>
                    <a:pt x="8431" y="8312"/>
                  </a:cubicBezTo>
                  <a:cubicBezTo>
                    <a:pt x="8431" y="8597"/>
                    <a:pt x="8669" y="8835"/>
                    <a:pt x="8955" y="8835"/>
                  </a:cubicBezTo>
                  <a:lnTo>
                    <a:pt x="9431" y="8835"/>
                  </a:lnTo>
                  <a:lnTo>
                    <a:pt x="9431" y="9193"/>
                  </a:lnTo>
                  <a:lnTo>
                    <a:pt x="8621" y="9193"/>
                  </a:lnTo>
                  <a:cubicBezTo>
                    <a:pt x="8502" y="9193"/>
                    <a:pt x="8431" y="9264"/>
                    <a:pt x="8431" y="9359"/>
                  </a:cubicBezTo>
                  <a:lnTo>
                    <a:pt x="8431" y="9598"/>
                  </a:lnTo>
                  <a:cubicBezTo>
                    <a:pt x="8431" y="9955"/>
                    <a:pt x="8717" y="10241"/>
                    <a:pt x="9074" y="10241"/>
                  </a:cubicBezTo>
                  <a:lnTo>
                    <a:pt x="9622" y="10241"/>
                  </a:lnTo>
                  <a:lnTo>
                    <a:pt x="9550" y="10788"/>
                  </a:lnTo>
                  <a:cubicBezTo>
                    <a:pt x="9550" y="10884"/>
                    <a:pt x="9598" y="10955"/>
                    <a:pt x="9693" y="10979"/>
                  </a:cubicBezTo>
                  <a:lnTo>
                    <a:pt x="9717" y="10979"/>
                  </a:lnTo>
                  <a:cubicBezTo>
                    <a:pt x="9812" y="10979"/>
                    <a:pt x="9884" y="10907"/>
                    <a:pt x="9907" y="10836"/>
                  </a:cubicBezTo>
                  <a:lnTo>
                    <a:pt x="9979" y="10241"/>
                  </a:lnTo>
                  <a:lnTo>
                    <a:pt x="10384" y="10241"/>
                  </a:lnTo>
                  <a:lnTo>
                    <a:pt x="10503" y="11193"/>
                  </a:lnTo>
                  <a:cubicBezTo>
                    <a:pt x="10527" y="11288"/>
                    <a:pt x="10503" y="11384"/>
                    <a:pt x="10431" y="11479"/>
                  </a:cubicBezTo>
                  <a:cubicBezTo>
                    <a:pt x="10360" y="11550"/>
                    <a:pt x="10265" y="11574"/>
                    <a:pt x="10169" y="11574"/>
                  </a:cubicBezTo>
                  <a:cubicBezTo>
                    <a:pt x="10074" y="11574"/>
                    <a:pt x="10003" y="11550"/>
                    <a:pt x="9931" y="11479"/>
                  </a:cubicBezTo>
                  <a:cubicBezTo>
                    <a:pt x="9890" y="11437"/>
                    <a:pt x="9840" y="11412"/>
                    <a:pt x="9792" y="11412"/>
                  </a:cubicBezTo>
                  <a:cubicBezTo>
                    <a:pt x="9757" y="11412"/>
                    <a:pt x="9723" y="11425"/>
                    <a:pt x="9693" y="11455"/>
                  </a:cubicBezTo>
                  <a:cubicBezTo>
                    <a:pt x="9622" y="11527"/>
                    <a:pt x="9598" y="11646"/>
                    <a:pt x="9669" y="11717"/>
                  </a:cubicBezTo>
                  <a:cubicBezTo>
                    <a:pt x="9812" y="11836"/>
                    <a:pt x="9979" y="11931"/>
                    <a:pt x="10169" y="11931"/>
                  </a:cubicBezTo>
                  <a:cubicBezTo>
                    <a:pt x="10384" y="11931"/>
                    <a:pt x="10550" y="11836"/>
                    <a:pt x="10693" y="11693"/>
                  </a:cubicBezTo>
                  <a:cubicBezTo>
                    <a:pt x="10812" y="11550"/>
                    <a:pt x="10884" y="11360"/>
                    <a:pt x="10860" y="11145"/>
                  </a:cubicBezTo>
                  <a:lnTo>
                    <a:pt x="10717" y="10217"/>
                  </a:lnTo>
                  <a:lnTo>
                    <a:pt x="11289" y="10217"/>
                  </a:lnTo>
                  <a:cubicBezTo>
                    <a:pt x="11646" y="10217"/>
                    <a:pt x="11932" y="9931"/>
                    <a:pt x="11932" y="9598"/>
                  </a:cubicBezTo>
                  <a:lnTo>
                    <a:pt x="11932" y="9359"/>
                  </a:lnTo>
                  <a:cubicBezTo>
                    <a:pt x="11932" y="9264"/>
                    <a:pt x="11836" y="9169"/>
                    <a:pt x="11741" y="9169"/>
                  </a:cubicBezTo>
                  <a:lnTo>
                    <a:pt x="10931" y="9169"/>
                  </a:lnTo>
                  <a:lnTo>
                    <a:pt x="10931" y="8835"/>
                  </a:lnTo>
                  <a:lnTo>
                    <a:pt x="11408" y="8835"/>
                  </a:lnTo>
                  <a:cubicBezTo>
                    <a:pt x="11694" y="8835"/>
                    <a:pt x="11932" y="8597"/>
                    <a:pt x="11932" y="8312"/>
                  </a:cubicBezTo>
                  <a:cubicBezTo>
                    <a:pt x="11932" y="8073"/>
                    <a:pt x="11765" y="7883"/>
                    <a:pt x="11551" y="7811"/>
                  </a:cubicBezTo>
                  <a:lnTo>
                    <a:pt x="11551" y="4120"/>
                  </a:lnTo>
                  <a:cubicBezTo>
                    <a:pt x="11765" y="4049"/>
                    <a:pt x="11932" y="3858"/>
                    <a:pt x="11932" y="3620"/>
                  </a:cubicBezTo>
                  <a:cubicBezTo>
                    <a:pt x="11932" y="3334"/>
                    <a:pt x="11694" y="3096"/>
                    <a:pt x="11408" y="3096"/>
                  </a:cubicBezTo>
                  <a:lnTo>
                    <a:pt x="10931" y="3096"/>
                  </a:lnTo>
                  <a:lnTo>
                    <a:pt x="10931" y="2763"/>
                  </a:lnTo>
                  <a:lnTo>
                    <a:pt x="11765" y="2763"/>
                  </a:lnTo>
                  <a:cubicBezTo>
                    <a:pt x="11860" y="2763"/>
                    <a:pt x="11932" y="2668"/>
                    <a:pt x="11932" y="2572"/>
                  </a:cubicBezTo>
                  <a:lnTo>
                    <a:pt x="11932" y="2334"/>
                  </a:lnTo>
                  <a:cubicBezTo>
                    <a:pt x="11932" y="2001"/>
                    <a:pt x="11646" y="1715"/>
                    <a:pt x="11289" y="1715"/>
                  </a:cubicBezTo>
                  <a:lnTo>
                    <a:pt x="10741" y="1715"/>
                  </a:lnTo>
                  <a:lnTo>
                    <a:pt x="10860" y="786"/>
                  </a:lnTo>
                  <a:cubicBezTo>
                    <a:pt x="10884" y="572"/>
                    <a:pt x="10836" y="381"/>
                    <a:pt x="10693" y="239"/>
                  </a:cubicBezTo>
                  <a:cubicBezTo>
                    <a:pt x="10574" y="96"/>
                    <a:pt x="10384" y="0"/>
                    <a:pt x="10193" y="0"/>
                  </a:cubicBezTo>
                  <a:cubicBezTo>
                    <a:pt x="10003" y="0"/>
                    <a:pt x="9812" y="96"/>
                    <a:pt x="9669" y="239"/>
                  </a:cubicBezTo>
                  <a:cubicBezTo>
                    <a:pt x="9550" y="381"/>
                    <a:pt x="9479" y="572"/>
                    <a:pt x="9503" y="786"/>
                  </a:cubicBezTo>
                  <a:lnTo>
                    <a:pt x="9645" y="1715"/>
                  </a:lnTo>
                  <a:lnTo>
                    <a:pt x="9074" y="1715"/>
                  </a:lnTo>
                  <a:cubicBezTo>
                    <a:pt x="8717" y="1715"/>
                    <a:pt x="8455" y="2001"/>
                    <a:pt x="8455" y="2334"/>
                  </a:cubicBezTo>
                  <a:lnTo>
                    <a:pt x="8455" y="2572"/>
                  </a:lnTo>
                  <a:cubicBezTo>
                    <a:pt x="8455" y="2668"/>
                    <a:pt x="8526" y="2763"/>
                    <a:pt x="8621" y="2763"/>
                  </a:cubicBezTo>
                  <a:lnTo>
                    <a:pt x="9431" y="2763"/>
                  </a:lnTo>
                  <a:lnTo>
                    <a:pt x="9431" y="3096"/>
                  </a:lnTo>
                  <a:lnTo>
                    <a:pt x="8979" y="3096"/>
                  </a:lnTo>
                  <a:cubicBezTo>
                    <a:pt x="8669" y="3096"/>
                    <a:pt x="8455" y="3334"/>
                    <a:pt x="8455" y="3620"/>
                  </a:cubicBezTo>
                  <a:cubicBezTo>
                    <a:pt x="8455" y="3692"/>
                    <a:pt x="8455" y="3739"/>
                    <a:pt x="8479" y="3811"/>
                  </a:cubicBezTo>
                  <a:lnTo>
                    <a:pt x="3478" y="3811"/>
                  </a:lnTo>
                  <a:cubicBezTo>
                    <a:pt x="3501" y="3739"/>
                    <a:pt x="3501" y="3692"/>
                    <a:pt x="3501" y="3620"/>
                  </a:cubicBezTo>
                  <a:cubicBezTo>
                    <a:pt x="3501" y="3334"/>
                    <a:pt x="3263" y="3096"/>
                    <a:pt x="2977" y="3096"/>
                  </a:cubicBezTo>
                  <a:lnTo>
                    <a:pt x="2525" y="3096"/>
                  </a:lnTo>
                  <a:lnTo>
                    <a:pt x="2525" y="2763"/>
                  </a:lnTo>
                  <a:lnTo>
                    <a:pt x="3335" y="2763"/>
                  </a:lnTo>
                  <a:cubicBezTo>
                    <a:pt x="3430" y="2763"/>
                    <a:pt x="3501" y="2668"/>
                    <a:pt x="3501" y="2572"/>
                  </a:cubicBezTo>
                  <a:lnTo>
                    <a:pt x="3501" y="2334"/>
                  </a:lnTo>
                  <a:cubicBezTo>
                    <a:pt x="3501" y="2001"/>
                    <a:pt x="3216" y="1715"/>
                    <a:pt x="2858" y="1715"/>
                  </a:cubicBezTo>
                  <a:lnTo>
                    <a:pt x="2311" y="1715"/>
                  </a:lnTo>
                  <a:lnTo>
                    <a:pt x="2382" y="1167"/>
                  </a:lnTo>
                  <a:cubicBezTo>
                    <a:pt x="2382" y="1072"/>
                    <a:pt x="2311" y="977"/>
                    <a:pt x="2215" y="977"/>
                  </a:cubicBezTo>
                  <a:cubicBezTo>
                    <a:pt x="2203" y="974"/>
                    <a:pt x="2191" y="972"/>
                    <a:pt x="2179" y="972"/>
                  </a:cubicBezTo>
                  <a:cubicBezTo>
                    <a:pt x="2102" y="972"/>
                    <a:pt x="2046" y="1037"/>
                    <a:pt x="2025" y="1120"/>
                  </a:cubicBezTo>
                  <a:lnTo>
                    <a:pt x="1953" y="1715"/>
                  </a:lnTo>
                  <a:lnTo>
                    <a:pt x="1549" y="1715"/>
                  </a:lnTo>
                  <a:lnTo>
                    <a:pt x="1429" y="739"/>
                  </a:lnTo>
                  <a:cubicBezTo>
                    <a:pt x="1406" y="643"/>
                    <a:pt x="1429" y="548"/>
                    <a:pt x="1501" y="477"/>
                  </a:cubicBezTo>
                  <a:cubicBezTo>
                    <a:pt x="1572" y="405"/>
                    <a:pt x="1644" y="358"/>
                    <a:pt x="1763" y="358"/>
                  </a:cubicBezTo>
                  <a:cubicBezTo>
                    <a:pt x="1858" y="358"/>
                    <a:pt x="1930" y="381"/>
                    <a:pt x="2001" y="453"/>
                  </a:cubicBezTo>
                  <a:cubicBezTo>
                    <a:pt x="2043" y="494"/>
                    <a:pt x="2092" y="520"/>
                    <a:pt x="2140" y="520"/>
                  </a:cubicBezTo>
                  <a:cubicBezTo>
                    <a:pt x="2175" y="520"/>
                    <a:pt x="2209" y="507"/>
                    <a:pt x="2239" y="477"/>
                  </a:cubicBezTo>
                  <a:cubicBezTo>
                    <a:pt x="2311" y="405"/>
                    <a:pt x="2334" y="310"/>
                    <a:pt x="2263" y="239"/>
                  </a:cubicBezTo>
                  <a:cubicBezTo>
                    <a:pt x="2144" y="96"/>
                    <a:pt x="1953" y="0"/>
                    <a:pt x="17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7"/>
            <p:cNvSpPr/>
            <p:nvPr/>
          </p:nvSpPr>
          <p:spPr>
            <a:xfrm>
              <a:off x="7648623" y="4232335"/>
              <a:ext cx="45460" cy="12645"/>
            </a:xfrm>
            <a:custGeom>
              <a:rect b="b" l="l" r="r" t="t"/>
              <a:pathLst>
                <a:path extrusionOk="0" h="358" w="1287">
                  <a:moveTo>
                    <a:pt x="167" y="1"/>
                  </a:moveTo>
                  <a:cubicBezTo>
                    <a:pt x="72" y="1"/>
                    <a:pt x="0" y="72"/>
                    <a:pt x="0" y="167"/>
                  </a:cubicBezTo>
                  <a:cubicBezTo>
                    <a:pt x="0" y="262"/>
                    <a:pt x="72" y="358"/>
                    <a:pt x="167" y="358"/>
                  </a:cubicBezTo>
                  <a:lnTo>
                    <a:pt x="1096" y="358"/>
                  </a:lnTo>
                  <a:cubicBezTo>
                    <a:pt x="1191" y="358"/>
                    <a:pt x="1286" y="262"/>
                    <a:pt x="1286" y="167"/>
                  </a:cubicBezTo>
                  <a:cubicBezTo>
                    <a:pt x="1286" y="72"/>
                    <a:pt x="1215"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7"/>
            <p:cNvSpPr/>
            <p:nvPr/>
          </p:nvSpPr>
          <p:spPr>
            <a:xfrm>
              <a:off x="7631810" y="4260099"/>
              <a:ext cx="78239" cy="12645"/>
            </a:xfrm>
            <a:custGeom>
              <a:rect b="b" l="l" r="r" t="t"/>
              <a:pathLst>
                <a:path extrusionOk="0" h="358" w="2215">
                  <a:moveTo>
                    <a:pt x="191" y="0"/>
                  </a:moveTo>
                  <a:cubicBezTo>
                    <a:pt x="95" y="0"/>
                    <a:pt x="0" y="96"/>
                    <a:pt x="0" y="191"/>
                  </a:cubicBezTo>
                  <a:cubicBezTo>
                    <a:pt x="0" y="286"/>
                    <a:pt x="95" y="358"/>
                    <a:pt x="191" y="358"/>
                  </a:cubicBezTo>
                  <a:lnTo>
                    <a:pt x="2048" y="358"/>
                  </a:lnTo>
                  <a:cubicBezTo>
                    <a:pt x="2143" y="358"/>
                    <a:pt x="2215" y="286"/>
                    <a:pt x="2215" y="191"/>
                  </a:cubicBezTo>
                  <a:cubicBezTo>
                    <a:pt x="2215" y="96"/>
                    <a:pt x="2143" y="0"/>
                    <a:pt x="20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7"/>
            <p:cNvSpPr/>
            <p:nvPr/>
          </p:nvSpPr>
          <p:spPr>
            <a:xfrm>
              <a:off x="7631810" y="4288710"/>
              <a:ext cx="78239" cy="11798"/>
            </a:xfrm>
            <a:custGeom>
              <a:rect b="b" l="l" r="r" t="t"/>
              <a:pathLst>
                <a:path extrusionOk="0" h="334" w="2215">
                  <a:moveTo>
                    <a:pt x="191" y="0"/>
                  </a:moveTo>
                  <a:cubicBezTo>
                    <a:pt x="95" y="0"/>
                    <a:pt x="0" y="72"/>
                    <a:pt x="0" y="167"/>
                  </a:cubicBezTo>
                  <a:cubicBezTo>
                    <a:pt x="0" y="262"/>
                    <a:pt x="95" y="333"/>
                    <a:pt x="191" y="333"/>
                  </a:cubicBezTo>
                  <a:lnTo>
                    <a:pt x="2048" y="333"/>
                  </a:lnTo>
                  <a:cubicBezTo>
                    <a:pt x="2143" y="333"/>
                    <a:pt x="2215" y="262"/>
                    <a:pt x="2215" y="167"/>
                  </a:cubicBezTo>
                  <a:cubicBezTo>
                    <a:pt x="2215" y="72"/>
                    <a:pt x="2143" y="0"/>
                    <a:pt x="20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7"/>
            <p:cNvSpPr/>
            <p:nvPr/>
          </p:nvSpPr>
          <p:spPr>
            <a:xfrm>
              <a:off x="7631810" y="4316438"/>
              <a:ext cx="78239" cy="12681"/>
            </a:xfrm>
            <a:custGeom>
              <a:rect b="b" l="l" r="r" t="t"/>
              <a:pathLst>
                <a:path extrusionOk="0" h="359" w="2215">
                  <a:moveTo>
                    <a:pt x="191" y="1"/>
                  </a:moveTo>
                  <a:cubicBezTo>
                    <a:pt x="95" y="1"/>
                    <a:pt x="0" y="72"/>
                    <a:pt x="0" y="168"/>
                  </a:cubicBezTo>
                  <a:cubicBezTo>
                    <a:pt x="0" y="263"/>
                    <a:pt x="95" y="358"/>
                    <a:pt x="191" y="358"/>
                  </a:cubicBezTo>
                  <a:lnTo>
                    <a:pt x="2048" y="358"/>
                  </a:lnTo>
                  <a:cubicBezTo>
                    <a:pt x="2143" y="358"/>
                    <a:pt x="2215" y="263"/>
                    <a:pt x="2215" y="168"/>
                  </a:cubicBezTo>
                  <a:cubicBezTo>
                    <a:pt x="2215" y="72"/>
                    <a:pt x="2143" y="1"/>
                    <a:pt x="20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7"/>
            <p:cNvSpPr/>
            <p:nvPr/>
          </p:nvSpPr>
          <p:spPr>
            <a:xfrm>
              <a:off x="7742828" y="4232335"/>
              <a:ext cx="45460" cy="12645"/>
            </a:xfrm>
            <a:custGeom>
              <a:rect b="b" l="l" r="r" t="t"/>
              <a:pathLst>
                <a:path extrusionOk="0" h="358" w="1287">
                  <a:moveTo>
                    <a:pt x="167" y="1"/>
                  </a:moveTo>
                  <a:cubicBezTo>
                    <a:pt x="72" y="1"/>
                    <a:pt x="1" y="72"/>
                    <a:pt x="1" y="167"/>
                  </a:cubicBezTo>
                  <a:cubicBezTo>
                    <a:pt x="1" y="262"/>
                    <a:pt x="72" y="358"/>
                    <a:pt x="167" y="358"/>
                  </a:cubicBezTo>
                  <a:lnTo>
                    <a:pt x="1096" y="358"/>
                  </a:lnTo>
                  <a:cubicBezTo>
                    <a:pt x="1191" y="358"/>
                    <a:pt x="1287" y="262"/>
                    <a:pt x="1287" y="167"/>
                  </a:cubicBezTo>
                  <a:cubicBezTo>
                    <a:pt x="1287" y="72"/>
                    <a:pt x="1191"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7"/>
            <p:cNvSpPr/>
            <p:nvPr/>
          </p:nvSpPr>
          <p:spPr>
            <a:xfrm>
              <a:off x="7726015" y="4260099"/>
              <a:ext cx="78275" cy="12645"/>
            </a:xfrm>
            <a:custGeom>
              <a:rect b="b" l="l" r="r" t="t"/>
              <a:pathLst>
                <a:path extrusionOk="0" h="358" w="2216">
                  <a:moveTo>
                    <a:pt x="167" y="0"/>
                  </a:moveTo>
                  <a:cubicBezTo>
                    <a:pt x="72" y="0"/>
                    <a:pt x="0" y="96"/>
                    <a:pt x="0" y="191"/>
                  </a:cubicBezTo>
                  <a:cubicBezTo>
                    <a:pt x="0" y="286"/>
                    <a:pt x="72" y="358"/>
                    <a:pt x="167" y="358"/>
                  </a:cubicBezTo>
                  <a:lnTo>
                    <a:pt x="2048" y="358"/>
                  </a:lnTo>
                  <a:cubicBezTo>
                    <a:pt x="2144" y="358"/>
                    <a:pt x="2215" y="286"/>
                    <a:pt x="2215" y="191"/>
                  </a:cubicBezTo>
                  <a:cubicBezTo>
                    <a:pt x="2215" y="96"/>
                    <a:pt x="2144" y="0"/>
                    <a:pt x="20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7"/>
            <p:cNvSpPr/>
            <p:nvPr/>
          </p:nvSpPr>
          <p:spPr>
            <a:xfrm>
              <a:off x="7726015" y="4288710"/>
              <a:ext cx="78275" cy="11798"/>
            </a:xfrm>
            <a:custGeom>
              <a:rect b="b" l="l" r="r" t="t"/>
              <a:pathLst>
                <a:path extrusionOk="0" h="334" w="2216">
                  <a:moveTo>
                    <a:pt x="167" y="0"/>
                  </a:moveTo>
                  <a:cubicBezTo>
                    <a:pt x="72" y="0"/>
                    <a:pt x="0" y="72"/>
                    <a:pt x="0" y="167"/>
                  </a:cubicBezTo>
                  <a:cubicBezTo>
                    <a:pt x="0" y="262"/>
                    <a:pt x="72" y="333"/>
                    <a:pt x="167" y="333"/>
                  </a:cubicBezTo>
                  <a:lnTo>
                    <a:pt x="2048" y="333"/>
                  </a:lnTo>
                  <a:cubicBezTo>
                    <a:pt x="2144" y="333"/>
                    <a:pt x="2215" y="262"/>
                    <a:pt x="2215" y="167"/>
                  </a:cubicBezTo>
                  <a:cubicBezTo>
                    <a:pt x="2215" y="72"/>
                    <a:pt x="2144" y="0"/>
                    <a:pt x="20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7"/>
            <p:cNvSpPr/>
            <p:nvPr/>
          </p:nvSpPr>
          <p:spPr>
            <a:xfrm>
              <a:off x="7726015" y="4316438"/>
              <a:ext cx="78275" cy="12681"/>
            </a:xfrm>
            <a:custGeom>
              <a:rect b="b" l="l" r="r" t="t"/>
              <a:pathLst>
                <a:path extrusionOk="0" h="359" w="2216">
                  <a:moveTo>
                    <a:pt x="167" y="1"/>
                  </a:moveTo>
                  <a:cubicBezTo>
                    <a:pt x="72" y="1"/>
                    <a:pt x="0" y="72"/>
                    <a:pt x="0" y="168"/>
                  </a:cubicBezTo>
                  <a:cubicBezTo>
                    <a:pt x="0" y="263"/>
                    <a:pt x="72" y="358"/>
                    <a:pt x="167" y="358"/>
                  </a:cubicBezTo>
                  <a:lnTo>
                    <a:pt x="2048" y="358"/>
                  </a:lnTo>
                  <a:cubicBezTo>
                    <a:pt x="2144" y="358"/>
                    <a:pt x="2215" y="263"/>
                    <a:pt x="2215" y="168"/>
                  </a:cubicBezTo>
                  <a:cubicBezTo>
                    <a:pt x="2215" y="72"/>
                    <a:pt x="2144" y="1"/>
                    <a:pt x="20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47"/>
          <p:cNvGrpSpPr/>
          <p:nvPr/>
        </p:nvGrpSpPr>
        <p:grpSpPr>
          <a:xfrm>
            <a:off x="7508146" y="3368453"/>
            <a:ext cx="421468" cy="420620"/>
            <a:chOff x="7508146" y="3368453"/>
            <a:chExt cx="421468" cy="420620"/>
          </a:xfrm>
        </p:grpSpPr>
        <p:sp>
          <p:nvSpPr>
            <p:cNvPr id="1573" name="Google Shape;1573;p47"/>
            <p:cNvSpPr/>
            <p:nvPr/>
          </p:nvSpPr>
          <p:spPr>
            <a:xfrm>
              <a:off x="7575435" y="3467002"/>
              <a:ext cx="60613" cy="94099"/>
            </a:xfrm>
            <a:custGeom>
              <a:rect b="b" l="l" r="r" t="t"/>
              <a:pathLst>
                <a:path extrusionOk="0" h="2664" w="1716">
                  <a:moveTo>
                    <a:pt x="1512" y="1"/>
                  </a:moveTo>
                  <a:cubicBezTo>
                    <a:pt x="1474" y="1"/>
                    <a:pt x="1436" y="14"/>
                    <a:pt x="1406" y="44"/>
                  </a:cubicBezTo>
                  <a:cubicBezTo>
                    <a:pt x="667" y="663"/>
                    <a:pt x="191" y="1521"/>
                    <a:pt x="24" y="2449"/>
                  </a:cubicBezTo>
                  <a:cubicBezTo>
                    <a:pt x="1" y="2545"/>
                    <a:pt x="48" y="2640"/>
                    <a:pt x="143" y="2640"/>
                  </a:cubicBezTo>
                  <a:cubicBezTo>
                    <a:pt x="167" y="2664"/>
                    <a:pt x="167" y="2664"/>
                    <a:pt x="191" y="2664"/>
                  </a:cubicBezTo>
                  <a:cubicBezTo>
                    <a:pt x="263" y="2664"/>
                    <a:pt x="334" y="2592"/>
                    <a:pt x="358" y="2521"/>
                  </a:cubicBezTo>
                  <a:cubicBezTo>
                    <a:pt x="501" y="1663"/>
                    <a:pt x="953" y="878"/>
                    <a:pt x="1620" y="306"/>
                  </a:cubicBezTo>
                  <a:cubicBezTo>
                    <a:pt x="1691" y="258"/>
                    <a:pt x="1715" y="139"/>
                    <a:pt x="1644" y="68"/>
                  </a:cubicBezTo>
                  <a:cubicBezTo>
                    <a:pt x="1616" y="26"/>
                    <a:pt x="1564" y="1"/>
                    <a:pt x="15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7"/>
            <p:cNvSpPr/>
            <p:nvPr/>
          </p:nvSpPr>
          <p:spPr>
            <a:xfrm>
              <a:off x="7508146" y="3368453"/>
              <a:ext cx="353331" cy="297804"/>
            </a:xfrm>
            <a:custGeom>
              <a:rect b="b" l="l" r="r" t="t"/>
              <a:pathLst>
                <a:path extrusionOk="0" h="8431" w="10003">
                  <a:moveTo>
                    <a:pt x="5978" y="0"/>
                  </a:moveTo>
                  <a:cubicBezTo>
                    <a:pt x="4882" y="24"/>
                    <a:pt x="3882" y="262"/>
                    <a:pt x="3025" y="738"/>
                  </a:cubicBezTo>
                  <a:cubicBezTo>
                    <a:pt x="2239" y="1143"/>
                    <a:pt x="1596" y="1739"/>
                    <a:pt x="1096" y="2501"/>
                  </a:cubicBezTo>
                  <a:cubicBezTo>
                    <a:pt x="548" y="3310"/>
                    <a:pt x="191" y="4311"/>
                    <a:pt x="96" y="5335"/>
                  </a:cubicBezTo>
                  <a:cubicBezTo>
                    <a:pt x="0" y="6359"/>
                    <a:pt x="143" y="7406"/>
                    <a:pt x="501" y="8335"/>
                  </a:cubicBezTo>
                  <a:cubicBezTo>
                    <a:pt x="524" y="8407"/>
                    <a:pt x="596" y="8430"/>
                    <a:pt x="667" y="8430"/>
                  </a:cubicBezTo>
                  <a:lnTo>
                    <a:pt x="739" y="8430"/>
                  </a:lnTo>
                  <a:cubicBezTo>
                    <a:pt x="834" y="8383"/>
                    <a:pt x="882" y="8288"/>
                    <a:pt x="834" y="8192"/>
                  </a:cubicBezTo>
                  <a:cubicBezTo>
                    <a:pt x="119" y="6382"/>
                    <a:pt x="334" y="4263"/>
                    <a:pt x="1382" y="2691"/>
                  </a:cubicBezTo>
                  <a:cubicBezTo>
                    <a:pt x="2334" y="1262"/>
                    <a:pt x="3882" y="429"/>
                    <a:pt x="5787" y="357"/>
                  </a:cubicBezTo>
                  <a:lnTo>
                    <a:pt x="5787" y="1882"/>
                  </a:lnTo>
                  <a:cubicBezTo>
                    <a:pt x="5168" y="1905"/>
                    <a:pt x="4549" y="2072"/>
                    <a:pt x="4001" y="2358"/>
                  </a:cubicBezTo>
                  <a:cubicBezTo>
                    <a:pt x="3930" y="2405"/>
                    <a:pt x="3882" y="2501"/>
                    <a:pt x="3930" y="2596"/>
                  </a:cubicBezTo>
                  <a:cubicBezTo>
                    <a:pt x="3962" y="2659"/>
                    <a:pt x="4025" y="2691"/>
                    <a:pt x="4085" y="2691"/>
                  </a:cubicBezTo>
                  <a:cubicBezTo>
                    <a:pt x="4115" y="2691"/>
                    <a:pt x="4144" y="2683"/>
                    <a:pt x="4168" y="2667"/>
                  </a:cubicBezTo>
                  <a:cubicBezTo>
                    <a:pt x="4716" y="2382"/>
                    <a:pt x="5335" y="2215"/>
                    <a:pt x="5954" y="2215"/>
                  </a:cubicBezTo>
                  <a:cubicBezTo>
                    <a:pt x="7764" y="2215"/>
                    <a:pt x="9312" y="3525"/>
                    <a:pt x="9645" y="5311"/>
                  </a:cubicBezTo>
                  <a:cubicBezTo>
                    <a:pt x="9645" y="5382"/>
                    <a:pt x="9741" y="5454"/>
                    <a:pt x="9812" y="5454"/>
                  </a:cubicBezTo>
                  <a:lnTo>
                    <a:pt x="9836" y="5454"/>
                  </a:lnTo>
                  <a:cubicBezTo>
                    <a:pt x="9931" y="5430"/>
                    <a:pt x="10003" y="5335"/>
                    <a:pt x="9979" y="5239"/>
                  </a:cubicBezTo>
                  <a:cubicBezTo>
                    <a:pt x="9645" y="3334"/>
                    <a:pt x="8026" y="1953"/>
                    <a:pt x="6121" y="1882"/>
                  </a:cubicBezTo>
                  <a:lnTo>
                    <a:pt x="6121" y="357"/>
                  </a:lnTo>
                  <a:cubicBezTo>
                    <a:pt x="7311" y="381"/>
                    <a:pt x="8359" y="715"/>
                    <a:pt x="9217" y="1358"/>
                  </a:cubicBezTo>
                  <a:cubicBezTo>
                    <a:pt x="9250" y="1374"/>
                    <a:pt x="9284" y="1382"/>
                    <a:pt x="9317" y="1382"/>
                  </a:cubicBezTo>
                  <a:cubicBezTo>
                    <a:pt x="9376" y="1382"/>
                    <a:pt x="9432" y="1356"/>
                    <a:pt x="9479" y="1310"/>
                  </a:cubicBezTo>
                  <a:cubicBezTo>
                    <a:pt x="9526" y="1239"/>
                    <a:pt x="9502" y="1119"/>
                    <a:pt x="9431" y="1072"/>
                  </a:cubicBezTo>
                  <a:cubicBezTo>
                    <a:pt x="8455" y="357"/>
                    <a:pt x="7288" y="0"/>
                    <a:pt x="59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7"/>
            <p:cNvSpPr/>
            <p:nvPr/>
          </p:nvSpPr>
          <p:spPr>
            <a:xfrm>
              <a:off x="7540960" y="3402927"/>
              <a:ext cx="388653" cy="386146"/>
            </a:xfrm>
            <a:custGeom>
              <a:rect b="b" l="l" r="r" t="t"/>
              <a:pathLst>
                <a:path extrusionOk="0" h="10932" w="11003">
                  <a:moveTo>
                    <a:pt x="4311" y="1"/>
                  </a:moveTo>
                  <a:cubicBezTo>
                    <a:pt x="3120" y="191"/>
                    <a:pt x="2024" y="786"/>
                    <a:pt x="1239" y="1691"/>
                  </a:cubicBezTo>
                  <a:cubicBezTo>
                    <a:pt x="429" y="2596"/>
                    <a:pt x="0" y="3763"/>
                    <a:pt x="0" y="5002"/>
                  </a:cubicBezTo>
                  <a:cubicBezTo>
                    <a:pt x="0" y="6216"/>
                    <a:pt x="429" y="7383"/>
                    <a:pt x="1239" y="8312"/>
                  </a:cubicBezTo>
                  <a:cubicBezTo>
                    <a:pt x="2024" y="9217"/>
                    <a:pt x="3120" y="9812"/>
                    <a:pt x="4311" y="9979"/>
                  </a:cubicBezTo>
                  <a:lnTo>
                    <a:pt x="4334" y="9979"/>
                  </a:lnTo>
                  <a:cubicBezTo>
                    <a:pt x="4406" y="9979"/>
                    <a:pt x="4501" y="9907"/>
                    <a:pt x="4501" y="9836"/>
                  </a:cubicBezTo>
                  <a:cubicBezTo>
                    <a:pt x="4525" y="9741"/>
                    <a:pt x="4453" y="9645"/>
                    <a:pt x="4358" y="9645"/>
                  </a:cubicBezTo>
                  <a:cubicBezTo>
                    <a:pt x="2120" y="9312"/>
                    <a:pt x="429" y="7407"/>
                    <a:pt x="357" y="5168"/>
                  </a:cubicBezTo>
                  <a:lnTo>
                    <a:pt x="1858" y="5168"/>
                  </a:lnTo>
                  <a:cubicBezTo>
                    <a:pt x="1905" y="5835"/>
                    <a:pt x="2143" y="6454"/>
                    <a:pt x="2548" y="6978"/>
                  </a:cubicBezTo>
                  <a:cubicBezTo>
                    <a:pt x="3001" y="7526"/>
                    <a:pt x="3596" y="7907"/>
                    <a:pt x="4287" y="8074"/>
                  </a:cubicBezTo>
                  <a:cubicBezTo>
                    <a:pt x="4311" y="8074"/>
                    <a:pt x="4311" y="8097"/>
                    <a:pt x="4334" y="8097"/>
                  </a:cubicBezTo>
                  <a:cubicBezTo>
                    <a:pt x="4406" y="8097"/>
                    <a:pt x="4477" y="8026"/>
                    <a:pt x="4501" y="7955"/>
                  </a:cubicBezTo>
                  <a:cubicBezTo>
                    <a:pt x="4525" y="7859"/>
                    <a:pt x="4453" y="7764"/>
                    <a:pt x="4358" y="7740"/>
                  </a:cubicBezTo>
                  <a:cubicBezTo>
                    <a:pt x="3096" y="7431"/>
                    <a:pt x="2215" y="6311"/>
                    <a:pt x="2215" y="5002"/>
                  </a:cubicBezTo>
                  <a:cubicBezTo>
                    <a:pt x="2215" y="3501"/>
                    <a:pt x="3382" y="2287"/>
                    <a:pt x="4858" y="2191"/>
                  </a:cubicBezTo>
                  <a:lnTo>
                    <a:pt x="4858" y="3716"/>
                  </a:lnTo>
                  <a:cubicBezTo>
                    <a:pt x="4525" y="3763"/>
                    <a:pt x="4215" y="3930"/>
                    <a:pt x="4001" y="4192"/>
                  </a:cubicBezTo>
                  <a:cubicBezTo>
                    <a:pt x="3930" y="4263"/>
                    <a:pt x="3953" y="4382"/>
                    <a:pt x="4025" y="4430"/>
                  </a:cubicBezTo>
                  <a:cubicBezTo>
                    <a:pt x="4055" y="4460"/>
                    <a:pt x="4093" y="4473"/>
                    <a:pt x="4131" y="4473"/>
                  </a:cubicBezTo>
                  <a:cubicBezTo>
                    <a:pt x="4183" y="4473"/>
                    <a:pt x="4235" y="4448"/>
                    <a:pt x="4263" y="4406"/>
                  </a:cubicBezTo>
                  <a:cubicBezTo>
                    <a:pt x="4453" y="4168"/>
                    <a:pt x="4739" y="4049"/>
                    <a:pt x="5025" y="4049"/>
                  </a:cubicBezTo>
                  <a:cubicBezTo>
                    <a:pt x="5311" y="4049"/>
                    <a:pt x="5597" y="4168"/>
                    <a:pt x="5763" y="4406"/>
                  </a:cubicBezTo>
                  <a:cubicBezTo>
                    <a:pt x="5811" y="4454"/>
                    <a:pt x="5859" y="4478"/>
                    <a:pt x="5906" y="4478"/>
                  </a:cubicBezTo>
                  <a:cubicBezTo>
                    <a:pt x="5954" y="4478"/>
                    <a:pt x="5978" y="4454"/>
                    <a:pt x="6025" y="4430"/>
                  </a:cubicBezTo>
                  <a:cubicBezTo>
                    <a:pt x="6097" y="4382"/>
                    <a:pt x="6097" y="4263"/>
                    <a:pt x="6049" y="4192"/>
                  </a:cubicBezTo>
                  <a:cubicBezTo>
                    <a:pt x="5835" y="3930"/>
                    <a:pt x="5525" y="3739"/>
                    <a:pt x="5192" y="3716"/>
                  </a:cubicBezTo>
                  <a:lnTo>
                    <a:pt x="5192" y="2191"/>
                  </a:lnTo>
                  <a:cubicBezTo>
                    <a:pt x="6668" y="2263"/>
                    <a:pt x="7835" y="3501"/>
                    <a:pt x="7835" y="5002"/>
                  </a:cubicBezTo>
                  <a:cubicBezTo>
                    <a:pt x="7835" y="5526"/>
                    <a:pt x="7692" y="6073"/>
                    <a:pt x="7406" y="6526"/>
                  </a:cubicBezTo>
                  <a:cubicBezTo>
                    <a:pt x="7335" y="6597"/>
                    <a:pt x="7359" y="6716"/>
                    <a:pt x="7454" y="6764"/>
                  </a:cubicBezTo>
                  <a:cubicBezTo>
                    <a:pt x="7478" y="6780"/>
                    <a:pt x="7507" y="6788"/>
                    <a:pt x="7537" y="6788"/>
                  </a:cubicBezTo>
                  <a:cubicBezTo>
                    <a:pt x="7597" y="6788"/>
                    <a:pt x="7661" y="6756"/>
                    <a:pt x="7692" y="6692"/>
                  </a:cubicBezTo>
                  <a:cubicBezTo>
                    <a:pt x="7978" y="6240"/>
                    <a:pt x="8145" y="5716"/>
                    <a:pt x="8192" y="5168"/>
                  </a:cubicBezTo>
                  <a:lnTo>
                    <a:pt x="9693" y="5168"/>
                  </a:lnTo>
                  <a:cubicBezTo>
                    <a:pt x="9621" y="7335"/>
                    <a:pt x="8026" y="9193"/>
                    <a:pt x="5906" y="9598"/>
                  </a:cubicBezTo>
                  <a:lnTo>
                    <a:pt x="5906" y="9002"/>
                  </a:lnTo>
                  <a:cubicBezTo>
                    <a:pt x="7502" y="8645"/>
                    <a:pt x="8764" y="7359"/>
                    <a:pt x="9050" y="5740"/>
                  </a:cubicBezTo>
                  <a:cubicBezTo>
                    <a:pt x="9074" y="5645"/>
                    <a:pt x="9002" y="5549"/>
                    <a:pt x="8907" y="5526"/>
                  </a:cubicBezTo>
                  <a:cubicBezTo>
                    <a:pt x="8894" y="5522"/>
                    <a:pt x="8882" y="5521"/>
                    <a:pt x="8871" y="5521"/>
                  </a:cubicBezTo>
                  <a:cubicBezTo>
                    <a:pt x="8794" y="5521"/>
                    <a:pt x="8737" y="5586"/>
                    <a:pt x="8716" y="5668"/>
                  </a:cubicBezTo>
                  <a:cubicBezTo>
                    <a:pt x="8431" y="7193"/>
                    <a:pt x="7216" y="8407"/>
                    <a:pt x="5692" y="8693"/>
                  </a:cubicBezTo>
                  <a:cubicBezTo>
                    <a:pt x="5620" y="8693"/>
                    <a:pt x="5549" y="8764"/>
                    <a:pt x="5549" y="8860"/>
                  </a:cubicBezTo>
                  <a:lnTo>
                    <a:pt x="5549" y="10741"/>
                  </a:lnTo>
                  <a:cubicBezTo>
                    <a:pt x="5549" y="10788"/>
                    <a:pt x="5573" y="10836"/>
                    <a:pt x="5597" y="10884"/>
                  </a:cubicBezTo>
                  <a:cubicBezTo>
                    <a:pt x="5620" y="10908"/>
                    <a:pt x="5668" y="10931"/>
                    <a:pt x="5739" y="10931"/>
                  </a:cubicBezTo>
                  <a:cubicBezTo>
                    <a:pt x="6954" y="10788"/>
                    <a:pt x="8002" y="10360"/>
                    <a:pt x="8835" y="9645"/>
                  </a:cubicBezTo>
                  <a:cubicBezTo>
                    <a:pt x="9597" y="9002"/>
                    <a:pt x="10193" y="8169"/>
                    <a:pt x="10526" y="7169"/>
                  </a:cubicBezTo>
                  <a:cubicBezTo>
                    <a:pt x="10907" y="6073"/>
                    <a:pt x="11002" y="4883"/>
                    <a:pt x="10764" y="3716"/>
                  </a:cubicBezTo>
                  <a:cubicBezTo>
                    <a:pt x="10502" y="2501"/>
                    <a:pt x="9955" y="1453"/>
                    <a:pt x="9145" y="644"/>
                  </a:cubicBezTo>
                  <a:cubicBezTo>
                    <a:pt x="9109" y="608"/>
                    <a:pt x="9068" y="590"/>
                    <a:pt x="9026" y="590"/>
                  </a:cubicBezTo>
                  <a:cubicBezTo>
                    <a:pt x="8984" y="590"/>
                    <a:pt x="8943" y="608"/>
                    <a:pt x="8907" y="644"/>
                  </a:cubicBezTo>
                  <a:cubicBezTo>
                    <a:pt x="8835" y="715"/>
                    <a:pt x="8835" y="810"/>
                    <a:pt x="8907" y="882"/>
                  </a:cubicBezTo>
                  <a:cubicBezTo>
                    <a:pt x="10431" y="2430"/>
                    <a:pt x="10955" y="4906"/>
                    <a:pt x="10193" y="7050"/>
                  </a:cubicBezTo>
                  <a:cubicBezTo>
                    <a:pt x="9526" y="8979"/>
                    <a:pt x="7978" y="10241"/>
                    <a:pt x="5906" y="10550"/>
                  </a:cubicBezTo>
                  <a:lnTo>
                    <a:pt x="5906" y="9955"/>
                  </a:lnTo>
                  <a:cubicBezTo>
                    <a:pt x="7025" y="9764"/>
                    <a:pt x="8073" y="9169"/>
                    <a:pt x="8812" y="8312"/>
                  </a:cubicBezTo>
                  <a:cubicBezTo>
                    <a:pt x="9621" y="7383"/>
                    <a:pt x="10050" y="6216"/>
                    <a:pt x="10050" y="5002"/>
                  </a:cubicBezTo>
                  <a:cubicBezTo>
                    <a:pt x="10050" y="3787"/>
                    <a:pt x="9621" y="2596"/>
                    <a:pt x="8812" y="1691"/>
                  </a:cubicBezTo>
                  <a:cubicBezTo>
                    <a:pt x="8026" y="786"/>
                    <a:pt x="6930" y="191"/>
                    <a:pt x="5739" y="1"/>
                  </a:cubicBezTo>
                  <a:cubicBezTo>
                    <a:pt x="5644" y="1"/>
                    <a:pt x="5573" y="72"/>
                    <a:pt x="5549" y="167"/>
                  </a:cubicBezTo>
                  <a:cubicBezTo>
                    <a:pt x="5525" y="263"/>
                    <a:pt x="5597" y="334"/>
                    <a:pt x="5692" y="358"/>
                  </a:cubicBezTo>
                  <a:cubicBezTo>
                    <a:pt x="7930" y="667"/>
                    <a:pt x="9621" y="2573"/>
                    <a:pt x="9716" y="4811"/>
                  </a:cubicBezTo>
                  <a:lnTo>
                    <a:pt x="8192" y="4811"/>
                  </a:lnTo>
                  <a:cubicBezTo>
                    <a:pt x="8097" y="3144"/>
                    <a:pt x="6716" y="1810"/>
                    <a:pt x="5025" y="1810"/>
                  </a:cubicBezTo>
                  <a:cubicBezTo>
                    <a:pt x="3334" y="1810"/>
                    <a:pt x="1953" y="3144"/>
                    <a:pt x="1858" y="4811"/>
                  </a:cubicBezTo>
                  <a:lnTo>
                    <a:pt x="357" y="4811"/>
                  </a:lnTo>
                  <a:cubicBezTo>
                    <a:pt x="429" y="2573"/>
                    <a:pt x="2120" y="667"/>
                    <a:pt x="4358" y="358"/>
                  </a:cubicBezTo>
                  <a:cubicBezTo>
                    <a:pt x="4453" y="334"/>
                    <a:pt x="4525" y="263"/>
                    <a:pt x="4501" y="167"/>
                  </a:cubicBezTo>
                  <a:cubicBezTo>
                    <a:pt x="4477" y="72"/>
                    <a:pt x="4406" y="1"/>
                    <a:pt x="43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7"/>
            <p:cNvSpPr/>
            <p:nvPr/>
          </p:nvSpPr>
          <p:spPr>
            <a:xfrm>
              <a:off x="7639369" y="3504515"/>
              <a:ext cx="61426" cy="149979"/>
            </a:xfrm>
            <a:custGeom>
              <a:rect b="b" l="l" r="r" t="t"/>
              <a:pathLst>
                <a:path extrusionOk="0" h="4246" w="1739">
                  <a:moveTo>
                    <a:pt x="953" y="2292"/>
                  </a:moveTo>
                  <a:cubicBezTo>
                    <a:pt x="1001" y="2697"/>
                    <a:pt x="1239" y="2959"/>
                    <a:pt x="1358" y="3078"/>
                  </a:cubicBezTo>
                  <a:lnTo>
                    <a:pt x="1358" y="3793"/>
                  </a:lnTo>
                  <a:cubicBezTo>
                    <a:pt x="810" y="3507"/>
                    <a:pt x="429" y="2935"/>
                    <a:pt x="358" y="2292"/>
                  </a:cubicBezTo>
                  <a:close/>
                  <a:moveTo>
                    <a:pt x="1526" y="0"/>
                  </a:moveTo>
                  <a:cubicBezTo>
                    <a:pt x="1510" y="0"/>
                    <a:pt x="1493" y="2"/>
                    <a:pt x="1477" y="6"/>
                  </a:cubicBezTo>
                  <a:cubicBezTo>
                    <a:pt x="596" y="340"/>
                    <a:pt x="0" y="1173"/>
                    <a:pt x="0" y="2126"/>
                  </a:cubicBezTo>
                  <a:cubicBezTo>
                    <a:pt x="0" y="3054"/>
                    <a:pt x="596" y="3912"/>
                    <a:pt x="1477" y="4221"/>
                  </a:cubicBezTo>
                  <a:cubicBezTo>
                    <a:pt x="1501" y="4221"/>
                    <a:pt x="1525" y="4245"/>
                    <a:pt x="1548" y="4245"/>
                  </a:cubicBezTo>
                  <a:cubicBezTo>
                    <a:pt x="1572" y="4245"/>
                    <a:pt x="1620" y="4221"/>
                    <a:pt x="1644" y="4197"/>
                  </a:cubicBezTo>
                  <a:cubicBezTo>
                    <a:pt x="1691" y="4174"/>
                    <a:pt x="1715" y="4102"/>
                    <a:pt x="1715" y="4055"/>
                  </a:cubicBezTo>
                  <a:lnTo>
                    <a:pt x="1715" y="3007"/>
                  </a:lnTo>
                  <a:cubicBezTo>
                    <a:pt x="1715" y="2959"/>
                    <a:pt x="1691" y="2888"/>
                    <a:pt x="1644" y="2864"/>
                  </a:cubicBezTo>
                  <a:cubicBezTo>
                    <a:pt x="1596" y="2816"/>
                    <a:pt x="1286" y="2554"/>
                    <a:pt x="1286" y="2126"/>
                  </a:cubicBezTo>
                  <a:cubicBezTo>
                    <a:pt x="1286" y="2030"/>
                    <a:pt x="1215" y="1935"/>
                    <a:pt x="1120" y="1935"/>
                  </a:cubicBezTo>
                  <a:lnTo>
                    <a:pt x="358" y="1935"/>
                  </a:lnTo>
                  <a:cubicBezTo>
                    <a:pt x="429" y="1221"/>
                    <a:pt x="905" y="601"/>
                    <a:pt x="1596" y="340"/>
                  </a:cubicBezTo>
                  <a:cubicBezTo>
                    <a:pt x="1691" y="316"/>
                    <a:pt x="1739" y="197"/>
                    <a:pt x="1691" y="125"/>
                  </a:cubicBezTo>
                  <a:cubicBezTo>
                    <a:pt x="1672" y="46"/>
                    <a:pt x="1603" y="0"/>
                    <a:pt x="15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7"/>
            <p:cNvSpPr/>
            <p:nvPr/>
          </p:nvSpPr>
          <p:spPr>
            <a:xfrm>
              <a:off x="7537569" y="3504480"/>
              <a:ext cx="259974" cy="284593"/>
            </a:xfrm>
            <a:custGeom>
              <a:rect b="b" l="l" r="r" t="t"/>
              <a:pathLst>
                <a:path extrusionOk="0" h="8057" w="7360">
                  <a:moveTo>
                    <a:pt x="5833" y="1"/>
                  </a:moveTo>
                  <a:cubicBezTo>
                    <a:pt x="5756" y="1"/>
                    <a:pt x="5684" y="44"/>
                    <a:pt x="5645" y="102"/>
                  </a:cubicBezTo>
                  <a:cubicBezTo>
                    <a:pt x="5621" y="198"/>
                    <a:pt x="5669" y="293"/>
                    <a:pt x="5764" y="341"/>
                  </a:cubicBezTo>
                  <a:cubicBezTo>
                    <a:pt x="6455" y="579"/>
                    <a:pt x="6931" y="1222"/>
                    <a:pt x="7002" y="1936"/>
                  </a:cubicBezTo>
                  <a:lnTo>
                    <a:pt x="5764" y="1936"/>
                  </a:lnTo>
                  <a:cubicBezTo>
                    <a:pt x="5740" y="1936"/>
                    <a:pt x="5740" y="1912"/>
                    <a:pt x="5716" y="1888"/>
                  </a:cubicBezTo>
                  <a:cubicBezTo>
                    <a:pt x="5621" y="1626"/>
                    <a:pt x="5383" y="1460"/>
                    <a:pt x="5097" y="1460"/>
                  </a:cubicBezTo>
                  <a:cubicBezTo>
                    <a:pt x="4764" y="1484"/>
                    <a:pt x="4502" y="1746"/>
                    <a:pt x="4478" y="2079"/>
                  </a:cubicBezTo>
                  <a:cubicBezTo>
                    <a:pt x="4478" y="2365"/>
                    <a:pt x="4645" y="2627"/>
                    <a:pt x="4907" y="2722"/>
                  </a:cubicBezTo>
                  <a:cubicBezTo>
                    <a:pt x="4931" y="2722"/>
                    <a:pt x="4954" y="2746"/>
                    <a:pt x="4954" y="2770"/>
                  </a:cubicBezTo>
                  <a:lnTo>
                    <a:pt x="4954" y="5818"/>
                  </a:lnTo>
                  <a:cubicBezTo>
                    <a:pt x="3216" y="5746"/>
                    <a:pt x="1787" y="4532"/>
                    <a:pt x="1454" y="2841"/>
                  </a:cubicBezTo>
                  <a:cubicBezTo>
                    <a:pt x="1430" y="2817"/>
                    <a:pt x="1430" y="2793"/>
                    <a:pt x="1430" y="2770"/>
                  </a:cubicBezTo>
                  <a:cubicBezTo>
                    <a:pt x="1406" y="2674"/>
                    <a:pt x="1335" y="2627"/>
                    <a:pt x="1239" y="2627"/>
                  </a:cubicBezTo>
                  <a:cubicBezTo>
                    <a:pt x="1144" y="2651"/>
                    <a:pt x="1073" y="2746"/>
                    <a:pt x="1096" y="2841"/>
                  </a:cubicBezTo>
                  <a:cubicBezTo>
                    <a:pt x="1096" y="2865"/>
                    <a:pt x="1096" y="2889"/>
                    <a:pt x="1096" y="2912"/>
                  </a:cubicBezTo>
                  <a:cubicBezTo>
                    <a:pt x="1287" y="3794"/>
                    <a:pt x="1763" y="4627"/>
                    <a:pt x="2478" y="5199"/>
                  </a:cubicBezTo>
                  <a:cubicBezTo>
                    <a:pt x="3168" y="5794"/>
                    <a:pt x="4049" y="6127"/>
                    <a:pt x="4954" y="6151"/>
                  </a:cubicBezTo>
                  <a:lnTo>
                    <a:pt x="4954" y="7723"/>
                  </a:lnTo>
                  <a:cubicBezTo>
                    <a:pt x="2906" y="7628"/>
                    <a:pt x="1287" y="6675"/>
                    <a:pt x="358" y="5056"/>
                  </a:cubicBezTo>
                  <a:cubicBezTo>
                    <a:pt x="326" y="4992"/>
                    <a:pt x="263" y="4961"/>
                    <a:pt x="203" y="4961"/>
                  </a:cubicBezTo>
                  <a:cubicBezTo>
                    <a:pt x="173" y="4961"/>
                    <a:pt x="144" y="4968"/>
                    <a:pt x="120" y="4984"/>
                  </a:cubicBezTo>
                  <a:cubicBezTo>
                    <a:pt x="25" y="5032"/>
                    <a:pt x="1" y="5127"/>
                    <a:pt x="49" y="5222"/>
                  </a:cubicBezTo>
                  <a:cubicBezTo>
                    <a:pt x="1073" y="7009"/>
                    <a:pt x="2859" y="8033"/>
                    <a:pt x="5121" y="8056"/>
                  </a:cubicBezTo>
                  <a:cubicBezTo>
                    <a:pt x="5216" y="8056"/>
                    <a:pt x="5312" y="7985"/>
                    <a:pt x="5312" y="7890"/>
                  </a:cubicBezTo>
                  <a:lnTo>
                    <a:pt x="5312" y="2746"/>
                  </a:lnTo>
                  <a:cubicBezTo>
                    <a:pt x="5312" y="2579"/>
                    <a:pt x="5192" y="2436"/>
                    <a:pt x="5026" y="2389"/>
                  </a:cubicBezTo>
                  <a:cubicBezTo>
                    <a:pt x="4907" y="2341"/>
                    <a:pt x="4835" y="2222"/>
                    <a:pt x="4835" y="2079"/>
                  </a:cubicBezTo>
                  <a:cubicBezTo>
                    <a:pt x="4835" y="1936"/>
                    <a:pt x="4954" y="1817"/>
                    <a:pt x="5121" y="1817"/>
                  </a:cubicBezTo>
                  <a:cubicBezTo>
                    <a:pt x="5133" y="1815"/>
                    <a:pt x="5146" y="1813"/>
                    <a:pt x="5158" y="1813"/>
                  </a:cubicBezTo>
                  <a:cubicBezTo>
                    <a:pt x="5264" y="1813"/>
                    <a:pt x="5364" y="1901"/>
                    <a:pt x="5407" y="2008"/>
                  </a:cubicBezTo>
                  <a:cubicBezTo>
                    <a:pt x="5454" y="2174"/>
                    <a:pt x="5621" y="2269"/>
                    <a:pt x="5788" y="2269"/>
                  </a:cubicBezTo>
                  <a:lnTo>
                    <a:pt x="7002" y="2269"/>
                  </a:lnTo>
                  <a:lnTo>
                    <a:pt x="7002" y="2293"/>
                  </a:lnTo>
                  <a:cubicBezTo>
                    <a:pt x="6931" y="3008"/>
                    <a:pt x="6455" y="3651"/>
                    <a:pt x="5764" y="3889"/>
                  </a:cubicBezTo>
                  <a:cubicBezTo>
                    <a:pt x="5693" y="3913"/>
                    <a:pt x="5645" y="3984"/>
                    <a:pt x="5645" y="4056"/>
                  </a:cubicBezTo>
                  <a:lnTo>
                    <a:pt x="5645" y="5032"/>
                  </a:lnTo>
                  <a:cubicBezTo>
                    <a:pt x="5645" y="5080"/>
                    <a:pt x="5669" y="5127"/>
                    <a:pt x="5716" y="5175"/>
                  </a:cubicBezTo>
                  <a:cubicBezTo>
                    <a:pt x="5740" y="5199"/>
                    <a:pt x="5788" y="5199"/>
                    <a:pt x="5812" y="5199"/>
                  </a:cubicBezTo>
                  <a:lnTo>
                    <a:pt x="5859" y="5199"/>
                  </a:lnTo>
                  <a:cubicBezTo>
                    <a:pt x="6359" y="5080"/>
                    <a:pt x="6836" y="4818"/>
                    <a:pt x="7241" y="4484"/>
                  </a:cubicBezTo>
                  <a:cubicBezTo>
                    <a:pt x="7312" y="4413"/>
                    <a:pt x="7312" y="4294"/>
                    <a:pt x="7241" y="4222"/>
                  </a:cubicBezTo>
                  <a:cubicBezTo>
                    <a:pt x="7205" y="4187"/>
                    <a:pt x="7163" y="4169"/>
                    <a:pt x="7121" y="4169"/>
                  </a:cubicBezTo>
                  <a:cubicBezTo>
                    <a:pt x="7080" y="4169"/>
                    <a:pt x="7038" y="4187"/>
                    <a:pt x="7002" y="4222"/>
                  </a:cubicBezTo>
                  <a:cubicBezTo>
                    <a:pt x="6717" y="4484"/>
                    <a:pt x="6359" y="4675"/>
                    <a:pt x="6002" y="4794"/>
                  </a:cubicBezTo>
                  <a:lnTo>
                    <a:pt x="6002" y="4175"/>
                  </a:lnTo>
                  <a:cubicBezTo>
                    <a:pt x="6812" y="3817"/>
                    <a:pt x="7360" y="3008"/>
                    <a:pt x="7360" y="2103"/>
                  </a:cubicBezTo>
                  <a:cubicBezTo>
                    <a:pt x="7360" y="1174"/>
                    <a:pt x="6764" y="317"/>
                    <a:pt x="5883" y="7"/>
                  </a:cubicBezTo>
                  <a:cubicBezTo>
                    <a:pt x="5866" y="3"/>
                    <a:pt x="5849" y="1"/>
                    <a:pt x="58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 name="Google Shape;1578;p47"/>
          <p:cNvGrpSpPr/>
          <p:nvPr/>
        </p:nvGrpSpPr>
        <p:grpSpPr>
          <a:xfrm>
            <a:off x="7556078" y="1429530"/>
            <a:ext cx="323907" cy="421468"/>
            <a:chOff x="7556078" y="1429530"/>
            <a:chExt cx="323907" cy="421468"/>
          </a:xfrm>
        </p:grpSpPr>
        <p:sp>
          <p:nvSpPr>
            <p:cNvPr id="1579" name="Google Shape;1579;p47"/>
            <p:cNvSpPr/>
            <p:nvPr/>
          </p:nvSpPr>
          <p:spPr>
            <a:xfrm>
              <a:off x="7556078" y="1429530"/>
              <a:ext cx="160717" cy="421468"/>
            </a:xfrm>
            <a:custGeom>
              <a:rect b="b" l="l" r="r" t="t"/>
              <a:pathLst>
                <a:path extrusionOk="0" h="11932" w="4550">
                  <a:moveTo>
                    <a:pt x="2906" y="357"/>
                  </a:moveTo>
                  <a:cubicBezTo>
                    <a:pt x="2954" y="357"/>
                    <a:pt x="2978" y="381"/>
                    <a:pt x="2978" y="405"/>
                  </a:cubicBezTo>
                  <a:lnTo>
                    <a:pt x="2978" y="595"/>
                  </a:lnTo>
                  <a:lnTo>
                    <a:pt x="1573" y="595"/>
                  </a:lnTo>
                  <a:lnTo>
                    <a:pt x="1573" y="405"/>
                  </a:lnTo>
                  <a:cubicBezTo>
                    <a:pt x="1573" y="381"/>
                    <a:pt x="1596" y="357"/>
                    <a:pt x="1644" y="357"/>
                  </a:cubicBezTo>
                  <a:close/>
                  <a:moveTo>
                    <a:pt x="3263" y="953"/>
                  </a:moveTo>
                  <a:lnTo>
                    <a:pt x="3263" y="1619"/>
                  </a:lnTo>
                  <a:lnTo>
                    <a:pt x="1287" y="1619"/>
                  </a:lnTo>
                  <a:lnTo>
                    <a:pt x="1287" y="953"/>
                  </a:lnTo>
                  <a:close/>
                  <a:moveTo>
                    <a:pt x="2906" y="1977"/>
                  </a:moveTo>
                  <a:lnTo>
                    <a:pt x="2906" y="3025"/>
                  </a:lnTo>
                  <a:lnTo>
                    <a:pt x="1644" y="3025"/>
                  </a:lnTo>
                  <a:lnTo>
                    <a:pt x="1644" y="1977"/>
                  </a:lnTo>
                  <a:close/>
                  <a:moveTo>
                    <a:pt x="4192" y="10621"/>
                  </a:moveTo>
                  <a:lnTo>
                    <a:pt x="4192" y="11288"/>
                  </a:lnTo>
                  <a:cubicBezTo>
                    <a:pt x="4192" y="11455"/>
                    <a:pt x="4073" y="11574"/>
                    <a:pt x="3906" y="11574"/>
                  </a:cubicBezTo>
                  <a:lnTo>
                    <a:pt x="644" y="11574"/>
                  </a:lnTo>
                  <a:cubicBezTo>
                    <a:pt x="477" y="11574"/>
                    <a:pt x="358" y="11455"/>
                    <a:pt x="358" y="11288"/>
                  </a:cubicBezTo>
                  <a:lnTo>
                    <a:pt x="358" y="10621"/>
                  </a:lnTo>
                  <a:close/>
                  <a:moveTo>
                    <a:pt x="1644" y="0"/>
                  </a:moveTo>
                  <a:cubicBezTo>
                    <a:pt x="1406" y="0"/>
                    <a:pt x="1215" y="191"/>
                    <a:pt x="1215" y="405"/>
                  </a:cubicBezTo>
                  <a:lnTo>
                    <a:pt x="1215" y="619"/>
                  </a:lnTo>
                  <a:cubicBezTo>
                    <a:pt x="1072" y="643"/>
                    <a:pt x="930" y="762"/>
                    <a:pt x="930" y="953"/>
                  </a:cubicBezTo>
                  <a:lnTo>
                    <a:pt x="930" y="1643"/>
                  </a:lnTo>
                  <a:cubicBezTo>
                    <a:pt x="930" y="1834"/>
                    <a:pt x="1096" y="1977"/>
                    <a:pt x="1263" y="1977"/>
                  </a:cubicBezTo>
                  <a:lnTo>
                    <a:pt x="1287" y="1977"/>
                  </a:lnTo>
                  <a:lnTo>
                    <a:pt x="1287" y="3477"/>
                  </a:lnTo>
                  <a:cubicBezTo>
                    <a:pt x="1287" y="3572"/>
                    <a:pt x="1239" y="3667"/>
                    <a:pt x="1168" y="3715"/>
                  </a:cubicBezTo>
                  <a:lnTo>
                    <a:pt x="930" y="3882"/>
                  </a:lnTo>
                  <a:cubicBezTo>
                    <a:pt x="882" y="3929"/>
                    <a:pt x="811" y="3977"/>
                    <a:pt x="763" y="4025"/>
                  </a:cubicBezTo>
                  <a:cubicBezTo>
                    <a:pt x="691" y="4096"/>
                    <a:pt x="668" y="4191"/>
                    <a:pt x="739" y="4263"/>
                  </a:cubicBezTo>
                  <a:cubicBezTo>
                    <a:pt x="787" y="4310"/>
                    <a:pt x="834" y="4334"/>
                    <a:pt x="882" y="4334"/>
                  </a:cubicBezTo>
                  <a:cubicBezTo>
                    <a:pt x="906" y="4334"/>
                    <a:pt x="953" y="4310"/>
                    <a:pt x="977" y="4287"/>
                  </a:cubicBezTo>
                  <a:cubicBezTo>
                    <a:pt x="1049" y="4239"/>
                    <a:pt x="1096" y="4191"/>
                    <a:pt x="1144" y="4144"/>
                  </a:cubicBezTo>
                  <a:lnTo>
                    <a:pt x="1358" y="4001"/>
                  </a:lnTo>
                  <a:cubicBezTo>
                    <a:pt x="1525" y="3858"/>
                    <a:pt x="1644" y="3667"/>
                    <a:pt x="1644" y="3477"/>
                  </a:cubicBezTo>
                  <a:lnTo>
                    <a:pt x="1644" y="3358"/>
                  </a:lnTo>
                  <a:lnTo>
                    <a:pt x="2906" y="3358"/>
                  </a:lnTo>
                  <a:lnTo>
                    <a:pt x="2906" y="3477"/>
                  </a:lnTo>
                  <a:cubicBezTo>
                    <a:pt x="2906" y="3667"/>
                    <a:pt x="3001" y="3858"/>
                    <a:pt x="3168" y="4001"/>
                  </a:cubicBezTo>
                  <a:lnTo>
                    <a:pt x="3406" y="4144"/>
                  </a:lnTo>
                  <a:cubicBezTo>
                    <a:pt x="3906" y="4525"/>
                    <a:pt x="4192" y="5096"/>
                    <a:pt x="4192" y="5716"/>
                  </a:cubicBezTo>
                  <a:lnTo>
                    <a:pt x="4192" y="5763"/>
                  </a:lnTo>
                  <a:lnTo>
                    <a:pt x="358" y="5763"/>
                  </a:lnTo>
                  <a:lnTo>
                    <a:pt x="358" y="5716"/>
                  </a:lnTo>
                  <a:cubicBezTo>
                    <a:pt x="358" y="5430"/>
                    <a:pt x="430" y="5120"/>
                    <a:pt x="549" y="4858"/>
                  </a:cubicBezTo>
                  <a:cubicBezTo>
                    <a:pt x="596" y="4787"/>
                    <a:pt x="549" y="4668"/>
                    <a:pt x="453" y="4644"/>
                  </a:cubicBezTo>
                  <a:cubicBezTo>
                    <a:pt x="430" y="4628"/>
                    <a:pt x="400" y="4620"/>
                    <a:pt x="371" y="4620"/>
                  </a:cubicBezTo>
                  <a:cubicBezTo>
                    <a:pt x="313" y="4620"/>
                    <a:pt x="255" y="4652"/>
                    <a:pt x="239" y="4715"/>
                  </a:cubicBezTo>
                  <a:cubicBezTo>
                    <a:pt x="96" y="5025"/>
                    <a:pt x="1" y="5358"/>
                    <a:pt x="1" y="5716"/>
                  </a:cubicBezTo>
                  <a:lnTo>
                    <a:pt x="1" y="11288"/>
                  </a:lnTo>
                  <a:cubicBezTo>
                    <a:pt x="1" y="11645"/>
                    <a:pt x="287" y="11931"/>
                    <a:pt x="644" y="11931"/>
                  </a:cubicBezTo>
                  <a:lnTo>
                    <a:pt x="3906" y="11931"/>
                  </a:lnTo>
                  <a:cubicBezTo>
                    <a:pt x="4264" y="11931"/>
                    <a:pt x="4549" y="11645"/>
                    <a:pt x="4549" y="11288"/>
                  </a:cubicBezTo>
                  <a:lnTo>
                    <a:pt x="4549" y="8573"/>
                  </a:lnTo>
                  <a:cubicBezTo>
                    <a:pt x="4549" y="8478"/>
                    <a:pt x="4478" y="8407"/>
                    <a:pt x="4359" y="8407"/>
                  </a:cubicBezTo>
                  <a:cubicBezTo>
                    <a:pt x="4264" y="8407"/>
                    <a:pt x="4192" y="8478"/>
                    <a:pt x="4192" y="8573"/>
                  </a:cubicBezTo>
                  <a:lnTo>
                    <a:pt x="4192" y="9573"/>
                  </a:lnTo>
                  <a:lnTo>
                    <a:pt x="2859" y="9573"/>
                  </a:lnTo>
                  <a:cubicBezTo>
                    <a:pt x="2763" y="9573"/>
                    <a:pt x="2668" y="9645"/>
                    <a:pt x="2668" y="9740"/>
                  </a:cubicBezTo>
                  <a:cubicBezTo>
                    <a:pt x="2668" y="9835"/>
                    <a:pt x="2763" y="9931"/>
                    <a:pt x="2859" y="9931"/>
                  </a:cubicBezTo>
                  <a:lnTo>
                    <a:pt x="4192" y="9931"/>
                  </a:lnTo>
                  <a:lnTo>
                    <a:pt x="4192" y="10264"/>
                  </a:lnTo>
                  <a:lnTo>
                    <a:pt x="358" y="10264"/>
                  </a:lnTo>
                  <a:lnTo>
                    <a:pt x="358" y="9931"/>
                  </a:lnTo>
                  <a:lnTo>
                    <a:pt x="1692" y="9931"/>
                  </a:lnTo>
                  <a:cubicBezTo>
                    <a:pt x="1787" y="9931"/>
                    <a:pt x="1858" y="9835"/>
                    <a:pt x="1858" y="9740"/>
                  </a:cubicBezTo>
                  <a:cubicBezTo>
                    <a:pt x="1858" y="9645"/>
                    <a:pt x="1787" y="9573"/>
                    <a:pt x="1692" y="9573"/>
                  </a:cubicBezTo>
                  <a:lnTo>
                    <a:pt x="358" y="9573"/>
                  </a:lnTo>
                  <a:lnTo>
                    <a:pt x="358" y="6811"/>
                  </a:lnTo>
                  <a:lnTo>
                    <a:pt x="1692" y="6811"/>
                  </a:lnTo>
                  <a:cubicBezTo>
                    <a:pt x="1787" y="6811"/>
                    <a:pt x="1858" y="6740"/>
                    <a:pt x="1858" y="6644"/>
                  </a:cubicBezTo>
                  <a:cubicBezTo>
                    <a:pt x="1858" y="6549"/>
                    <a:pt x="1787" y="6478"/>
                    <a:pt x="1692" y="6478"/>
                  </a:cubicBezTo>
                  <a:lnTo>
                    <a:pt x="358" y="6478"/>
                  </a:lnTo>
                  <a:lnTo>
                    <a:pt x="358" y="6120"/>
                  </a:lnTo>
                  <a:lnTo>
                    <a:pt x="4192" y="6120"/>
                  </a:lnTo>
                  <a:lnTo>
                    <a:pt x="4192" y="6478"/>
                  </a:lnTo>
                  <a:lnTo>
                    <a:pt x="2859" y="6478"/>
                  </a:lnTo>
                  <a:cubicBezTo>
                    <a:pt x="2763" y="6478"/>
                    <a:pt x="2668" y="6549"/>
                    <a:pt x="2668" y="6644"/>
                  </a:cubicBezTo>
                  <a:cubicBezTo>
                    <a:pt x="2668" y="6740"/>
                    <a:pt x="2763" y="6811"/>
                    <a:pt x="2859" y="6811"/>
                  </a:cubicBezTo>
                  <a:lnTo>
                    <a:pt x="4192" y="6811"/>
                  </a:lnTo>
                  <a:lnTo>
                    <a:pt x="4192" y="7764"/>
                  </a:lnTo>
                  <a:cubicBezTo>
                    <a:pt x="4192" y="7859"/>
                    <a:pt x="4264" y="7954"/>
                    <a:pt x="4359" y="7954"/>
                  </a:cubicBezTo>
                  <a:cubicBezTo>
                    <a:pt x="4478" y="7954"/>
                    <a:pt x="4549" y="7859"/>
                    <a:pt x="4549" y="7764"/>
                  </a:cubicBezTo>
                  <a:lnTo>
                    <a:pt x="4549" y="5716"/>
                  </a:lnTo>
                  <a:cubicBezTo>
                    <a:pt x="4549" y="5001"/>
                    <a:pt x="4192" y="4310"/>
                    <a:pt x="3621" y="3882"/>
                  </a:cubicBezTo>
                  <a:lnTo>
                    <a:pt x="3383" y="3715"/>
                  </a:lnTo>
                  <a:cubicBezTo>
                    <a:pt x="3311" y="3667"/>
                    <a:pt x="3263" y="3572"/>
                    <a:pt x="3263" y="3477"/>
                  </a:cubicBezTo>
                  <a:lnTo>
                    <a:pt x="3263" y="1977"/>
                  </a:lnTo>
                  <a:lnTo>
                    <a:pt x="3287" y="1977"/>
                  </a:lnTo>
                  <a:cubicBezTo>
                    <a:pt x="3454" y="1977"/>
                    <a:pt x="3621" y="1834"/>
                    <a:pt x="3621" y="1643"/>
                  </a:cubicBezTo>
                  <a:lnTo>
                    <a:pt x="3621" y="953"/>
                  </a:lnTo>
                  <a:cubicBezTo>
                    <a:pt x="3621" y="786"/>
                    <a:pt x="3478" y="643"/>
                    <a:pt x="3311" y="619"/>
                  </a:cubicBezTo>
                  <a:lnTo>
                    <a:pt x="3311" y="405"/>
                  </a:lnTo>
                  <a:cubicBezTo>
                    <a:pt x="3311" y="191"/>
                    <a:pt x="3144" y="0"/>
                    <a:pt x="29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7"/>
            <p:cNvSpPr/>
            <p:nvPr/>
          </p:nvSpPr>
          <p:spPr>
            <a:xfrm>
              <a:off x="7580486" y="1682722"/>
              <a:ext cx="111054" cy="72376"/>
            </a:xfrm>
            <a:custGeom>
              <a:rect b="b" l="l" r="r" t="t"/>
              <a:pathLst>
                <a:path extrusionOk="0" h="2049" w="3144">
                  <a:moveTo>
                    <a:pt x="1572" y="357"/>
                  </a:moveTo>
                  <a:cubicBezTo>
                    <a:pt x="2239" y="357"/>
                    <a:pt x="2811" y="667"/>
                    <a:pt x="2811" y="1024"/>
                  </a:cubicBezTo>
                  <a:cubicBezTo>
                    <a:pt x="2811" y="1405"/>
                    <a:pt x="2239" y="1715"/>
                    <a:pt x="1572" y="1715"/>
                  </a:cubicBezTo>
                  <a:cubicBezTo>
                    <a:pt x="929" y="1715"/>
                    <a:pt x="358" y="1405"/>
                    <a:pt x="358" y="1024"/>
                  </a:cubicBezTo>
                  <a:cubicBezTo>
                    <a:pt x="358" y="667"/>
                    <a:pt x="929" y="357"/>
                    <a:pt x="1572" y="357"/>
                  </a:cubicBezTo>
                  <a:close/>
                  <a:moveTo>
                    <a:pt x="1572" y="0"/>
                  </a:moveTo>
                  <a:cubicBezTo>
                    <a:pt x="691" y="0"/>
                    <a:pt x="0" y="453"/>
                    <a:pt x="0" y="1024"/>
                  </a:cubicBezTo>
                  <a:cubicBezTo>
                    <a:pt x="0" y="1620"/>
                    <a:pt x="691" y="2048"/>
                    <a:pt x="1572" y="2048"/>
                  </a:cubicBezTo>
                  <a:cubicBezTo>
                    <a:pt x="2453" y="2048"/>
                    <a:pt x="3144" y="1620"/>
                    <a:pt x="3144" y="1024"/>
                  </a:cubicBezTo>
                  <a:cubicBezTo>
                    <a:pt x="3144" y="453"/>
                    <a:pt x="2453" y="0"/>
                    <a:pt x="15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7"/>
            <p:cNvSpPr/>
            <p:nvPr/>
          </p:nvSpPr>
          <p:spPr>
            <a:xfrm>
              <a:off x="7614148" y="1712993"/>
              <a:ext cx="45460" cy="12645"/>
            </a:xfrm>
            <a:custGeom>
              <a:rect b="b" l="l" r="r" t="t"/>
              <a:pathLst>
                <a:path extrusionOk="0" h="358" w="1287">
                  <a:moveTo>
                    <a:pt x="167" y="1"/>
                  </a:moveTo>
                  <a:cubicBezTo>
                    <a:pt x="71" y="1"/>
                    <a:pt x="0" y="72"/>
                    <a:pt x="0" y="167"/>
                  </a:cubicBezTo>
                  <a:cubicBezTo>
                    <a:pt x="0" y="262"/>
                    <a:pt x="71" y="358"/>
                    <a:pt x="167" y="358"/>
                  </a:cubicBezTo>
                  <a:lnTo>
                    <a:pt x="1119" y="358"/>
                  </a:lnTo>
                  <a:cubicBezTo>
                    <a:pt x="1215" y="358"/>
                    <a:pt x="1286" y="286"/>
                    <a:pt x="1286" y="167"/>
                  </a:cubicBezTo>
                  <a:cubicBezTo>
                    <a:pt x="1286" y="72"/>
                    <a:pt x="1215" y="1"/>
                    <a:pt x="11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7"/>
            <p:cNvSpPr/>
            <p:nvPr/>
          </p:nvSpPr>
          <p:spPr>
            <a:xfrm>
              <a:off x="7736117" y="1591872"/>
              <a:ext cx="143869" cy="259126"/>
            </a:xfrm>
            <a:custGeom>
              <a:rect b="b" l="l" r="r" t="t"/>
              <a:pathLst>
                <a:path extrusionOk="0" h="7336" w="4073">
                  <a:moveTo>
                    <a:pt x="2334" y="4573"/>
                  </a:moveTo>
                  <a:cubicBezTo>
                    <a:pt x="2263" y="4692"/>
                    <a:pt x="2239" y="4835"/>
                    <a:pt x="2239" y="4977"/>
                  </a:cubicBezTo>
                  <a:lnTo>
                    <a:pt x="1905" y="4977"/>
                  </a:lnTo>
                  <a:cubicBezTo>
                    <a:pt x="1905" y="4835"/>
                    <a:pt x="1858" y="4692"/>
                    <a:pt x="1810" y="4573"/>
                  </a:cubicBezTo>
                  <a:close/>
                  <a:moveTo>
                    <a:pt x="2239" y="5311"/>
                  </a:moveTo>
                  <a:lnTo>
                    <a:pt x="2239" y="6001"/>
                  </a:lnTo>
                  <a:cubicBezTo>
                    <a:pt x="2239" y="6263"/>
                    <a:pt x="2429" y="6478"/>
                    <a:pt x="2667" y="6549"/>
                  </a:cubicBezTo>
                  <a:cubicBezTo>
                    <a:pt x="2906" y="6597"/>
                    <a:pt x="3167" y="6764"/>
                    <a:pt x="3310" y="6978"/>
                  </a:cubicBezTo>
                  <a:lnTo>
                    <a:pt x="834" y="6978"/>
                  </a:lnTo>
                  <a:cubicBezTo>
                    <a:pt x="977" y="6764"/>
                    <a:pt x="1215" y="6597"/>
                    <a:pt x="1477" y="6525"/>
                  </a:cubicBezTo>
                  <a:cubicBezTo>
                    <a:pt x="1715" y="6478"/>
                    <a:pt x="1905" y="6263"/>
                    <a:pt x="1905" y="6001"/>
                  </a:cubicBezTo>
                  <a:lnTo>
                    <a:pt x="1905" y="5311"/>
                  </a:lnTo>
                  <a:close/>
                  <a:moveTo>
                    <a:pt x="667" y="0"/>
                  </a:moveTo>
                  <a:cubicBezTo>
                    <a:pt x="572" y="0"/>
                    <a:pt x="500" y="48"/>
                    <a:pt x="500" y="143"/>
                  </a:cubicBezTo>
                  <a:lnTo>
                    <a:pt x="95" y="2048"/>
                  </a:lnTo>
                  <a:cubicBezTo>
                    <a:pt x="0" y="2501"/>
                    <a:pt x="48" y="2977"/>
                    <a:pt x="238" y="3382"/>
                  </a:cubicBezTo>
                  <a:cubicBezTo>
                    <a:pt x="453" y="3811"/>
                    <a:pt x="762" y="4144"/>
                    <a:pt x="1167" y="4358"/>
                  </a:cubicBezTo>
                  <a:cubicBezTo>
                    <a:pt x="1405" y="4477"/>
                    <a:pt x="1548" y="4716"/>
                    <a:pt x="1548" y="4977"/>
                  </a:cubicBezTo>
                  <a:lnTo>
                    <a:pt x="1548" y="6001"/>
                  </a:lnTo>
                  <a:cubicBezTo>
                    <a:pt x="1548" y="6073"/>
                    <a:pt x="1477" y="6168"/>
                    <a:pt x="1381" y="6192"/>
                  </a:cubicBezTo>
                  <a:cubicBezTo>
                    <a:pt x="905" y="6311"/>
                    <a:pt x="524" y="6644"/>
                    <a:pt x="381" y="7097"/>
                  </a:cubicBezTo>
                  <a:cubicBezTo>
                    <a:pt x="357" y="7145"/>
                    <a:pt x="357" y="7216"/>
                    <a:pt x="381" y="7264"/>
                  </a:cubicBezTo>
                  <a:cubicBezTo>
                    <a:pt x="429" y="7311"/>
                    <a:pt x="476" y="7335"/>
                    <a:pt x="524" y="7335"/>
                  </a:cubicBezTo>
                  <a:lnTo>
                    <a:pt x="3596" y="7335"/>
                  </a:lnTo>
                  <a:cubicBezTo>
                    <a:pt x="3644" y="7335"/>
                    <a:pt x="3691" y="7311"/>
                    <a:pt x="3739" y="7264"/>
                  </a:cubicBezTo>
                  <a:cubicBezTo>
                    <a:pt x="3763" y="7216"/>
                    <a:pt x="3763" y="7145"/>
                    <a:pt x="3739" y="7097"/>
                  </a:cubicBezTo>
                  <a:cubicBezTo>
                    <a:pt x="3596" y="6644"/>
                    <a:pt x="3215" y="6311"/>
                    <a:pt x="2739" y="6192"/>
                  </a:cubicBezTo>
                  <a:cubicBezTo>
                    <a:pt x="2667" y="6192"/>
                    <a:pt x="2596" y="6097"/>
                    <a:pt x="2572" y="6001"/>
                  </a:cubicBezTo>
                  <a:lnTo>
                    <a:pt x="2572" y="4977"/>
                  </a:lnTo>
                  <a:cubicBezTo>
                    <a:pt x="2572" y="4716"/>
                    <a:pt x="2715" y="4477"/>
                    <a:pt x="2953" y="4358"/>
                  </a:cubicBezTo>
                  <a:cubicBezTo>
                    <a:pt x="3429" y="4120"/>
                    <a:pt x="3787" y="3691"/>
                    <a:pt x="3953" y="3191"/>
                  </a:cubicBezTo>
                  <a:cubicBezTo>
                    <a:pt x="3977" y="3096"/>
                    <a:pt x="3930" y="3001"/>
                    <a:pt x="3858" y="2953"/>
                  </a:cubicBezTo>
                  <a:cubicBezTo>
                    <a:pt x="3842" y="2949"/>
                    <a:pt x="3825" y="2947"/>
                    <a:pt x="3809" y="2947"/>
                  </a:cubicBezTo>
                  <a:cubicBezTo>
                    <a:pt x="3732" y="2947"/>
                    <a:pt x="3659" y="2993"/>
                    <a:pt x="3620" y="3072"/>
                  </a:cubicBezTo>
                  <a:cubicBezTo>
                    <a:pt x="3477" y="3501"/>
                    <a:pt x="3167" y="3834"/>
                    <a:pt x="2786" y="4049"/>
                  </a:cubicBezTo>
                  <a:cubicBezTo>
                    <a:pt x="2560" y="4168"/>
                    <a:pt x="2310" y="4227"/>
                    <a:pt x="2060" y="4227"/>
                  </a:cubicBezTo>
                  <a:cubicBezTo>
                    <a:pt x="1810" y="4227"/>
                    <a:pt x="1560" y="4168"/>
                    <a:pt x="1334" y="4049"/>
                  </a:cubicBezTo>
                  <a:cubicBezTo>
                    <a:pt x="643" y="3691"/>
                    <a:pt x="262" y="2906"/>
                    <a:pt x="429" y="2120"/>
                  </a:cubicBezTo>
                  <a:lnTo>
                    <a:pt x="619" y="1334"/>
                  </a:lnTo>
                  <a:lnTo>
                    <a:pt x="3525" y="1334"/>
                  </a:lnTo>
                  <a:lnTo>
                    <a:pt x="3691" y="2120"/>
                  </a:lnTo>
                  <a:cubicBezTo>
                    <a:pt x="3715" y="2191"/>
                    <a:pt x="3715" y="2263"/>
                    <a:pt x="3715" y="2334"/>
                  </a:cubicBezTo>
                  <a:cubicBezTo>
                    <a:pt x="3739" y="2429"/>
                    <a:pt x="3810" y="2501"/>
                    <a:pt x="3906" y="2501"/>
                  </a:cubicBezTo>
                  <a:cubicBezTo>
                    <a:pt x="4001" y="2501"/>
                    <a:pt x="4072" y="2406"/>
                    <a:pt x="4072" y="2310"/>
                  </a:cubicBezTo>
                  <a:cubicBezTo>
                    <a:pt x="4072" y="2215"/>
                    <a:pt x="4049" y="2144"/>
                    <a:pt x="4025" y="2048"/>
                  </a:cubicBezTo>
                  <a:lnTo>
                    <a:pt x="3620" y="143"/>
                  </a:lnTo>
                  <a:cubicBezTo>
                    <a:pt x="3620" y="48"/>
                    <a:pt x="3549" y="0"/>
                    <a:pt x="3453" y="0"/>
                  </a:cubicBezTo>
                  <a:lnTo>
                    <a:pt x="2215" y="0"/>
                  </a:lnTo>
                  <a:cubicBezTo>
                    <a:pt x="2120" y="0"/>
                    <a:pt x="2048" y="72"/>
                    <a:pt x="2048" y="167"/>
                  </a:cubicBezTo>
                  <a:cubicBezTo>
                    <a:pt x="2048" y="262"/>
                    <a:pt x="2120" y="334"/>
                    <a:pt x="2215" y="334"/>
                  </a:cubicBezTo>
                  <a:lnTo>
                    <a:pt x="3310" y="334"/>
                  </a:lnTo>
                  <a:lnTo>
                    <a:pt x="3453" y="977"/>
                  </a:lnTo>
                  <a:lnTo>
                    <a:pt x="667" y="977"/>
                  </a:lnTo>
                  <a:lnTo>
                    <a:pt x="810" y="334"/>
                  </a:lnTo>
                  <a:lnTo>
                    <a:pt x="1405" y="334"/>
                  </a:lnTo>
                  <a:cubicBezTo>
                    <a:pt x="1500" y="334"/>
                    <a:pt x="1572" y="262"/>
                    <a:pt x="1572" y="167"/>
                  </a:cubicBezTo>
                  <a:cubicBezTo>
                    <a:pt x="1572" y="72"/>
                    <a:pt x="1500" y="0"/>
                    <a:pt x="1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 name="Google Shape;1583;p47"/>
          <p:cNvGrpSpPr/>
          <p:nvPr/>
        </p:nvGrpSpPr>
        <p:grpSpPr>
          <a:xfrm>
            <a:off x="6930234" y="1429530"/>
            <a:ext cx="230550" cy="421468"/>
            <a:chOff x="6930234" y="1429530"/>
            <a:chExt cx="230550" cy="421468"/>
          </a:xfrm>
        </p:grpSpPr>
        <p:sp>
          <p:nvSpPr>
            <p:cNvPr id="1584" name="Google Shape;1584;p47"/>
            <p:cNvSpPr/>
            <p:nvPr/>
          </p:nvSpPr>
          <p:spPr>
            <a:xfrm>
              <a:off x="6930234" y="1507734"/>
              <a:ext cx="230550" cy="343264"/>
            </a:xfrm>
            <a:custGeom>
              <a:rect b="b" l="l" r="r" t="t"/>
              <a:pathLst>
                <a:path extrusionOk="0" h="9718" w="6527">
                  <a:moveTo>
                    <a:pt x="6121" y="3597"/>
                  </a:moveTo>
                  <a:cubicBezTo>
                    <a:pt x="6121" y="3692"/>
                    <a:pt x="6145" y="3811"/>
                    <a:pt x="6121" y="3930"/>
                  </a:cubicBezTo>
                  <a:lnTo>
                    <a:pt x="4573" y="3930"/>
                  </a:lnTo>
                  <a:cubicBezTo>
                    <a:pt x="4478" y="3930"/>
                    <a:pt x="4407" y="4002"/>
                    <a:pt x="4407" y="4121"/>
                  </a:cubicBezTo>
                  <a:cubicBezTo>
                    <a:pt x="4407" y="4216"/>
                    <a:pt x="4478" y="4287"/>
                    <a:pt x="4573" y="4287"/>
                  </a:cubicBezTo>
                  <a:lnTo>
                    <a:pt x="6074" y="4287"/>
                  </a:lnTo>
                  <a:cubicBezTo>
                    <a:pt x="6002" y="4573"/>
                    <a:pt x="5883" y="4835"/>
                    <a:pt x="5740" y="5097"/>
                  </a:cubicBezTo>
                  <a:cubicBezTo>
                    <a:pt x="5621" y="5073"/>
                    <a:pt x="5550" y="5049"/>
                    <a:pt x="5478" y="5002"/>
                  </a:cubicBezTo>
                  <a:cubicBezTo>
                    <a:pt x="5359" y="4930"/>
                    <a:pt x="5216" y="4859"/>
                    <a:pt x="4978" y="4859"/>
                  </a:cubicBezTo>
                  <a:cubicBezTo>
                    <a:pt x="4716" y="4859"/>
                    <a:pt x="4573" y="4930"/>
                    <a:pt x="4454" y="5002"/>
                  </a:cubicBezTo>
                  <a:cubicBezTo>
                    <a:pt x="4359" y="5049"/>
                    <a:pt x="4287" y="5097"/>
                    <a:pt x="4121" y="5097"/>
                  </a:cubicBezTo>
                  <a:cubicBezTo>
                    <a:pt x="3954" y="5097"/>
                    <a:pt x="3883" y="5049"/>
                    <a:pt x="3764" y="5002"/>
                  </a:cubicBezTo>
                  <a:cubicBezTo>
                    <a:pt x="3668" y="4930"/>
                    <a:pt x="3525" y="4859"/>
                    <a:pt x="3263" y="4859"/>
                  </a:cubicBezTo>
                  <a:cubicBezTo>
                    <a:pt x="3001" y="4859"/>
                    <a:pt x="2859" y="4930"/>
                    <a:pt x="2763" y="5002"/>
                  </a:cubicBezTo>
                  <a:cubicBezTo>
                    <a:pt x="2668" y="5049"/>
                    <a:pt x="2573" y="5097"/>
                    <a:pt x="2406" y="5097"/>
                  </a:cubicBezTo>
                  <a:cubicBezTo>
                    <a:pt x="2239" y="5097"/>
                    <a:pt x="2168" y="5049"/>
                    <a:pt x="2073" y="5002"/>
                  </a:cubicBezTo>
                  <a:cubicBezTo>
                    <a:pt x="1954" y="4930"/>
                    <a:pt x="1811" y="4859"/>
                    <a:pt x="1573" y="4859"/>
                  </a:cubicBezTo>
                  <a:cubicBezTo>
                    <a:pt x="1311" y="4859"/>
                    <a:pt x="1168" y="4930"/>
                    <a:pt x="1049" y="5002"/>
                  </a:cubicBezTo>
                  <a:cubicBezTo>
                    <a:pt x="977" y="5049"/>
                    <a:pt x="906" y="5073"/>
                    <a:pt x="787" y="5097"/>
                  </a:cubicBezTo>
                  <a:cubicBezTo>
                    <a:pt x="644" y="4835"/>
                    <a:pt x="525" y="4573"/>
                    <a:pt x="453" y="4287"/>
                  </a:cubicBezTo>
                  <a:lnTo>
                    <a:pt x="3764" y="4287"/>
                  </a:lnTo>
                  <a:cubicBezTo>
                    <a:pt x="3859" y="4287"/>
                    <a:pt x="3930" y="4216"/>
                    <a:pt x="3930" y="4121"/>
                  </a:cubicBezTo>
                  <a:cubicBezTo>
                    <a:pt x="3930" y="4025"/>
                    <a:pt x="3859" y="3930"/>
                    <a:pt x="3764" y="3930"/>
                  </a:cubicBezTo>
                  <a:lnTo>
                    <a:pt x="406" y="3930"/>
                  </a:lnTo>
                  <a:cubicBezTo>
                    <a:pt x="406" y="3811"/>
                    <a:pt x="406" y="3692"/>
                    <a:pt x="430" y="3597"/>
                  </a:cubicBezTo>
                  <a:close/>
                  <a:moveTo>
                    <a:pt x="4978" y="5216"/>
                  </a:moveTo>
                  <a:cubicBezTo>
                    <a:pt x="5145" y="5216"/>
                    <a:pt x="5216" y="5240"/>
                    <a:pt x="5312" y="5311"/>
                  </a:cubicBezTo>
                  <a:cubicBezTo>
                    <a:pt x="5383" y="5335"/>
                    <a:pt x="5454" y="5359"/>
                    <a:pt x="5526" y="5383"/>
                  </a:cubicBezTo>
                  <a:cubicBezTo>
                    <a:pt x="5407" y="5526"/>
                    <a:pt x="5264" y="5645"/>
                    <a:pt x="5121" y="5764"/>
                  </a:cubicBezTo>
                  <a:cubicBezTo>
                    <a:pt x="5026" y="5835"/>
                    <a:pt x="4954" y="5931"/>
                    <a:pt x="4859" y="6002"/>
                  </a:cubicBezTo>
                  <a:lnTo>
                    <a:pt x="1692" y="6002"/>
                  </a:lnTo>
                  <a:cubicBezTo>
                    <a:pt x="1501" y="5812"/>
                    <a:pt x="1215" y="5621"/>
                    <a:pt x="1025" y="5383"/>
                  </a:cubicBezTo>
                  <a:cubicBezTo>
                    <a:pt x="1120" y="5359"/>
                    <a:pt x="1168" y="5335"/>
                    <a:pt x="1239" y="5311"/>
                  </a:cubicBezTo>
                  <a:cubicBezTo>
                    <a:pt x="1334" y="5240"/>
                    <a:pt x="1406" y="5216"/>
                    <a:pt x="1573" y="5216"/>
                  </a:cubicBezTo>
                  <a:cubicBezTo>
                    <a:pt x="1739" y="5216"/>
                    <a:pt x="1811" y="5240"/>
                    <a:pt x="1906" y="5311"/>
                  </a:cubicBezTo>
                  <a:cubicBezTo>
                    <a:pt x="2025" y="5359"/>
                    <a:pt x="2168" y="5430"/>
                    <a:pt x="2430" y="5430"/>
                  </a:cubicBezTo>
                  <a:cubicBezTo>
                    <a:pt x="2692" y="5430"/>
                    <a:pt x="2811" y="5359"/>
                    <a:pt x="2930" y="5311"/>
                  </a:cubicBezTo>
                  <a:cubicBezTo>
                    <a:pt x="3025" y="5240"/>
                    <a:pt x="3097" y="5216"/>
                    <a:pt x="3287" y="5216"/>
                  </a:cubicBezTo>
                  <a:cubicBezTo>
                    <a:pt x="3454" y="5216"/>
                    <a:pt x="3525" y="5240"/>
                    <a:pt x="3621" y="5311"/>
                  </a:cubicBezTo>
                  <a:cubicBezTo>
                    <a:pt x="3740" y="5359"/>
                    <a:pt x="3883" y="5430"/>
                    <a:pt x="4121" y="5430"/>
                  </a:cubicBezTo>
                  <a:cubicBezTo>
                    <a:pt x="4383" y="5430"/>
                    <a:pt x="4526" y="5359"/>
                    <a:pt x="4645" y="5311"/>
                  </a:cubicBezTo>
                  <a:cubicBezTo>
                    <a:pt x="4740" y="5240"/>
                    <a:pt x="4811" y="5216"/>
                    <a:pt x="4978" y="5216"/>
                  </a:cubicBezTo>
                  <a:close/>
                  <a:moveTo>
                    <a:pt x="4573" y="6359"/>
                  </a:moveTo>
                  <a:cubicBezTo>
                    <a:pt x="4478" y="6478"/>
                    <a:pt x="4407" y="6597"/>
                    <a:pt x="4359" y="6716"/>
                  </a:cubicBezTo>
                  <a:lnTo>
                    <a:pt x="2192" y="6716"/>
                  </a:lnTo>
                  <a:cubicBezTo>
                    <a:pt x="2120" y="6597"/>
                    <a:pt x="2049" y="6478"/>
                    <a:pt x="1977" y="6359"/>
                  </a:cubicBezTo>
                  <a:close/>
                  <a:moveTo>
                    <a:pt x="4192" y="7050"/>
                  </a:moveTo>
                  <a:lnTo>
                    <a:pt x="3978" y="7574"/>
                  </a:lnTo>
                  <a:cubicBezTo>
                    <a:pt x="3930" y="7693"/>
                    <a:pt x="3906" y="7836"/>
                    <a:pt x="3883" y="7979"/>
                  </a:cubicBezTo>
                  <a:lnTo>
                    <a:pt x="2668" y="7979"/>
                  </a:lnTo>
                  <a:cubicBezTo>
                    <a:pt x="2644" y="7836"/>
                    <a:pt x="2620" y="7693"/>
                    <a:pt x="2573" y="7574"/>
                  </a:cubicBezTo>
                  <a:lnTo>
                    <a:pt x="2359" y="7050"/>
                  </a:lnTo>
                  <a:close/>
                  <a:moveTo>
                    <a:pt x="3906" y="8312"/>
                  </a:moveTo>
                  <a:cubicBezTo>
                    <a:pt x="3930" y="8503"/>
                    <a:pt x="4002" y="8693"/>
                    <a:pt x="4121" y="8860"/>
                  </a:cubicBezTo>
                  <a:cubicBezTo>
                    <a:pt x="4168" y="8907"/>
                    <a:pt x="4168" y="8979"/>
                    <a:pt x="4168" y="9026"/>
                  </a:cubicBezTo>
                  <a:lnTo>
                    <a:pt x="4168" y="9360"/>
                  </a:lnTo>
                  <a:lnTo>
                    <a:pt x="2359" y="9360"/>
                  </a:lnTo>
                  <a:lnTo>
                    <a:pt x="2359" y="9026"/>
                  </a:lnTo>
                  <a:cubicBezTo>
                    <a:pt x="2359" y="8979"/>
                    <a:pt x="2382" y="8907"/>
                    <a:pt x="2430" y="8860"/>
                  </a:cubicBezTo>
                  <a:cubicBezTo>
                    <a:pt x="2525" y="8693"/>
                    <a:pt x="2620" y="8503"/>
                    <a:pt x="2644" y="8312"/>
                  </a:cubicBezTo>
                  <a:close/>
                  <a:moveTo>
                    <a:pt x="5775" y="1"/>
                  </a:moveTo>
                  <a:cubicBezTo>
                    <a:pt x="5745" y="1"/>
                    <a:pt x="5716" y="9"/>
                    <a:pt x="5693" y="25"/>
                  </a:cubicBezTo>
                  <a:cubicBezTo>
                    <a:pt x="5621" y="72"/>
                    <a:pt x="5573" y="191"/>
                    <a:pt x="5621" y="263"/>
                  </a:cubicBezTo>
                  <a:cubicBezTo>
                    <a:pt x="5764" y="477"/>
                    <a:pt x="5812" y="739"/>
                    <a:pt x="5788" y="977"/>
                  </a:cubicBezTo>
                  <a:lnTo>
                    <a:pt x="5669" y="2430"/>
                  </a:lnTo>
                  <a:cubicBezTo>
                    <a:pt x="5645" y="2573"/>
                    <a:pt x="5716" y="2716"/>
                    <a:pt x="5812" y="2835"/>
                  </a:cubicBezTo>
                  <a:cubicBezTo>
                    <a:pt x="5907" y="2954"/>
                    <a:pt x="5978" y="3097"/>
                    <a:pt x="6026" y="3240"/>
                  </a:cubicBezTo>
                  <a:lnTo>
                    <a:pt x="501" y="3240"/>
                  </a:lnTo>
                  <a:cubicBezTo>
                    <a:pt x="572" y="3097"/>
                    <a:pt x="644" y="2954"/>
                    <a:pt x="715" y="2835"/>
                  </a:cubicBezTo>
                  <a:cubicBezTo>
                    <a:pt x="834" y="2692"/>
                    <a:pt x="882" y="2525"/>
                    <a:pt x="858" y="2335"/>
                  </a:cubicBezTo>
                  <a:lnTo>
                    <a:pt x="811" y="1858"/>
                  </a:lnTo>
                  <a:cubicBezTo>
                    <a:pt x="811" y="1763"/>
                    <a:pt x="715" y="1692"/>
                    <a:pt x="620" y="1692"/>
                  </a:cubicBezTo>
                  <a:cubicBezTo>
                    <a:pt x="525" y="1715"/>
                    <a:pt x="453" y="1787"/>
                    <a:pt x="477" y="1882"/>
                  </a:cubicBezTo>
                  <a:lnTo>
                    <a:pt x="501" y="2382"/>
                  </a:lnTo>
                  <a:cubicBezTo>
                    <a:pt x="525" y="2454"/>
                    <a:pt x="501" y="2549"/>
                    <a:pt x="430" y="2620"/>
                  </a:cubicBezTo>
                  <a:cubicBezTo>
                    <a:pt x="144" y="3049"/>
                    <a:pt x="1" y="3549"/>
                    <a:pt x="72" y="4073"/>
                  </a:cubicBezTo>
                  <a:cubicBezTo>
                    <a:pt x="168" y="4859"/>
                    <a:pt x="572" y="5550"/>
                    <a:pt x="1192" y="6050"/>
                  </a:cubicBezTo>
                  <a:cubicBezTo>
                    <a:pt x="1501" y="6288"/>
                    <a:pt x="1787" y="6645"/>
                    <a:pt x="1954" y="7050"/>
                  </a:cubicBezTo>
                  <a:lnTo>
                    <a:pt x="2239" y="7693"/>
                  </a:lnTo>
                  <a:cubicBezTo>
                    <a:pt x="2359" y="8026"/>
                    <a:pt x="2335" y="8383"/>
                    <a:pt x="2120" y="8669"/>
                  </a:cubicBezTo>
                  <a:cubicBezTo>
                    <a:pt x="2049" y="8765"/>
                    <a:pt x="2001" y="8907"/>
                    <a:pt x="2001" y="9026"/>
                  </a:cubicBezTo>
                  <a:lnTo>
                    <a:pt x="2001" y="9431"/>
                  </a:lnTo>
                  <a:cubicBezTo>
                    <a:pt x="2001" y="9574"/>
                    <a:pt x="2144" y="9717"/>
                    <a:pt x="2287" y="9717"/>
                  </a:cubicBezTo>
                  <a:lnTo>
                    <a:pt x="4240" y="9717"/>
                  </a:lnTo>
                  <a:cubicBezTo>
                    <a:pt x="4383" y="9717"/>
                    <a:pt x="4526" y="9574"/>
                    <a:pt x="4526" y="9431"/>
                  </a:cubicBezTo>
                  <a:lnTo>
                    <a:pt x="4526" y="9026"/>
                  </a:lnTo>
                  <a:cubicBezTo>
                    <a:pt x="4526" y="8907"/>
                    <a:pt x="4478" y="8765"/>
                    <a:pt x="4407" y="8669"/>
                  </a:cubicBezTo>
                  <a:cubicBezTo>
                    <a:pt x="4216" y="8383"/>
                    <a:pt x="4168" y="8026"/>
                    <a:pt x="4287" y="7693"/>
                  </a:cubicBezTo>
                  <a:lnTo>
                    <a:pt x="4573" y="7026"/>
                  </a:lnTo>
                  <a:cubicBezTo>
                    <a:pt x="4740" y="6645"/>
                    <a:pt x="5002" y="6312"/>
                    <a:pt x="5335" y="6050"/>
                  </a:cubicBezTo>
                  <a:cubicBezTo>
                    <a:pt x="5954" y="5550"/>
                    <a:pt x="6359" y="4859"/>
                    <a:pt x="6455" y="4073"/>
                  </a:cubicBezTo>
                  <a:cubicBezTo>
                    <a:pt x="6526" y="3549"/>
                    <a:pt x="6407" y="3001"/>
                    <a:pt x="6097" y="2620"/>
                  </a:cubicBezTo>
                  <a:cubicBezTo>
                    <a:pt x="6050" y="2573"/>
                    <a:pt x="6026" y="2549"/>
                    <a:pt x="6026" y="2454"/>
                  </a:cubicBezTo>
                  <a:lnTo>
                    <a:pt x="6145" y="1001"/>
                  </a:lnTo>
                  <a:cubicBezTo>
                    <a:pt x="6169" y="691"/>
                    <a:pt x="6097" y="358"/>
                    <a:pt x="5931" y="96"/>
                  </a:cubicBezTo>
                  <a:cubicBezTo>
                    <a:pt x="5899" y="33"/>
                    <a:pt x="5835" y="1"/>
                    <a:pt x="57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7"/>
            <p:cNvSpPr/>
            <p:nvPr/>
          </p:nvSpPr>
          <p:spPr>
            <a:xfrm>
              <a:off x="7071560" y="1513633"/>
              <a:ext cx="48003" cy="90885"/>
            </a:xfrm>
            <a:custGeom>
              <a:rect b="b" l="l" r="r" t="t"/>
              <a:pathLst>
                <a:path extrusionOk="0" h="2573" w="1359">
                  <a:moveTo>
                    <a:pt x="620" y="358"/>
                  </a:moveTo>
                  <a:cubicBezTo>
                    <a:pt x="715" y="358"/>
                    <a:pt x="810" y="382"/>
                    <a:pt x="882" y="453"/>
                  </a:cubicBezTo>
                  <a:cubicBezTo>
                    <a:pt x="953" y="524"/>
                    <a:pt x="1001" y="620"/>
                    <a:pt x="1001" y="739"/>
                  </a:cubicBezTo>
                  <a:lnTo>
                    <a:pt x="858" y="2168"/>
                  </a:lnTo>
                  <a:cubicBezTo>
                    <a:pt x="858" y="2191"/>
                    <a:pt x="834" y="2215"/>
                    <a:pt x="810" y="2215"/>
                  </a:cubicBezTo>
                  <a:cubicBezTo>
                    <a:pt x="548" y="2215"/>
                    <a:pt x="358" y="2025"/>
                    <a:pt x="358" y="1763"/>
                  </a:cubicBezTo>
                  <a:lnTo>
                    <a:pt x="358" y="644"/>
                  </a:lnTo>
                  <a:cubicBezTo>
                    <a:pt x="358" y="477"/>
                    <a:pt x="477" y="358"/>
                    <a:pt x="620" y="358"/>
                  </a:cubicBezTo>
                  <a:close/>
                  <a:moveTo>
                    <a:pt x="620" y="1"/>
                  </a:moveTo>
                  <a:cubicBezTo>
                    <a:pt x="286" y="1"/>
                    <a:pt x="1" y="286"/>
                    <a:pt x="1" y="644"/>
                  </a:cubicBezTo>
                  <a:lnTo>
                    <a:pt x="1" y="1763"/>
                  </a:lnTo>
                  <a:cubicBezTo>
                    <a:pt x="1" y="2215"/>
                    <a:pt x="358" y="2572"/>
                    <a:pt x="810" y="2572"/>
                  </a:cubicBezTo>
                  <a:cubicBezTo>
                    <a:pt x="1025" y="2572"/>
                    <a:pt x="1191" y="2406"/>
                    <a:pt x="1215" y="2191"/>
                  </a:cubicBezTo>
                  <a:lnTo>
                    <a:pt x="1334" y="763"/>
                  </a:lnTo>
                  <a:cubicBezTo>
                    <a:pt x="1358" y="548"/>
                    <a:pt x="1263" y="358"/>
                    <a:pt x="1120" y="191"/>
                  </a:cubicBezTo>
                  <a:cubicBezTo>
                    <a:pt x="1001" y="72"/>
                    <a:pt x="810" y="1"/>
                    <a:pt x="6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7"/>
            <p:cNvSpPr/>
            <p:nvPr/>
          </p:nvSpPr>
          <p:spPr>
            <a:xfrm>
              <a:off x="6942880" y="1429530"/>
              <a:ext cx="177496" cy="122004"/>
            </a:xfrm>
            <a:custGeom>
              <a:rect b="b" l="l" r="r" t="t"/>
              <a:pathLst>
                <a:path extrusionOk="0" h="3454" w="5025">
                  <a:moveTo>
                    <a:pt x="3810" y="357"/>
                  </a:moveTo>
                  <a:cubicBezTo>
                    <a:pt x="3906" y="357"/>
                    <a:pt x="3953" y="405"/>
                    <a:pt x="3953" y="500"/>
                  </a:cubicBezTo>
                  <a:cubicBezTo>
                    <a:pt x="3953" y="572"/>
                    <a:pt x="3906" y="619"/>
                    <a:pt x="3810" y="619"/>
                  </a:cubicBezTo>
                  <a:lnTo>
                    <a:pt x="2001" y="619"/>
                  </a:lnTo>
                  <a:cubicBezTo>
                    <a:pt x="1929" y="619"/>
                    <a:pt x="1858" y="572"/>
                    <a:pt x="1858" y="500"/>
                  </a:cubicBezTo>
                  <a:cubicBezTo>
                    <a:pt x="1858" y="405"/>
                    <a:pt x="1929" y="357"/>
                    <a:pt x="2001" y="357"/>
                  </a:cubicBezTo>
                  <a:close/>
                  <a:moveTo>
                    <a:pt x="2001" y="0"/>
                  </a:moveTo>
                  <a:cubicBezTo>
                    <a:pt x="1739" y="0"/>
                    <a:pt x="1524" y="214"/>
                    <a:pt x="1524" y="500"/>
                  </a:cubicBezTo>
                  <a:cubicBezTo>
                    <a:pt x="1524" y="691"/>
                    <a:pt x="1643" y="881"/>
                    <a:pt x="1834" y="953"/>
                  </a:cubicBezTo>
                  <a:lnTo>
                    <a:pt x="1834" y="1524"/>
                  </a:lnTo>
                  <a:cubicBezTo>
                    <a:pt x="1834" y="1548"/>
                    <a:pt x="1810" y="1572"/>
                    <a:pt x="1786" y="1572"/>
                  </a:cubicBezTo>
                  <a:lnTo>
                    <a:pt x="1548" y="1572"/>
                  </a:lnTo>
                  <a:cubicBezTo>
                    <a:pt x="1119" y="1572"/>
                    <a:pt x="715" y="1762"/>
                    <a:pt x="429" y="2072"/>
                  </a:cubicBezTo>
                  <a:cubicBezTo>
                    <a:pt x="143" y="2382"/>
                    <a:pt x="0" y="2810"/>
                    <a:pt x="48" y="3215"/>
                  </a:cubicBezTo>
                  <a:lnTo>
                    <a:pt x="48" y="3286"/>
                  </a:lnTo>
                  <a:cubicBezTo>
                    <a:pt x="48" y="3382"/>
                    <a:pt x="119" y="3453"/>
                    <a:pt x="214" y="3453"/>
                  </a:cubicBezTo>
                  <a:lnTo>
                    <a:pt x="238" y="3453"/>
                  </a:lnTo>
                  <a:cubicBezTo>
                    <a:pt x="333" y="3453"/>
                    <a:pt x="405" y="3358"/>
                    <a:pt x="381" y="3263"/>
                  </a:cubicBezTo>
                  <a:lnTo>
                    <a:pt x="381" y="3191"/>
                  </a:lnTo>
                  <a:cubicBezTo>
                    <a:pt x="357" y="2858"/>
                    <a:pt x="453" y="2548"/>
                    <a:pt x="691" y="2310"/>
                  </a:cubicBezTo>
                  <a:cubicBezTo>
                    <a:pt x="905" y="2048"/>
                    <a:pt x="1215" y="1929"/>
                    <a:pt x="1548" y="1929"/>
                  </a:cubicBezTo>
                  <a:lnTo>
                    <a:pt x="1762" y="1929"/>
                  </a:lnTo>
                  <a:cubicBezTo>
                    <a:pt x="2001" y="1929"/>
                    <a:pt x="2167" y="1739"/>
                    <a:pt x="2167" y="1524"/>
                  </a:cubicBezTo>
                  <a:lnTo>
                    <a:pt x="2167" y="976"/>
                  </a:lnTo>
                  <a:lnTo>
                    <a:pt x="3644" y="976"/>
                  </a:lnTo>
                  <a:lnTo>
                    <a:pt x="3644" y="1524"/>
                  </a:lnTo>
                  <a:cubicBezTo>
                    <a:pt x="3644" y="1739"/>
                    <a:pt x="3834" y="1929"/>
                    <a:pt x="4049" y="1929"/>
                  </a:cubicBezTo>
                  <a:lnTo>
                    <a:pt x="4287" y="1929"/>
                  </a:lnTo>
                  <a:cubicBezTo>
                    <a:pt x="4453" y="1929"/>
                    <a:pt x="4596" y="1953"/>
                    <a:pt x="4763" y="2024"/>
                  </a:cubicBezTo>
                  <a:lnTo>
                    <a:pt x="4834" y="2024"/>
                  </a:lnTo>
                  <a:cubicBezTo>
                    <a:pt x="4906" y="2024"/>
                    <a:pt x="4954" y="2000"/>
                    <a:pt x="4977" y="1929"/>
                  </a:cubicBezTo>
                  <a:cubicBezTo>
                    <a:pt x="5025" y="1834"/>
                    <a:pt x="4977" y="1739"/>
                    <a:pt x="4906" y="1691"/>
                  </a:cubicBezTo>
                  <a:cubicBezTo>
                    <a:pt x="4715" y="1619"/>
                    <a:pt x="4501" y="1572"/>
                    <a:pt x="4287" y="1572"/>
                  </a:cubicBezTo>
                  <a:lnTo>
                    <a:pt x="4049" y="1572"/>
                  </a:lnTo>
                  <a:cubicBezTo>
                    <a:pt x="4025" y="1572"/>
                    <a:pt x="4001" y="1548"/>
                    <a:pt x="4001" y="1524"/>
                  </a:cubicBezTo>
                  <a:lnTo>
                    <a:pt x="4001" y="953"/>
                  </a:lnTo>
                  <a:cubicBezTo>
                    <a:pt x="4191" y="881"/>
                    <a:pt x="4311" y="691"/>
                    <a:pt x="4311" y="500"/>
                  </a:cubicBezTo>
                  <a:cubicBezTo>
                    <a:pt x="4311" y="214"/>
                    <a:pt x="4096" y="0"/>
                    <a:pt x="38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7"/>
            <p:cNvSpPr/>
            <p:nvPr/>
          </p:nvSpPr>
          <p:spPr>
            <a:xfrm>
              <a:off x="6972303" y="1513633"/>
              <a:ext cx="47156" cy="90885"/>
            </a:xfrm>
            <a:custGeom>
              <a:rect b="b" l="l" r="r" t="t"/>
              <a:pathLst>
                <a:path extrusionOk="0" h="2573" w="1335">
                  <a:moveTo>
                    <a:pt x="715" y="358"/>
                  </a:moveTo>
                  <a:cubicBezTo>
                    <a:pt x="882" y="358"/>
                    <a:pt x="1001" y="477"/>
                    <a:pt x="1001" y="644"/>
                  </a:cubicBezTo>
                  <a:lnTo>
                    <a:pt x="1001" y="1763"/>
                  </a:lnTo>
                  <a:cubicBezTo>
                    <a:pt x="1001" y="2025"/>
                    <a:pt x="786" y="2215"/>
                    <a:pt x="548" y="2215"/>
                  </a:cubicBezTo>
                  <a:cubicBezTo>
                    <a:pt x="525" y="2215"/>
                    <a:pt x="501" y="2191"/>
                    <a:pt x="501" y="2168"/>
                  </a:cubicBezTo>
                  <a:lnTo>
                    <a:pt x="358" y="739"/>
                  </a:lnTo>
                  <a:cubicBezTo>
                    <a:pt x="358" y="644"/>
                    <a:pt x="382" y="548"/>
                    <a:pt x="453" y="477"/>
                  </a:cubicBezTo>
                  <a:cubicBezTo>
                    <a:pt x="525" y="405"/>
                    <a:pt x="620" y="358"/>
                    <a:pt x="715" y="358"/>
                  </a:cubicBezTo>
                  <a:close/>
                  <a:moveTo>
                    <a:pt x="715" y="1"/>
                  </a:moveTo>
                  <a:cubicBezTo>
                    <a:pt x="525" y="1"/>
                    <a:pt x="334" y="96"/>
                    <a:pt x="215" y="215"/>
                  </a:cubicBezTo>
                  <a:cubicBezTo>
                    <a:pt x="72" y="382"/>
                    <a:pt x="1" y="572"/>
                    <a:pt x="24" y="763"/>
                  </a:cubicBezTo>
                  <a:lnTo>
                    <a:pt x="143" y="2191"/>
                  </a:lnTo>
                  <a:cubicBezTo>
                    <a:pt x="167" y="2406"/>
                    <a:pt x="334" y="2572"/>
                    <a:pt x="548" y="2572"/>
                  </a:cubicBezTo>
                  <a:cubicBezTo>
                    <a:pt x="977" y="2572"/>
                    <a:pt x="1334" y="2215"/>
                    <a:pt x="1334" y="1763"/>
                  </a:cubicBezTo>
                  <a:lnTo>
                    <a:pt x="1334" y="620"/>
                  </a:lnTo>
                  <a:cubicBezTo>
                    <a:pt x="1334" y="286"/>
                    <a:pt x="1072" y="1"/>
                    <a:pt x="7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7"/>
            <p:cNvSpPr/>
            <p:nvPr/>
          </p:nvSpPr>
          <p:spPr>
            <a:xfrm>
              <a:off x="7027830" y="1489225"/>
              <a:ext cx="36206" cy="37053"/>
            </a:xfrm>
            <a:custGeom>
              <a:rect b="b" l="l" r="r" t="t"/>
              <a:pathLst>
                <a:path extrusionOk="0" h="1049" w="1025">
                  <a:moveTo>
                    <a:pt x="691" y="358"/>
                  </a:moveTo>
                  <a:lnTo>
                    <a:pt x="691" y="692"/>
                  </a:lnTo>
                  <a:lnTo>
                    <a:pt x="334" y="692"/>
                  </a:lnTo>
                  <a:lnTo>
                    <a:pt x="334" y="358"/>
                  </a:lnTo>
                  <a:close/>
                  <a:moveTo>
                    <a:pt x="334" y="1"/>
                  </a:moveTo>
                  <a:cubicBezTo>
                    <a:pt x="143" y="1"/>
                    <a:pt x="0" y="144"/>
                    <a:pt x="0" y="334"/>
                  </a:cubicBezTo>
                  <a:lnTo>
                    <a:pt x="0" y="715"/>
                  </a:lnTo>
                  <a:cubicBezTo>
                    <a:pt x="0" y="906"/>
                    <a:pt x="143" y="1049"/>
                    <a:pt x="334" y="1049"/>
                  </a:cubicBezTo>
                  <a:lnTo>
                    <a:pt x="691" y="1049"/>
                  </a:lnTo>
                  <a:cubicBezTo>
                    <a:pt x="881" y="1049"/>
                    <a:pt x="1024" y="906"/>
                    <a:pt x="1024" y="715"/>
                  </a:cubicBezTo>
                  <a:lnTo>
                    <a:pt x="1024" y="334"/>
                  </a:lnTo>
                  <a:cubicBezTo>
                    <a:pt x="1024" y="144"/>
                    <a:pt x="881" y="1"/>
                    <a:pt x="6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7"/>
            <p:cNvSpPr/>
            <p:nvPr/>
          </p:nvSpPr>
          <p:spPr>
            <a:xfrm>
              <a:off x="7022779" y="1597736"/>
              <a:ext cx="45460" cy="11833"/>
            </a:xfrm>
            <a:custGeom>
              <a:rect b="b" l="l" r="r" t="t"/>
              <a:pathLst>
                <a:path extrusionOk="0" h="335" w="1287">
                  <a:moveTo>
                    <a:pt x="191" y="1"/>
                  </a:moveTo>
                  <a:cubicBezTo>
                    <a:pt x="96" y="1"/>
                    <a:pt x="0" y="72"/>
                    <a:pt x="0" y="168"/>
                  </a:cubicBezTo>
                  <a:cubicBezTo>
                    <a:pt x="0" y="263"/>
                    <a:pt x="96" y="334"/>
                    <a:pt x="191" y="334"/>
                  </a:cubicBezTo>
                  <a:lnTo>
                    <a:pt x="1120" y="334"/>
                  </a:lnTo>
                  <a:cubicBezTo>
                    <a:pt x="1215" y="334"/>
                    <a:pt x="1286" y="263"/>
                    <a:pt x="1286" y="168"/>
                  </a:cubicBezTo>
                  <a:cubicBezTo>
                    <a:pt x="1286" y="72"/>
                    <a:pt x="1215" y="1"/>
                    <a:pt x="11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7"/>
            <p:cNvSpPr/>
            <p:nvPr/>
          </p:nvSpPr>
          <p:spPr>
            <a:xfrm>
              <a:off x="7033729" y="1572515"/>
              <a:ext cx="24408" cy="12645"/>
            </a:xfrm>
            <a:custGeom>
              <a:rect b="b" l="l" r="r" t="t"/>
              <a:pathLst>
                <a:path extrusionOk="0" h="358" w="691">
                  <a:moveTo>
                    <a:pt x="167" y="1"/>
                  </a:moveTo>
                  <a:cubicBezTo>
                    <a:pt x="71" y="1"/>
                    <a:pt x="0" y="72"/>
                    <a:pt x="0" y="191"/>
                  </a:cubicBezTo>
                  <a:cubicBezTo>
                    <a:pt x="0" y="286"/>
                    <a:pt x="71" y="358"/>
                    <a:pt x="167" y="358"/>
                  </a:cubicBezTo>
                  <a:lnTo>
                    <a:pt x="524" y="358"/>
                  </a:lnTo>
                  <a:cubicBezTo>
                    <a:pt x="619" y="358"/>
                    <a:pt x="691" y="286"/>
                    <a:pt x="691" y="191"/>
                  </a:cubicBezTo>
                  <a:cubicBezTo>
                    <a:pt x="691" y="96"/>
                    <a:pt x="619" y="1"/>
                    <a:pt x="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 name="Google Shape;1591;p47"/>
          <p:cNvGrpSpPr/>
          <p:nvPr/>
        </p:nvGrpSpPr>
        <p:grpSpPr>
          <a:xfrm>
            <a:off x="6126082" y="1429530"/>
            <a:ext cx="421468" cy="421468"/>
            <a:chOff x="6126082" y="1429530"/>
            <a:chExt cx="421468" cy="421468"/>
          </a:xfrm>
        </p:grpSpPr>
        <p:sp>
          <p:nvSpPr>
            <p:cNvPr id="1592" name="Google Shape;1592;p47"/>
            <p:cNvSpPr/>
            <p:nvPr/>
          </p:nvSpPr>
          <p:spPr>
            <a:xfrm>
              <a:off x="6126082" y="1429530"/>
              <a:ext cx="421468" cy="12645"/>
            </a:xfrm>
            <a:custGeom>
              <a:rect b="b" l="l" r="r" t="t"/>
              <a:pathLst>
                <a:path extrusionOk="0" h="358" w="11932">
                  <a:moveTo>
                    <a:pt x="191" y="0"/>
                  </a:moveTo>
                  <a:cubicBezTo>
                    <a:pt x="95" y="0"/>
                    <a:pt x="0" y="72"/>
                    <a:pt x="0" y="167"/>
                  </a:cubicBezTo>
                  <a:cubicBezTo>
                    <a:pt x="0" y="262"/>
                    <a:pt x="95" y="357"/>
                    <a:pt x="191" y="357"/>
                  </a:cubicBezTo>
                  <a:lnTo>
                    <a:pt x="11765" y="357"/>
                  </a:lnTo>
                  <a:cubicBezTo>
                    <a:pt x="11860" y="357"/>
                    <a:pt x="11931" y="262"/>
                    <a:pt x="11931" y="167"/>
                  </a:cubicBezTo>
                  <a:cubicBezTo>
                    <a:pt x="11931" y="72"/>
                    <a:pt x="11860" y="0"/>
                    <a:pt x="117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7"/>
            <p:cNvSpPr/>
            <p:nvPr/>
          </p:nvSpPr>
          <p:spPr>
            <a:xfrm>
              <a:off x="6231237" y="1453903"/>
              <a:ext cx="316313" cy="12645"/>
            </a:xfrm>
            <a:custGeom>
              <a:rect b="b" l="l" r="r" t="t"/>
              <a:pathLst>
                <a:path extrusionOk="0" h="358" w="8955">
                  <a:moveTo>
                    <a:pt x="167" y="1"/>
                  </a:moveTo>
                  <a:cubicBezTo>
                    <a:pt x="71" y="1"/>
                    <a:pt x="0" y="96"/>
                    <a:pt x="0" y="191"/>
                  </a:cubicBezTo>
                  <a:cubicBezTo>
                    <a:pt x="0" y="286"/>
                    <a:pt x="71" y="358"/>
                    <a:pt x="167" y="358"/>
                  </a:cubicBezTo>
                  <a:lnTo>
                    <a:pt x="8788" y="358"/>
                  </a:lnTo>
                  <a:cubicBezTo>
                    <a:pt x="8883" y="358"/>
                    <a:pt x="8954" y="286"/>
                    <a:pt x="8954" y="191"/>
                  </a:cubicBezTo>
                  <a:cubicBezTo>
                    <a:pt x="8954" y="96"/>
                    <a:pt x="8883" y="1"/>
                    <a:pt x="87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7"/>
            <p:cNvSpPr/>
            <p:nvPr/>
          </p:nvSpPr>
          <p:spPr>
            <a:xfrm>
              <a:off x="6126082" y="1453903"/>
              <a:ext cx="89189" cy="12645"/>
            </a:xfrm>
            <a:custGeom>
              <a:rect b="b" l="l" r="r" t="t"/>
              <a:pathLst>
                <a:path extrusionOk="0" h="358" w="2525">
                  <a:moveTo>
                    <a:pt x="191" y="1"/>
                  </a:moveTo>
                  <a:cubicBezTo>
                    <a:pt x="95" y="1"/>
                    <a:pt x="0" y="72"/>
                    <a:pt x="0" y="191"/>
                  </a:cubicBezTo>
                  <a:cubicBezTo>
                    <a:pt x="0" y="286"/>
                    <a:pt x="95" y="358"/>
                    <a:pt x="191" y="358"/>
                  </a:cubicBezTo>
                  <a:lnTo>
                    <a:pt x="2334" y="358"/>
                  </a:lnTo>
                  <a:cubicBezTo>
                    <a:pt x="2429" y="358"/>
                    <a:pt x="2525" y="286"/>
                    <a:pt x="2525" y="191"/>
                  </a:cubicBezTo>
                  <a:cubicBezTo>
                    <a:pt x="2525" y="96"/>
                    <a:pt x="2429" y="1"/>
                    <a:pt x="2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7"/>
            <p:cNvSpPr/>
            <p:nvPr/>
          </p:nvSpPr>
          <p:spPr>
            <a:xfrm>
              <a:off x="6126082" y="1482514"/>
              <a:ext cx="421468" cy="41257"/>
            </a:xfrm>
            <a:custGeom>
              <a:rect b="b" l="l" r="r" t="t"/>
              <a:pathLst>
                <a:path extrusionOk="0" h="1168" w="11932">
                  <a:moveTo>
                    <a:pt x="167" y="0"/>
                  </a:moveTo>
                  <a:cubicBezTo>
                    <a:pt x="72" y="0"/>
                    <a:pt x="0" y="72"/>
                    <a:pt x="0" y="167"/>
                  </a:cubicBezTo>
                  <a:lnTo>
                    <a:pt x="0" y="1001"/>
                  </a:lnTo>
                  <a:cubicBezTo>
                    <a:pt x="0" y="1096"/>
                    <a:pt x="72" y="1167"/>
                    <a:pt x="167" y="1167"/>
                  </a:cubicBezTo>
                  <a:lnTo>
                    <a:pt x="1000" y="1167"/>
                  </a:lnTo>
                  <a:cubicBezTo>
                    <a:pt x="1096" y="1167"/>
                    <a:pt x="1167" y="1096"/>
                    <a:pt x="1167" y="1001"/>
                  </a:cubicBezTo>
                  <a:lnTo>
                    <a:pt x="1167" y="358"/>
                  </a:lnTo>
                  <a:lnTo>
                    <a:pt x="1643" y="358"/>
                  </a:lnTo>
                  <a:lnTo>
                    <a:pt x="1643" y="1001"/>
                  </a:lnTo>
                  <a:cubicBezTo>
                    <a:pt x="1643" y="1096"/>
                    <a:pt x="1739" y="1167"/>
                    <a:pt x="1834" y="1167"/>
                  </a:cubicBezTo>
                  <a:lnTo>
                    <a:pt x="2667" y="1167"/>
                  </a:lnTo>
                  <a:cubicBezTo>
                    <a:pt x="2763" y="1167"/>
                    <a:pt x="2834" y="1096"/>
                    <a:pt x="2834" y="1001"/>
                  </a:cubicBezTo>
                  <a:lnTo>
                    <a:pt x="2834" y="358"/>
                  </a:lnTo>
                  <a:lnTo>
                    <a:pt x="3310" y="358"/>
                  </a:lnTo>
                  <a:lnTo>
                    <a:pt x="3310" y="1001"/>
                  </a:lnTo>
                  <a:cubicBezTo>
                    <a:pt x="3310" y="1096"/>
                    <a:pt x="3382" y="1167"/>
                    <a:pt x="3477" y="1167"/>
                  </a:cubicBezTo>
                  <a:lnTo>
                    <a:pt x="4311" y="1167"/>
                  </a:lnTo>
                  <a:cubicBezTo>
                    <a:pt x="4406" y="1167"/>
                    <a:pt x="4477" y="1096"/>
                    <a:pt x="4477" y="1001"/>
                  </a:cubicBezTo>
                  <a:lnTo>
                    <a:pt x="4477" y="358"/>
                  </a:lnTo>
                  <a:lnTo>
                    <a:pt x="4954" y="358"/>
                  </a:lnTo>
                  <a:lnTo>
                    <a:pt x="4954" y="1001"/>
                  </a:lnTo>
                  <a:cubicBezTo>
                    <a:pt x="4954" y="1096"/>
                    <a:pt x="5049" y="1167"/>
                    <a:pt x="5144" y="1167"/>
                  </a:cubicBezTo>
                  <a:lnTo>
                    <a:pt x="5978" y="1167"/>
                  </a:lnTo>
                  <a:cubicBezTo>
                    <a:pt x="6073" y="1167"/>
                    <a:pt x="6144" y="1096"/>
                    <a:pt x="6144" y="1001"/>
                  </a:cubicBezTo>
                  <a:lnTo>
                    <a:pt x="6144" y="358"/>
                  </a:lnTo>
                  <a:lnTo>
                    <a:pt x="6621" y="358"/>
                  </a:lnTo>
                  <a:lnTo>
                    <a:pt x="6621" y="1001"/>
                  </a:lnTo>
                  <a:cubicBezTo>
                    <a:pt x="6621" y="1096"/>
                    <a:pt x="6692" y="1167"/>
                    <a:pt x="6787" y="1167"/>
                  </a:cubicBezTo>
                  <a:lnTo>
                    <a:pt x="7621" y="1167"/>
                  </a:lnTo>
                  <a:cubicBezTo>
                    <a:pt x="7716" y="1167"/>
                    <a:pt x="7788" y="1096"/>
                    <a:pt x="7788" y="1001"/>
                  </a:cubicBezTo>
                  <a:lnTo>
                    <a:pt x="7788" y="358"/>
                  </a:lnTo>
                  <a:lnTo>
                    <a:pt x="8264" y="358"/>
                  </a:lnTo>
                  <a:lnTo>
                    <a:pt x="8264" y="1001"/>
                  </a:lnTo>
                  <a:cubicBezTo>
                    <a:pt x="8264" y="1096"/>
                    <a:pt x="8359" y="1167"/>
                    <a:pt x="8454" y="1167"/>
                  </a:cubicBezTo>
                  <a:lnTo>
                    <a:pt x="9288" y="1167"/>
                  </a:lnTo>
                  <a:cubicBezTo>
                    <a:pt x="9383" y="1167"/>
                    <a:pt x="9455" y="1096"/>
                    <a:pt x="9455" y="1001"/>
                  </a:cubicBezTo>
                  <a:lnTo>
                    <a:pt x="9455" y="358"/>
                  </a:lnTo>
                  <a:lnTo>
                    <a:pt x="9931" y="358"/>
                  </a:lnTo>
                  <a:lnTo>
                    <a:pt x="9931" y="1001"/>
                  </a:lnTo>
                  <a:cubicBezTo>
                    <a:pt x="9931" y="1096"/>
                    <a:pt x="10002" y="1167"/>
                    <a:pt x="10098" y="1167"/>
                  </a:cubicBezTo>
                  <a:lnTo>
                    <a:pt x="10931" y="1167"/>
                  </a:lnTo>
                  <a:cubicBezTo>
                    <a:pt x="11026" y="1167"/>
                    <a:pt x="11098" y="1096"/>
                    <a:pt x="11098" y="1001"/>
                  </a:cubicBezTo>
                  <a:lnTo>
                    <a:pt x="11098" y="358"/>
                  </a:lnTo>
                  <a:lnTo>
                    <a:pt x="11574" y="358"/>
                  </a:lnTo>
                  <a:lnTo>
                    <a:pt x="11574" y="1001"/>
                  </a:lnTo>
                  <a:cubicBezTo>
                    <a:pt x="11574" y="1096"/>
                    <a:pt x="11669" y="1167"/>
                    <a:pt x="11765" y="1167"/>
                  </a:cubicBezTo>
                  <a:cubicBezTo>
                    <a:pt x="11860" y="1167"/>
                    <a:pt x="11931" y="1096"/>
                    <a:pt x="11931" y="1001"/>
                  </a:cubicBezTo>
                  <a:lnTo>
                    <a:pt x="11931" y="167"/>
                  </a:lnTo>
                  <a:cubicBezTo>
                    <a:pt x="11931" y="72"/>
                    <a:pt x="11860" y="0"/>
                    <a:pt x="11765" y="0"/>
                  </a:cubicBezTo>
                  <a:lnTo>
                    <a:pt x="10931" y="0"/>
                  </a:lnTo>
                  <a:cubicBezTo>
                    <a:pt x="10836" y="0"/>
                    <a:pt x="10764" y="72"/>
                    <a:pt x="10764" y="167"/>
                  </a:cubicBezTo>
                  <a:lnTo>
                    <a:pt x="10764" y="810"/>
                  </a:lnTo>
                  <a:lnTo>
                    <a:pt x="10288" y="810"/>
                  </a:lnTo>
                  <a:lnTo>
                    <a:pt x="10288" y="167"/>
                  </a:lnTo>
                  <a:cubicBezTo>
                    <a:pt x="10288" y="72"/>
                    <a:pt x="10193" y="0"/>
                    <a:pt x="10098" y="0"/>
                  </a:cubicBezTo>
                  <a:lnTo>
                    <a:pt x="9288" y="0"/>
                  </a:lnTo>
                  <a:cubicBezTo>
                    <a:pt x="9193" y="0"/>
                    <a:pt x="9097" y="72"/>
                    <a:pt x="9097" y="167"/>
                  </a:cubicBezTo>
                  <a:lnTo>
                    <a:pt x="9097" y="810"/>
                  </a:lnTo>
                  <a:lnTo>
                    <a:pt x="8621" y="810"/>
                  </a:lnTo>
                  <a:lnTo>
                    <a:pt x="8621" y="167"/>
                  </a:lnTo>
                  <a:cubicBezTo>
                    <a:pt x="8621" y="72"/>
                    <a:pt x="8550" y="0"/>
                    <a:pt x="8454" y="0"/>
                  </a:cubicBezTo>
                  <a:lnTo>
                    <a:pt x="7621" y="0"/>
                  </a:lnTo>
                  <a:cubicBezTo>
                    <a:pt x="7526" y="0"/>
                    <a:pt x="7454" y="72"/>
                    <a:pt x="7454" y="167"/>
                  </a:cubicBezTo>
                  <a:lnTo>
                    <a:pt x="7454" y="810"/>
                  </a:lnTo>
                  <a:lnTo>
                    <a:pt x="6978" y="810"/>
                  </a:lnTo>
                  <a:lnTo>
                    <a:pt x="6978" y="167"/>
                  </a:lnTo>
                  <a:cubicBezTo>
                    <a:pt x="6978" y="72"/>
                    <a:pt x="6883" y="0"/>
                    <a:pt x="6787" y="0"/>
                  </a:cubicBezTo>
                  <a:lnTo>
                    <a:pt x="5978" y="0"/>
                  </a:lnTo>
                  <a:cubicBezTo>
                    <a:pt x="5882" y="0"/>
                    <a:pt x="5787" y="72"/>
                    <a:pt x="5787" y="167"/>
                  </a:cubicBezTo>
                  <a:lnTo>
                    <a:pt x="5787" y="810"/>
                  </a:lnTo>
                  <a:lnTo>
                    <a:pt x="5311" y="810"/>
                  </a:lnTo>
                  <a:lnTo>
                    <a:pt x="5311" y="167"/>
                  </a:lnTo>
                  <a:cubicBezTo>
                    <a:pt x="5311" y="72"/>
                    <a:pt x="5239" y="0"/>
                    <a:pt x="5144" y="0"/>
                  </a:cubicBezTo>
                  <a:lnTo>
                    <a:pt x="4311" y="0"/>
                  </a:lnTo>
                  <a:cubicBezTo>
                    <a:pt x="4215" y="0"/>
                    <a:pt x="4144" y="72"/>
                    <a:pt x="4144" y="167"/>
                  </a:cubicBezTo>
                  <a:lnTo>
                    <a:pt x="4144" y="810"/>
                  </a:lnTo>
                  <a:lnTo>
                    <a:pt x="3668" y="810"/>
                  </a:lnTo>
                  <a:lnTo>
                    <a:pt x="3668" y="167"/>
                  </a:lnTo>
                  <a:cubicBezTo>
                    <a:pt x="3668" y="72"/>
                    <a:pt x="3572" y="0"/>
                    <a:pt x="3477" y="0"/>
                  </a:cubicBezTo>
                  <a:lnTo>
                    <a:pt x="2667" y="0"/>
                  </a:lnTo>
                  <a:cubicBezTo>
                    <a:pt x="2572" y="0"/>
                    <a:pt x="2477" y="72"/>
                    <a:pt x="2477" y="167"/>
                  </a:cubicBezTo>
                  <a:lnTo>
                    <a:pt x="2477" y="810"/>
                  </a:lnTo>
                  <a:lnTo>
                    <a:pt x="2001" y="810"/>
                  </a:lnTo>
                  <a:lnTo>
                    <a:pt x="2001" y="167"/>
                  </a:lnTo>
                  <a:cubicBezTo>
                    <a:pt x="2001" y="72"/>
                    <a:pt x="1929" y="0"/>
                    <a:pt x="1834" y="0"/>
                  </a:cubicBezTo>
                  <a:lnTo>
                    <a:pt x="1000" y="0"/>
                  </a:lnTo>
                  <a:cubicBezTo>
                    <a:pt x="905" y="0"/>
                    <a:pt x="834" y="72"/>
                    <a:pt x="834" y="167"/>
                  </a:cubicBezTo>
                  <a:lnTo>
                    <a:pt x="834" y="810"/>
                  </a:lnTo>
                  <a:lnTo>
                    <a:pt x="357" y="810"/>
                  </a:lnTo>
                  <a:lnTo>
                    <a:pt x="357" y="167"/>
                  </a:lnTo>
                  <a:cubicBezTo>
                    <a:pt x="357" y="72"/>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7"/>
            <p:cNvSpPr/>
            <p:nvPr/>
          </p:nvSpPr>
          <p:spPr>
            <a:xfrm>
              <a:off x="6126082" y="1838317"/>
              <a:ext cx="421468" cy="12681"/>
            </a:xfrm>
            <a:custGeom>
              <a:rect b="b" l="l" r="r" t="t"/>
              <a:pathLst>
                <a:path extrusionOk="0" h="359" w="11932">
                  <a:moveTo>
                    <a:pt x="191" y="1"/>
                  </a:moveTo>
                  <a:cubicBezTo>
                    <a:pt x="95" y="1"/>
                    <a:pt x="0" y="72"/>
                    <a:pt x="0" y="191"/>
                  </a:cubicBezTo>
                  <a:cubicBezTo>
                    <a:pt x="0" y="287"/>
                    <a:pt x="72" y="358"/>
                    <a:pt x="191" y="358"/>
                  </a:cubicBezTo>
                  <a:lnTo>
                    <a:pt x="11765" y="358"/>
                  </a:lnTo>
                  <a:cubicBezTo>
                    <a:pt x="11860" y="358"/>
                    <a:pt x="11931" y="287"/>
                    <a:pt x="11931" y="191"/>
                  </a:cubicBezTo>
                  <a:cubicBezTo>
                    <a:pt x="11931" y="96"/>
                    <a:pt x="11860" y="1"/>
                    <a:pt x="117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7"/>
            <p:cNvSpPr/>
            <p:nvPr/>
          </p:nvSpPr>
          <p:spPr>
            <a:xfrm>
              <a:off x="6126082" y="1813945"/>
              <a:ext cx="421468" cy="12645"/>
            </a:xfrm>
            <a:custGeom>
              <a:rect b="b" l="l" r="r" t="t"/>
              <a:pathLst>
                <a:path extrusionOk="0" h="358" w="11932">
                  <a:moveTo>
                    <a:pt x="191" y="0"/>
                  </a:moveTo>
                  <a:cubicBezTo>
                    <a:pt x="95" y="0"/>
                    <a:pt x="0" y="72"/>
                    <a:pt x="0" y="167"/>
                  </a:cubicBezTo>
                  <a:cubicBezTo>
                    <a:pt x="0" y="262"/>
                    <a:pt x="72" y="357"/>
                    <a:pt x="191" y="357"/>
                  </a:cubicBezTo>
                  <a:lnTo>
                    <a:pt x="11765" y="357"/>
                  </a:lnTo>
                  <a:cubicBezTo>
                    <a:pt x="11860" y="357"/>
                    <a:pt x="11931" y="262"/>
                    <a:pt x="11931" y="167"/>
                  </a:cubicBezTo>
                  <a:cubicBezTo>
                    <a:pt x="11931" y="72"/>
                    <a:pt x="11860" y="0"/>
                    <a:pt x="117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7"/>
            <p:cNvSpPr/>
            <p:nvPr/>
          </p:nvSpPr>
          <p:spPr>
            <a:xfrm>
              <a:off x="6126082" y="1756722"/>
              <a:ext cx="421468" cy="41257"/>
            </a:xfrm>
            <a:custGeom>
              <a:rect b="b" l="l" r="r" t="t"/>
              <a:pathLst>
                <a:path extrusionOk="0" h="1168" w="11932">
                  <a:moveTo>
                    <a:pt x="167" y="1"/>
                  </a:moveTo>
                  <a:cubicBezTo>
                    <a:pt x="72" y="1"/>
                    <a:pt x="0" y="72"/>
                    <a:pt x="0" y="168"/>
                  </a:cubicBezTo>
                  <a:lnTo>
                    <a:pt x="0" y="1001"/>
                  </a:lnTo>
                  <a:cubicBezTo>
                    <a:pt x="0" y="1096"/>
                    <a:pt x="72" y="1168"/>
                    <a:pt x="167" y="1168"/>
                  </a:cubicBezTo>
                  <a:cubicBezTo>
                    <a:pt x="262" y="1168"/>
                    <a:pt x="357" y="1096"/>
                    <a:pt x="357" y="1001"/>
                  </a:cubicBezTo>
                  <a:lnTo>
                    <a:pt x="357" y="358"/>
                  </a:lnTo>
                  <a:lnTo>
                    <a:pt x="834" y="358"/>
                  </a:lnTo>
                  <a:lnTo>
                    <a:pt x="834" y="1001"/>
                  </a:lnTo>
                  <a:cubicBezTo>
                    <a:pt x="834" y="1096"/>
                    <a:pt x="905" y="1168"/>
                    <a:pt x="1000" y="1168"/>
                  </a:cubicBezTo>
                  <a:lnTo>
                    <a:pt x="1834" y="1168"/>
                  </a:lnTo>
                  <a:cubicBezTo>
                    <a:pt x="1929" y="1168"/>
                    <a:pt x="2001" y="1096"/>
                    <a:pt x="2001" y="1001"/>
                  </a:cubicBezTo>
                  <a:lnTo>
                    <a:pt x="2001" y="358"/>
                  </a:lnTo>
                  <a:lnTo>
                    <a:pt x="2477" y="358"/>
                  </a:lnTo>
                  <a:lnTo>
                    <a:pt x="2477" y="1001"/>
                  </a:lnTo>
                  <a:cubicBezTo>
                    <a:pt x="2477" y="1096"/>
                    <a:pt x="2548" y="1168"/>
                    <a:pt x="2667" y="1168"/>
                  </a:cubicBezTo>
                  <a:lnTo>
                    <a:pt x="3477" y="1168"/>
                  </a:lnTo>
                  <a:cubicBezTo>
                    <a:pt x="3572" y="1168"/>
                    <a:pt x="3668" y="1096"/>
                    <a:pt x="3668" y="1001"/>
                  </a:cubicBezTo>
                  <a:lnTo>
                    <a:pt x="3668" y="358"/>
                  </a:lnTo>
                  <a:lnTo>
                    <a:pt x="4144" y="358"/>
                  </a:lnTo>
                  <a:lnTo>
                    <a:pt x="4144" y="1001"/>
                  </a:lnTo>
                  <a:cubicBezTo>
                    <a:pt x="4144" y="1096"/>
                    <a:pt x="4215" y="1168"/>
                    <a:pt x="4311" y="1168"/>
                  </a:cubicBezTo>
                  <a:lnTo>
                    <a:pt x="5144" y="1168"/>
                  </a:lnTo>
                  <a:cubicBezTo>
                    <a:pt x="5239" y="1168"/>
                    <a:pt x="5311" y="1096"/>
                    <a:pt x="5311" y="1001"/>
                  </a:cubicBezTo>
                  <a:lnTo>
                    <a:pt x="5311" y="358"/>
                  </a:lnTo>
                  <a:lnTo>
                    <a:pt x="5787" y="358"/>
                  </a:lnTo>
                  <a:lnTo>
                    <a:pt x="5787" y="1001"/>
                  </a:lnTo>
                  <a:cubicBezTo>
                    <a:pt x="5787" y="1096"/>
                    <a:pt x="5859" y="1168"/>
                    <a:pt x="5978" y="1168"/>
                  </a:cubicBezTo>
                  <a:lnTo>
                    <a:pt x="6787" y="1168"/>
                  </a:lnTo>
                  <a:cubicBezTo>
                    <a:pt x="6883" y="1168"/>
                    <a:pt x="6978" y="1096"/>
                    <a:pt x="6978" y="1001"/>
                  </a:cubicBezTo>
                  <a:lnTo>
                    <a:pt x="6978" y="358"/>
                  </a:lnTo>
                  <a:lnTo>
                    <a:pt x="7454" y="358"/>
                  </a:lnTo>
                  <a:lnTo>
                    <a:pt x="7454" y="1001"/>
                  </a:lnTo>
                  <a:cubicBezTo>
                    <a:pt x="7454" y="1096"/>
                    <a:pt x="7526" y="1168"/>
                    <a:pt x="7621" y="1168"/>
                  </a:cubicBezTo>
                  <a:lnTo>
                    <a:pt x="8454" y="1168"/>
                  </a:lnTo>
                  <a:cubicBezTo>
                    <a:pt x="8550" y="1168"/>
                    <a:pt x="8621" y="1096"/>
                    <a:pt x="8621" y="1001"/>
                  </a:cubicBezTo>
                  <a:lnTo>
                    <a:pt x="8621" y="358"/>
                  </a:lnTo>
                  <a:lnTo>
                    <a:pt x="9097" y="358"/>
                  </a:lnTo>
                  <a:lnTo>
                    <a:pt x="9097" y="1001"/>
                  </a:lnTo>
                  <a:cubicBezTo>
                    <a:pt x="9097" y="1096"/>
                    <a:pt x="9169" y="1168"/>
                    <a:pt x="9288" y="1168"/>
                  </a:cubicBezTo>
                  <a:lnTo>
                    <a:pt x="10098" y="1168"/>
                  </a:lnTo>
                  <a:cubicBezTo>
                    <a:pt x="10193" y="1168"/>
                    <a:pt x="10288" y="1096"/>
                    <a:pt x="10288" y="1001"/>
                  </a:cubicBezTo>
                  <a:lnTo>
                    <a:pt x="10288" y="358"/>
                  </a:lnTo>
                  <a:lnTo>
                    <a:pt x="10764" y="358"/>
                  </a:lnTo>
                  <a:lnTo>
                    <a:pt x="10764" y="1001"/>
                  </a:lnTo>
                  <a:cubicBezTo>
                    <a:pt x="10764" y="1096"/>
                    <a:pt x="10836" y="1168"/>
                    <a:pt x="10931" y="1168"/>
                  </a:cubicBezTo>
                  <a:lnTo>
                    <a:pt x="11765" y="1168"/>
                  </a:lnTo>
                  <a:cubicBezTo>
                    <a:pt x="11860" y="1168"/>
                    <a:pt x="11931" y="1096"/>
                    <a:pt x="11931" y="1001"/>
                  </a:cubicBezTo>
                  <a:lnTo>
                    <a:pt x="11931" y="168"/>
                  </a:lnTo>
                  <a:cubicBezTo>
                    <a:pt x="11931" y="72"/>
                    <a:pt x="11860" y="1"/>
                    <a:pt x="11765" y="1"/>
                  </a:cubicBezTo>
                  <a:cubicBezTo>
                    <a:pt x="11669" y="1"/>
                    <a:pt x="11574" y="72"/>
                    <a:pt x="11574" y="168"/>
                  </a:cubicBezTo>
                  <a:lnTo>
                    <a:pt x="11574" y="811"/>
                  </a:lnTo>
                  <a:lnTo>
                    <a:pt x="11098" y="811"/>
                  </a:lnTo>
                  <a:lnTo>
                    <a:pt x="11098" y="168"/>
                  </a:lnTo>
                  <a:cubicBezTo>
                    <a:pt x="11098" y="72"/>
                    <a:pt x="11026" y="1"/>
                    <a:pt x="10931" y="1"/>
                  </a:cubicBezTo>
                  <a:lnTo>
                    <a:pt x="10098" y="1"/>
                  </a:lnTo>
                  <a:cubicBezTo>
                    <a:pt x="10002" y="1"/>
                    <a:pt x="9931" y="72"/>
                    <a:pt x="9931" y="168"/>
                  </a:cubicBezTo>
                  <a:lnTo>
                    <a:pt x="9931" y="811"/>
                  </a:lnTo>
                  <a:lnTo>
                    <a:pt x="9455" y="811"/>
                  </a:lnTo>
                  <a:lnTo>
                    <a:pt x="9455" y="168"/>
                  </a:lnTo>
                  <a:cubicBezTo>
                    <a:pt x="9455" y="72"/>
                    <a:pt x="9383" y="1"/>
                    <a:pt x="9288" y="1"/>
                  </a:cubicBezTo>
                  <a:lnTo>
                    <a:pt x="8454" y="1"/>
                  </a:lnTo>
                  <a:cubicBezTo>
                    <a:pt x="8359" y="1"/>
                    <a:pt x="8264" y="72"/>
                    <a:pt x="8264" y="168"/>
                  </a:cubicBezTo>
                  <a:lnTo>
                    <a:pt x="8264" y="811"/>
                  </a:lnTo>
                  <a:lnTo>
                    <a:pt x="7788" y="811"/>
                  </a:lnTo>
                  <a:lnTo>
                    <a:pt x="7788" y="168"/>
                  </a:lnTo>
                  <a:cubicBezTo>
                    <a:pt x="7788" y="72"/>
                    <a:pt x="7716" y="1"/>
                    <a:pt x="7621" y="1"/>
                  </a:cubicBezTo>
                  <a:lnTo>
                    <a:pt x="6787" y="1"/>
                  </a:lnTo>
                  <a:cubicBezTo>
                    <a:pt x="6692" y="1"/>
                    <a:pt x="6621" y="72"/>
                    <a:pt x="6621" y="168"/>
                  </a:cubicBezTo>
                  <a:lnTo>
                    <a:pt x="6621" y="811"/>
                  </a:lnTo>
                  <a:lnTo>
                    <a:pt x="6144" y="811"/>
                  </a:lnTo>
                  <a:lnTo>
                    <a:pt x="6144" y="168"/>
                  </a:lnTo>
                  <a:cubicBezTo>
                    <a:pt x="6144" y="72"/>
                    <a:pt x="6073" y="1"/>
                    <a:pt x="5978" y="1"/>
                  </a:cubicBezTo>
                  <a:lnTo>
                    <a:pt x="5144" y="1"/>
                  </a:lnTo>
                  <a:cubicBezTo>
                    <a:pt x="5049" y="1"/>
                    <a:pt x="4954" y="72"/>
                    <a:pt x="4954" y="168"/>
                  </a:cubicBezTo>
                  <a:lnTo>
                    <a:pt x="4954" y="811"/>
                  </a:lnTo>
                  <a:lnTo>
                    <a:pt x="4477" y="811"/>
                  </a:lnTo>
                  <a:lnTo>
                    <a:pt x="4477" y="168"/>
                  </a:lnTo>
                  <a:cubicBezTo>
                    <a:pt x="4477" y="72"/>
                    <a:pt x="4406" y="1"/>
                    <a:pt x="4311" y="1"/>
                  </a:cubicBezTo>
                  <a:lnTo>
                    <a:pt x="3477" y="1"/>
                  </a:lnTo>
                  <a:cubicBezTo>
                    <a:pt x="3382" y="1"/>
                    <a:pt x="3310" y="72"/>
                    <a:pt x="3310" y="168"/>
                  </a:cubicBezTo>
                  <a:lnTo>
                    <a:pt x="3310" y="811"/>
                  </a:lnTo>
                  <a:lnTo>
                    <a:pt x="2834" y="811"/>
                  </a:lnTo>
                  <a:lnTo>
                    <a:pt x="2834" y="168"/>
                  </a:lnTo>
                  <a:cubicBezTo>
                    <a:pt x="2834" y="72"/>
                    <a:pt x="2763" y="1"/>
                    <a:pt x="2667" y="1"/>
                  </a:cubicBezTo>
                  <a:lnTo>
                    <a:pt x="1834" y="1"/>
                  </a:lnTo>
                  <a:cubicBezTo>
                    <a:pt x="1739" y="1"/>
                    <a:pt x="1643" y="72"/>
                    <a:pt x="1643" y="168"/>
                  </a:cubicBezTo>
                  <a:lnTo>
                    <a:pt x="1643" y="811"/>
                  </a:lnTo>
                  <a:lnTo>
                    <a:pt x="1167" y="811"/>
                  </a:lnTo>
                  <a:lnTo>
                    <a:pt x="1167" y="168"/>
                  </a:lnTo>
                  <a:cubicBezTo>
                    <a:pt x="1167" y="72"/>
                    <a:pt x="1096" y="1"/>
                    <a:pt x="10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7"/>
            <p:cNvSpPr/>
            <p:nvPr/>
          </p:nvSpPr>
          <p:spPr>
            <a:xfrm>
              <a:off x="6147099" y="1560753"/>
              <a:ext cx="160717" cy="159834"/>
            </a:xfrm>
            <a:custGeom>
              <a:rect b="b" l="l" r="r" t="t"/>
              <a:pathLst>
                <a:path extrusionOk="0" h="4525" w="4550">
                  <a:moveTo>
                    <a:pt x="167" y="0"/>
                  </a:moveTo>
                  <a:cubicBezTo>
                    <a:pt x="72" y="0"/>
                    <a:pt x="1" y="72"/>
                    <a:pt x="1" y="167"/>
                  </a:cubicBezTo>
                  <a:lnTo>
                    <a:pt x="1" y="4358"/>
                  </a:lnTo>
                  <a:cubicBezTo>
                    <a:pt x="1" y="4453"/>
                    <a:pt x="72" y="4525"/>
                    <a:pt x="167" y="4525"/>
                  </a:cubicBezTo>
                  <a:lnTo>
                    <a:pt x="1977" y="4525"/>
                  </a:lnTo>
                  <a:cubicBezTo>
                    <a:pt x="2072" y="4525"/>
                    <a:pt x="2144" y="4453"/>
                    <a:pt x="2144" y="4358"/>
                  </a:cubicBezTo>
                  <a:lnTo>
                    <a:pt x="2144" y="3144"/>
                  </a:lnTo>
                  <a:cubicBezTo>
                    <a:pt x="2144" y="3048"/>
                    <a:pt x="2072" y="2977"/>
                    <a:pt x="1977" y="2977"/>
                  </a:cubicBezTo>
                  <a:lnTo>
                    <a:pt x="1358" y="2977"/>
                  </a:lnTo>
                  <a:cubicBezTo>
                    <a:pt x="1263" y="2977"/>
                    <a:pt x="1191" y="3048"/>
                    <a:pt x="1191" y="3144"/>
                  </a:cubicBezTo>
                  <a:lnTo>
                    <a:pt x="1191" y="3572"/>
                  </a:lnTo>
                  <a:lnTo>
                    <a:pt x="953" y="3572"/>
                  </a:lnTo>
                  <a:lnTo>
                    <a:pt x="953" y="2786"/>
                  </a:lnTo>
                  <a:cubicBezTo>
                    <a:pt x="953" y="2763"/>
                    <a:pt x="977" y="2739"/>
                    <a:pt x="1025" y="2739"/>
                  </a:cubicBezTo>
                  <a:lnTo>
                    <a:pt x="3525" y="2739"/>
                  </a:lnTo>
                  <a:cubicBezTo>
                    <a:pt x="3573" y="2739"/>
                    <a:pt x="3597" y="2763"/>
                    <a:pt x="3597" y="2786"/>
                  </a:cubicBezTo>
                  <a:lnTo>
                    <a:pt x="3597" y="3572"/>
                  </a:lnTo>
                  <a:lnTo>
                    <a:pt x="3358" y="3572"/>
                  </a:lnTo>
                  <a:lnTo>
                    <a:pt x="3358" y="3144"/>
                  </a:lnTo>
                  <a:cubicBezTo>
                    <a:pt x="3358" y="3048"/>
                    <a:pt x="3287" y="2977"/>
                    <a:pt x="3192" y="2977"/>
                  </a:cubicBezTo>
                  <a:lnTo>
                    <a:pt x="2573" y="2977"/>
                  </a:lnTo>
                  <a:cubicBezTo>
                    <a:pt x="2477" y="2977"/>
                    <a:pt x="2382" y="3048"/>
                    <a:pt x="2382" y="3144"/>
                  </a:cubicBezTo>
                  <a:lnTo>
                    <a:pt x="2382" y="4358"/>
                  </a:lnTo>
                  <a:cubicBezTo>
                    <a:pt x="2382" y="4453"/>
                    <a:pt x="2477" y="4525"/>
                    <a:pt x="2573" y="4525"/>
                  </a:cubicBezTo>
                  <a:lnTo>
                    <a:pt x="4382" y="4525"/>
                  </a:lnTo>
                  <a:cubicBezTo>
                    <a:pt x="4478" y="4525"/>
                    <a:pt x="4549" y="4453"/>
                    <a:pt x="4549" y="4358"/>
                  </a:cubicBezTo>
                  <a:lnTo>
                    <a:pt x="4549" y="3072"/>
                  </a:lnTo>
                  <a:cubicBezTo>
                    <a:pt x="4549" y="2977"/>
                    <a:pt x="4478" y="2882"/>
                    <a:pt x="4382" y="2882"/>
                  </a:cubicBezTo>
                  <a:cubicBezTo>
                    <a:pt x="4263" y="2882"/>
                    <a:pt x="4192" y="2953"/>
                    <a:pt x="4192" y="3072"/>
                  </a:cubicBezTo>
                  <a:lnTo>
                    <a:pt x="4192" y="4191"/>
                  </a:lnTo>
                  <a:lnTo>
                    <a:pt x="2739" y="4191"/>
                  </a:lnTo>
                  <a:lnTo>
                    <a:pt x="2739" y="3310"/>
                  </a:lnTo>
                  <a:lnTo>
                    <a:pt x="3001" y="3310"/>
                  </a:lnTo>
                  <a:lnTo>
                    <a:pt x="3001" y="3739"/>
                  </a:lnTo>
                  <a:cubicBezTo>
                    <a:pt x="3001" y="3834"/>
                    <a:pt x="3096" y="3929"/>
                    <a:pt x="3192" y="3929"/>
                  </a:cubicBezTo>
                  <a:lnTo>
                    <a:pt x="3763" y="3929"/>
                  </a:lnTo>
                  <a:cubicBezTo>
                    <a:pt x="3859" y="3929"/>
                    <a:pt x="3954" y="3858"/>
                    <a:pt x="3954" y="3739"/>
                  </a:cubicBezTo>
                  <a:lnTo>
                    <a:pt x="3954" y="2786"/>
                  </a:lnTo>
                  <a:cubicBezTo>
                    <a:pt x="3954" y="2572"/>
                    <a:pt x="3763" y="2382"/>
                    <a:pt x="3525" y="2382"/>
                  </a:cubicBezTo>
                  <a:lnTo>
                    <a:pt x="1025" y="2382"/>
                  </a:lnTo>
                  <a:cubicBezTo>
                    <a:pt x="786" y="2382"/>
                    <a:pt x="620" y="2572"/>
                    <a:pt x="620" y="2786"/>
                  </a:cubicBezTo>
                  <a:lnTo>
                    <a:pt x="620" y="3739"/>
                  </a:lnTo>
                  <a:cubicBezTo>
                    <a:pt x="620" y="3834"/>
                    <a:pt x="691" y="3929"/>
                    <a:pt x="786" y="3929"/>
                  </a:cubicBezTo>
                  <a:lnTo>
                    <a:pt x="1382" y="3929"/>
                  </a:lnTo>
                  <a:cubicBezTo>
                    <a:pt x="1477" y="3929"/>
                    <a:pt x="1549" y="3858"/>
                    <a:pt x="1549" y="3739"/>
                  </a:cubicBezTo>
                  <a:lnTo>
                    <a:pt x="1549" y="3310"/>
                  </a:lnTo>
                  <a:lnTo>
                    <a:pt x="1810" y="3310"/>
                  </a:lnTo>
                  <a:lnTo>
                    <a:pt x="1810" y="4191"/>
                  </a:lnTo>
                  <a:lnTo>
                    <a:pt x="358" y="4191"/>
                  </a:lnTo>
                  <a:lnTo>
                    <a:pt x="358" y="334"/>
                  </a:lnTo>
                  <a:lnTo>
                    <a:pt x="1810" y="334"/>
                  </a:lnTo>
                  <a:lnTo>
                    <a:pt x="1810" y="1215"/>
                  </a:lnTo>
                  <a:lnTo>
                    <a:pt x="1549" y="1215"/>
                  </a:lnTo>
                  <a:lnTo>
                    <a:pt x="1549" y="762"/>
                  </a:lnTo>
                  <a:cubicBezTo>
                    <a:pt x="1549" y="667"/>
                    <a:pt x="1477" y="595"/>
                    <a:pt x="1382" y="595"/>
                  </a:cubicBezTo>
                  <a:lnTo>
                    <a:pt x="786" y="595"/>
                  </a:lnTo>
                  <a:cubicBezTo>
                    <a:pt x="691" y="595"/>
                    <a:pt x="620" y="667"/>
                    <a:pt x="620" y="762"/>
                  </a:cubicBezTo>
                  <a:lnTo>
                    <a:pt x="620" y="1739"/>
                  </a:lnTo>
                  <a:cubicBezTo>
                    <a:pt x="620" y="1953"/>
                    <a:pt x="786" y="2143"/>
                    <a:pt x="1025" y="2143"/>
                  </a:cubicBezTo>
                  <a:lnTo>
                    <a:pt x="3525" y="2143"/>
                  </a:lnTo>
                  <a:cubicBezTo>
                    <a:pt x="3763" y="2143"/>
                    <a:pt x="3954" y="1953"/>
                    <a:pt x="3954" y="1739"/>
                  </a:cubicBezTo>
                  <a:lnTo>
                    <a:pt x="3954" y="762"/>
                  </a:lnTo>
                  <a:cubicBezTo>
                    <a:pt x="3954" y="667"/>
                    <a:pt x="3859" y="595"/>
                    <a:pt x="3763" y="595"/>
                  </a:cubicBezTo>
                  <a:lnTo>
                    <a:pt x="3192" y="595"/>
                  </a:lnTo>
                  <a:cubicBezTo>
                    <a:pt x="3096" y="595"/>
                    <a:pt x="3001" y="667"/>
                    <a:pt x="3001" y="762"/>
                  </a:cubicBezTo>
                  <a:lnTo>
                    <a:pt x="3001" y="1215"/>
                  </a:lnTo>
                  <a:lnTo>
                    <a:pt x="2739" y="1215"/>
                  </a:lnTo>
                  <a:lnTo>
                    <a:pt x="2739" y="334"/>
                  </a:lnTo>
                  <a:lnTo>
                    <a:pt x="4192" y="334"/>
                  </a:lnTo>
                  <a:lnTo>
                    <a:pt x="4192" y="2239"/>
                  </a:lnTo>
                  <a:cubicBezTo>
                    <a:pt x="4192" y="2334"/>
                    <a:pt x="4263" y="2429"/>
                    <a:pt x="4382" y="2429"/>
                  </a:cubicBezTo>
                  <a:cubicBezTo>
                    <a:pt x="4478" y="2429"/>
                    <a:pt x="4549" y="2358"/>
                    <a:pt x="4549" y="2239"/>
                  </a:cubicBezTo>
                  <a:lnTo>
                    <a:pt x="4549" y="167"/>
                  </a:lnTo>
                  <a:cubicBezTo>
                    <a:pt x="4549" y="72"/>
                    <a:pt x="4478" y="0"/>
                    <a:pt x="4382" y="0"/>
                  </a:cubicBezTo>
                  <a:lnTo>
                    <a:pt x="2573" y="0"/>
                  </a:lnTo>
                  <a:cubicBezTo>
                    <a:pt x="2477" y="0"/>
                    <a:pt x="2382" y="72"/>
                    <a:pt x="2382" y="167"/>
                  </a:cubicBezTo>
                  <a:lnTo>
                    <a:pt x="2382" y="1381"/>
                  </a:lnTo>
                  <a:cubicBezTo>
                    <a:pt x="2382" y="1477"/>
                    <a:pt x="2477" y="1548"/>
                    <a:pt x="2573" y="1548"/>
                  </a:cubicBezTo>
                  <a:lnTo>
                    <a:pt x="3192" y="1548"/>
                  </a:lnTo>
                  <a:cubicBezTo>
                    <a:pt x="3287" y="1548"/>
                    <a:pt x="3358" y="1477"/>
                    <a:pt x="3358" y="1381"/>
                  </a:cubicBezTo>
                  <a:lnTo>
                    <a:pt x="3358" y="953"/>
                  </a:lnTo>
                  <a:lnTo>
                    <a:pt x="3597" y="953"/>
                  </a:lnTo>
                  <a:lnTo>
                    <a:pt x="3597" y="1715"/>
                  </a:lnTo>
                  <a:cubicBezTo>
                    <a:pt x="3597" y="1762"/>
                    <a:pt x="3573" y="1786"/>
                    <a:pt x="3525" y="1786"/>
                  </a:cubicBezTo>
                  <a:lnTo>
                    <a:pt x="1025" y="1786"/>
                  </a:lnTo>
                  <a:cubicBezTo>
                    <a:pt x="977" y="1786"/>
                    <a:pt x="953" y="1762"/>
                    <a:pt x="953" y="1715"/>
                  </a:cubicBezTo>
                  <a:lnTo>
                    <a:pt x="953" y="953"/>
                  </a:lnTo>
                  <a:lnTo>
                    <a:pt x="1191" y="953"/>
                  </a:lnTo>
                  <a:lnTo>
                    <a:pt x="1191" y="1381"/>
                  </a:lnTo>
                  <a:cubicBezTo>
                    <a:pt x="1191" y="1477"/>
                    <a:pt x="1263" y="1548"/>
                    <a:pt x="1358" y="1548"/>
                  </a:cubicBezTo>
                  <a:lnTo>
                    <a:pt x="1977" y="1548"/>
                  </a:lnTo>
                  <a:cubicBezTo>
                    <a:pt x="2072" y="1548"/>
                    <a:pt x="2144" y="1477"/>
                    <a:pt x="2144" y="1381"/>
                  </a:cubicBezTo>
                  <a:lnTo>
                    <a:pt x="2144" y="167"/>
                  </a:lnTo>
                  <a:cubicBezTo>
                    <a:pt x="2144" y="72"/>
                    <a:pt x="2072" y="0"/>
                    <a:pt x="19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7"/>
            <p:cNvSpPr/>
            <p:nvPr/>
          </p:nvSpPr>
          <p:spPr>
            <a:xfrm>
              <a:off x="6126082" y="1539701"/>
              <a:ext cx="201903" cy="201091"/>
            </a:xfrm>
            <a:custGeom>
              <a:rect b="b" l="l" r="r" t="t"/>
              <a:pathLst>
                <a:path extrusionOk="0" h="5693" w="5716">
                  <a:moveTo>
                    <a:pt x="5311" y="358"/>
                  </a:moveTo>
                  <a:cubicBezTo>
                    <a:pt x="5335" y="358"/>
                    <a:pt x="5382" y="382"/>
                    <a:pt x="5382" y="406"/>
                  </a:cubicBezTo>
                  <a:lnTo>
                    <a:pt x="5382" y="5288"/>
                  </a:lnTo>
                  <a:cubicBezTo>
                    <a:pt x="5382" y="5311"/>
                    <a:pt x="5335" y="5335"/>
                    <a:pt x="5311" y="5335"/>
                  </a:cubicBezTo>
                  <a:lnTo>
                    <a:pt x="429" y="5335"/>
                  </a:lnTo>
                  <a:cubicBezTo>
                    <a:pt x="381" y="5335"/>
                    <a:pt x="357" y="5311"/>
                    <a:pt x="357" y="5288"/>
                  </a:cubicBezTo>
                  <a:lnTo>
                    <a:pt x="357" y="406"/>
                  </a:lnTo>
                  <a:cubicBezTo>
                    <a:pt x="357" y="382"/>
                    <a:pt x="381" y="358"/>
                    <a:pt x="429" y="358"/>
                  </a:cubicBezTo>
                  <a:close/>
                  <a:moveTo>
                    <a:pt x="429" y="1"/>
                  </a:moveTo>
                  <a:cubicBezTo>
                    <a:pt x="191" y="1"/>
                    <a:pt x="0" y="191"/>
                    <a:pt x="0" y="406"/>
                  </a:cubicBezTo>
                  <a:lnTo>
                    <a:pt x="0" y="5288"/>
                  </a:lnTo>
                  <a:cubicBezTo>
                    <a:pt x="0" y="5502"/>
                    <a:pt x="191" y="5692"/>
                    <a:pt x="429" y="5692"/>
                  </a:cubicBezTo>
                  <a:lnTo>
                    <a:pt x="5311" y="5692"/>
                  </a:lnTo>
                  <a:cubicBezTo>
                    <a:pt x="5549" y="5692"/>
                    <a:pt x="5716" y="5502"/>
                    <a:pt x="5716" y="5288"/>
                  </a:cubicBezTo>
                  <a:lnTo>
                    <a:pt x="5716" y="406"/>
                  </a:lnTo>
                  <a:cubicBezTo>
                    <a:pt x="5716" y="191"/>
                    <a:pt x="5549" y="1"/>
                    <a:pt x="53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7"/>
            <p:cNvSpPr/>
            <p:nvPr/>
          </p:nvSpPr>
          <p:spPr>
            <a:xfrm>
              <a:off x="6366664" y="1559905"/>
              <a:ext cx="160682" cy="160682"/>
            </a:xfrm>
            <a:custGeom>
              <a:rect b="b" l="l" r="r" t="t"/>
              <a:pathLst>
                <a:path extrusionOk="0" h="4549" w="4549">
                  <a:moveTo>
                    <a:pt x="167" y="0"/>
                  </a:moveTo>
                  <a:cubicBezTo>
                    <a:pt x="72" y="0"/>
                    <a:pt x="0" y="96"/>
                    <a:pt x="0" y="191"/>
                  </a:cubicBezTo>
                  <a:lnTo>
                    <a:pt x="0" y="4382"/>
                  </a:lnTo>
                  <a:cubicBezTo>
                    <a:pt x="0" y="4477"/>
                    <a:pt x="72" y="4549"/>
                    <a:pt x="167" y="4549"/>
                  </a:cubicBezTo>
                  <a:lnTo>
                    <a:pt x="1977" y="4549"/>
                  </a:lnTo>
                  <a:cubicBezTo>
                    <a:pt x="2072" y="4549"/>
                    <a:pt x="2167" y="4477"/>
                    <a:pt x="2167" y="4382"/>
                  </a:cubicBezTo>
                  <a:lnTo>
                    <a:pt x="2167" y="3168"/>
                  </a:lnTo>
                  <a:cubicBezTo>
                    <a:pt x="2167" y="3072"/>
                    <a:pt x="2072" y="3001"/>
                    <a:pt x="1977" y="3001"/>
                  </a:cubicBezTo>
                  <a:lnTo>
                    <a:pt x="1358" y="3001"/>
                  </a:lnTo>
                  <a:cubicBezTo>
                    <a:pt x="1262" y="3001"/>
                    <a:pt x="1191" y="3072"/>
                    <a:pt x="1191" y="3168"/>
                  </a:cubicBezTo>
                  <a:lnTo>
                    <a:pt x="1191" y="3596"/>
                  </a:lnTo>
                  <a:lnTo>
                    <a:pt x="953" y="3596"/>
                  </a:lnTo>
                  <a:lnTo>
                    <a:pt x="953" y="2810"/>
                  </a:lnTo>
                  <a:cubicBezTo>
                    <a:pt x="953" y="2787"/>
                    <a:pt x="977" y="2763"/>
                    <a:pt x="1024" y="2763"/>
                  </a:cubicBezTo>
                  <a:lnTo>
                    <a:pt x="3525" y="2763"/>
                  </a:lnTo>
                  <a:cubicBezTo>
                    <a:pt x="3572" y="2763"/>
                    <a:pt x="3596" y="2787"/>
                    <a:pt x="3596" y="2810"/>
                  </a:cubicBezTo>
                  <a:lnTo>
                    <a:pt x="3596" y="3596"/>
                  </a:lnTo>
                  <a:lnTo>
                    <a:pt x="3358" y="3596"/>
                  </a:lnTo>
                  <a:lnTo>
                    <a:pt x="3358" y="3168"/>
                  </a:lnTo>
                  <a:cubicBezTo>
                    <a:pt x="3358" y="3072"/>
                    <a:pt x="3287" y="3001"/>
                    <a:pt x="3191" y="3001"/>
                  </a:cubicBezTo>
                  <a:lnTo>
                    <a:pt x="2572" y="3001"/>
                  </a:lnTo>
                  <a:cubicBezTo>
                    <a:pt x="2477" y="3001"/>
                    <a:pt x="2382" y="3072"/>
                    <a:pt x="2382" y="3168"/>
                  </a:cubicBezTo>
                  <a:lnTo>
                    <a:pt x="2382" y="4382"/>
                  </a:lnTo>
                  <a:cubicBezTo>
                    <a:pt x="2382" y="4477"/>
                    <a:pt x="2477" y="4549"/>
                    <a:pt x="2572" y="4549"/>
                  </a:cubicBezTo>
                  <a:lnTo>
                    <a:pt x="4382" y="4549"/>
                  </a:lnTo>
                  <a:cubicBezTo>
                    <a:pt x="4477" y="4549"/>
                    <a:pt x="4549" y="4477"/>
                    <a:pt x="4549" y="4382"/>
                  </a:cubicBezTo>
                  <a:lnTo>
                    <a:pt x="4549" y="191"/>
                  </a:lnTo>
                  <a:cubicBezTo>
                    <a:pt x="4549" y="96"/>
                    <a:pt x="4477" y="0"/>
                    <a:pt x="4382" y="0"/>
                  </a:cubicBezTo>
                  <a:lnTo>
                    <a:pt x="2572" y="0"/>
                  </a:lnTo>
                  <a:cubicBezTo>
                    <a:pt x="2477" y="0"/>
                    <a:pt x="2382" y="96"/>
                    <a:pt x="2382" y="191"/>
                  </a:cubicBezTo>
                  <a:lnTo>
                    <a:pt x="2382" y="1405"/>
                  </a:lnTo>
                  <a:cubicBezTo>
                    <a:pt x="2382" y="1501"/>
                    <a:pt x="2477" y="1572"/>
                    <a:pt x="2572" y="1572"/>
                  </a:cubicBezTo>
                  <a:lnTo>
                    <a:pt x="3191" y="1572"/>
                  </a:lnTo>
                  <a:cubicBezTo>
                    <a:pt x="3287" y="1572"/>
                    <a:pt x="3358" y="1501"/>
                    <a:pt x="3358" y="1405"/>
                  </a:cubicBezTo>
                  <a:lnTo>
                    <a:pt x="3358" y="977"/>
                  </a:lnTo>
                  <a:lnTo>
                    <a:pt x="3596" y="977"/>
                  </a:lnTo>
                  <a:lnTo>
                    <a:pt x="3596" y="1739"/>
                  </a:lnTo>
                  <a:cubicBezTo>
                    <a:pt x="3596" y="1786"/>
                    <a:pt x="3572" y="1810"/>
                    <a:pt x="3525" y="1810"/>
                  </a:cubicBezTo>
                  <a:lnTo>
                    <a:pt x="2620" y="1810"/>
                  </a:lnTo>
                  <a:cubicBezTo>
                    <a:pt x="2525" y="1810"/>
                    <a:pt x="2453" y="1882"/>
                    <a:pt x="2453" y="1977"/>
                  </a:cubicBezTo>
                  <a:cubicBezTo>
                    <a:pt x="2453" y="2072"/>
                    <a:pt x="2525" y="2167"/>
                    <a:pt x="2620" y="2167"/>
                  </a:cubicBezTo>
                  <a:lnTo>
                    <a:pt x="3525" y="2167"/>
                  </a:lnTo>
                  <a:cubicBezTo>
                    <a:pt x="3763" y="2167"/>
                    <a:pt x="3930" y="1977"/>
                    <a:pt x="3930" y="1739"/>
                  </a:cubicBezTo>
                  <a:lnTo>
                    <a:pt x="3930" y="786"/>
                  </a:lnTo>
                  <a:cubicBezTo>
                    <a:pt x="3930" y="691"/>
                    <a:pt x="3858" y="619"/>
                    <a:pt x="3763" y="619"/>
                  </a:cubicBezTo>
                  <a:lnTo>
                    <a:pt x="3167" y="619"/>
                  </a:lnTo>
                  <a:cubicBezTo>
                    <a:pt x="3072" y="619"/>
                    <a:pt x="3001" y="691"/>
                    <a:pt x="3001" y="786"/>
                  </a:cubicBezTo>
                  <a:lnTo>
                    <a:pt x="3001" y="1215"/>
                  </a:lnTo>
                  <a:lnTo>
                    <a:pt x="2739" y="1215"/>
                  </a:lnTo>
                  <a:lnTo>
                    <a:pt x="2739" y="358"/>
                  </a:lnTo>
                  <a:lnTo>
                    <a:pt x="4192" y="358"/>
                  </a:lnTo>
                  <a:lnTo>
                    <a:pt x="4192" y="4215"/>
                  </a:lnTo>
                  <a:lnTo>
                    <a:pt x="2739" y="4215"/>
                  </a:lnTo>
                  <a:lnTo>
                    <a:pt x="2739" y="3334"/>
                  </a:lnTo>
                  <a:lnTo>
                    <a:pt x="3001" y="3334"/>
                  </a:lnTo>
                  <a:lnTo>
                    <a:pt x="3001" y="3763"/>
                  </a:lnTo>
                  <a:cubicBezTo>
                    <a:pt x="3001" y="3858"/>
                    <a:pt x="3096" y="3953"/>
                    <a:pt x="3191" y="3953"/>
                  </a:cubicBezTo>
                  <a:lnTo>
                    <a:pt x="3763" y="3953"/>
                  </a:lnTo>
                  <a:cubicBezTo>
                    <a:pt x="3858" y="3953"/>
                    <a:pt x="3953" y="3882"/>
                    <a:pt x="3953" y="3763"/>
                  </a:cubicBezTo>
                  <a:lnTo>
                    <a:pt x="3953" y="2810"/>
                  </a:lnTo>
                  <a:cubicBezTo>
                    <a:pt x="3953" y="2596"/>
                    <a:pt x="3763" y="2406"/>
                    <a:pt x="3525" y="2406"/>
                  </a:cubicBezTo>
                  <a:lnTo>
                    <a:pt x="1024" y="2406"/>
                  </a:lnTo>
                  <a:cubicBezTo>
                    <a:pt x="786" y="2406"/>
                    <a:pt x="619" y="2596"/>
                    <a:pt x="619" y="2810"/>
                  </a:cubicBezTo>
                  <a:lnTo>
                    <a:pt x="619" y="3763"/>
                  </a:lnTo>
                  <a:cubicBezTo>
                    <a:pt x="619" y="3858"/>
                    <a:pt x="691" y="3953"/>
                    <a:pt x="786" y="3953"/>
                  </a:cubicBezTo>
                  <a:lnTo>
                    <a:pt x="1381" y="3953"/>
                  </a:lnTo>
                  <a:cubicBezTo>
                    <a:pt x="1477" y="3953"/>
                    <a:pt x="1548" y="3882"/>
                    <a:pt x="1548" y="3763"/>
                  </a:cubicBezTo>
                  <a:lnTo>
                    <a:pt x="1548" y="3334"/>
                  </a:lnTo>
                  <a:lnTo>
                    <a:pt x="1810" y="3334"/>
                  </a:lnTo>
                  <a:lnTo>
                    <a:pt x="1810" y="4215"/>
                  </a:lnTo>
                  <a:lnTo>
                    <a:pt x="357" y="4215"/>
                  </a:lnTo>
                  <a:lnTo>
                    <a:pt x="357" y="358"/>
                  </a:lnTo>
                  <a:lnTo>
                    <a:pt x="1810" y="358"/>
                  </a:lnTo>
                  <a:lnTo>
                    <a:pt x="1810" y="1215"/>
                  </a:lnTo>
                  <a:lnTo>
                    <a:pt x="1548" y="1215"/>
                  </a:lnTo>
                  <a:lnTo>
                    <a:pt x="1548" y="786"/>
                  </a:lnTo>
                  <a:cubicBezTo>
                    <a:pt x="1548" y="691"/>
                    <a:pt x="1477" y="619"/>
                    <a:pt x="1381" y="619"/>
                  </a:cubicBezTo>
                  <a:lnTo>
                    <a:pt x="786" y="619"/>
                  </a:lnTo>
                  <a:cubicBezTo>
                    <a:pt x="691" y="619"/>
                    <a:pt x="619" y="691"/>
                    <a:pt x="619" y="786"/>
                  </a:cubicBezTo>
                  <a:lnTo>
                    <a:pt x="619" y="1739"/>
                  </a:lnTo>
                  <a:cubicBezTo>
                    <a:pt x="619" y="1977"/>
                    <a:pt x="786" y="2167"/>
                    <a:pt x="1024" y="2167"/>
                  </a:cubicBezTo>
                  <a:lnTo>
                    <a:pt x="1810" y="2167"/>
                  </a:lnTo>
                  <a:cubicBezTo>
                    <a:pt x="1905" y="2167"/>
                    <a:pt x="1977" y="2072"/>
                    <a:pt x="1977" y="1977"/>
                  </a:cubicBezTo>
                  <a:cubicBezTo>
                    <a:pt x="1977" y="1882"/>
                    <a:pt x="1905" y="1810"/>
                    <a:pt x="1810" y="1810"/>
                  </a:cubicBezTo>
                  <a:lnTo>
                    <a:pt x="1024" y="1810"/>
                  </a:lnTo>
                  <a:cubicBezTo>
                    <a:pt x="977" y="1810"/>
                    <a:pt x="953" y="1786"/>
                    <a:pt x="953" y="1739"/>
                  </a:cubicBezTo>
                  <a:lnTo>
                    <a:pt x="953" y="977"/>
                  </a:lnTo>
                  <a:lnTo>
                    <a:pt x="1191" y="977"/>
                  </a:lnTo>
                  <a:lnTo>
                    <a:pt x="1191" y="1405"/>
                  </a:lnTo>
                  <a:cubicBezTo>
                    <a:pt x="1191" y="1501"/>
                    <a:pt x="1262" y="1572"/>
                    <a:pt x="1358" y="1572"/>
                  </a:cubicBezTo>
                  <a:lnTo>
                    <a:pt x="1977" y="1572"/>
                  </a:lnTo>
                  <a:cubicBezTo>
                    <a:pt x="2072" y="1572"/>
                    <a:pt x="2167" y="1501"/>
                    <a:pt x="2167" y="1405"/>
                  </a:cubicBezTo>
                  <a:lnTo>
                    <a:pt x="2167" y="191"/>
                  </a:lnTo>
                  <a:cubicBezTo>
                    <a:pt x="2167" y="96"/>
                    <a:pt x="2072" y="0"/>
                    <a:pt x="19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7"/>
            <p:cNvSpPr/>
            <p:nvPr/>
          </p:nvSpPr>
          <p:spPr>
            <a:xfrm>
              <a:off x="6345612" y="1539701"/>
              <a:ext cx="201939" cy="201091"/>
            </a:xfrm>
            <a:custGeom>
              <a:rect b="b" l="l" r="r" t="t"/>
              <a:pathLst>
                <a:path extrusionOk="0" h="5693" w="5717">
                  <a:moveTo>
                    <a:pt x="429" y="1"/>
                  </a:moveTo>
                  <a:cubicBezTo>
                    <a:pt x="191" y="1"/>
                    <a:pt x="1" y="191"/>
                    <a:pt x="1" y="406"/>
                  </a:cubicBezTo>
                  <a:lnTo>
                    <a:pt x="1" y="5288"/>
                  </a:lnTo>
                  <a:cubicBezTo>
                    <a:pt x="1" y="5502"/>
                    <a:pt x="191" y="5692"/>
                    <a:pt x="429" y="5692"/>
                  </a:cubicBezTo>
                  <a:lnTo>
                    <a:pt x="5311" y="5692"/>
                  </a:lnTo>
                  <a:cubicBezTo>
                    <a:pt x="5550" y="5692"/>
                    <a:pt x="5716" y="5502"/>
                    <a:pt x="5716" y="5288"/>
                  </a:cubicBezTo>
                  <a:lnTo>
                    <a:pt x="5716" y="3240"/>
                  </a:lnTo>
                  <a:cubicBezTo>
                    <a:pt x="5716" y="3144"/>
                    <a:pt x="5645" y="3073"/>
                    <a:pt x="5550" y="3073"/>
                  </a:cubicBezTo>
                  <a:cubicBezTo>
                    <a:pt x="5454" y="3073"/>
                    <a:pt x="5359" y="3144"/>
                    <a:pt x="5359" y="3240"/>
                  </a:cubicBezTo>
                  <a:lnTo>
                    <a:pt x="5359" y="5288"/>
                  </a:lnTo>
                  <a:cubicBezTo>
                    <a:pt x="5359" y="5311"/>
                    <a:pt x="5335" y="5335"/>
                    <a:pt x="5311" y="5335"/>
                  </a:cubicBezTo>
                  <a:lnTo>
                    <a:pt x="406" y="5335"/>
                  </a:lnTo>
                  <a:cubicBezTo>
                    <a:pt x="382" y="5335"/>
                    <a:pt x="358" y="5311"/>
                    <a:pt x="358" y="5288"/>
                  </a:cubicBezTo>
                  <a:lnTo>
                    <a:pt x="358" y="406"/>
                  </a:lnTo>
                  <a:cubicBezTo>
                    <a:pt x="358" y="382"/>
                    <a:pt x="382" y="358"/>
                    <a:pt x="406" y="358"/>
                  </a:cubicBezTo>
                  <a:lnTo>
                    <a:pt x="5311" y="358"/>
                  </a:lnTo>
                  <a:cubicBezTo>
                    <a:pt x="5335" y="358"/>
                    <a:pt x="5359" y="382"/>
                    <a:pt x="5359" y="406"/>
                  </a:cubicBezTo>
                  <a:lnTo>
                    <a:pt x="5359" y="2430"/>
                  </a:lnTo>
                  <a:cubicBezTo>
                    <a:pt x="5359" y="2525"/>
                    <a:pt x="5454" y="2597"/>
                    <a:pt x="5550" y="2597"/>
                  </a:cubicBezTo>
                  <a:cubicBezTo>
                    <a:pt x="5645" y="2597"/>
                    <a:pt x="5716" y="2525"/>
                    <a:pt x="5716" y="2430"/>
                  </a:cubicBezTo>
                  <a:lnTo>
                    <a:pt x="5716" y="406"/>
                  </a:lnTo>
                  <a:cubicBezTo>
                    <a:pt x="5716" y="191"/>
                    <a:pt x="5550" y="1"/>
                    <a:pt x="53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 name="Google Shape;1603;p47"/>
          <p:cNvGrpSpPr/>
          <p:nvPr/>
        </p:nvGrpSpPr>
        <p:grpSpPr>
          <a:xfrm>
            <a:off x="5415252" y="1470716"/>
            <a:ext cx="421503" cy="339061"/>
            <a:chOff x="5415252" y="1470716"/>
            <a:chExt cx="421503" cy="339061"/>
          </a:xfrm>
        </p:grpSpPr>
        <p:sp>
          <p:nvSpPr>
            <p:cNvPr id="1604" name="Google Shape;1604;p47"/>
            <p:cNvSpPr/>
            <p:nvPr/>
          </p:nvSpPr>
          <p:spPr>
            <a:xfrm>
              <a:off x="5415252" y="1470716"/>
              <a:ext cx="421503" cy="339061"/>
            </a:xfrm>
            <a:custGeom>
              <a:rect b="b" l="l" r="r" t="t"/>
              <a:pathLst>
                <a:path extrusionOk="0" h="9599" w="11933">
                  <a:moveTo>
                    <a:pt x="10741" y="1168"/>
                  </a:moveTo>
                  <a:cubicBezTo>
                    <a:pt x="10741" y="1263"/>
                    <a:pt x="10741" y="1382"/>
                    <a:pt x="10741" y="1525"/>
                  </a:cubicBezTo>
                  <a:lnTo>
                    <a:pt x="10217" y="1525"/>
                  </a:lnTo>
                  <a:cubicBezTo>
                    <a:pt x="10289" y="1406"/>
                    <a:pt x="10360" y="1287"/>
                    <a:pt x="10408" y="1168"/>
                  </a:cubicBezTo>
                  <a:close/>
                  <a:moveTo>
                    <a:pt x="10789" y="1882"/>
                  </a:moveTo>
                  <a:cubicBezTo>
                    <a:pt x="10813" y="2001"/>
                    <a:pt x="10837" y="2097"/>
                    <a:pt x="10860" y="2216"/>
                  </a:cubicBezTo>
                  <a:lnTo>
                    <a:pt x="9646" y="2216"/>
                  </a:lnTo>
                  <a:cubicBezTo>
                    <a:pt x="9765" y="2120"/>
                    <a:pt x="9860" y="2001"/>
                    <a:pt x="9955" y="1882"/>
                  </a:cubicBezTo>
                  <a:close/>
                  <a:moveTo>
                    <a:pt x="1406" y="6717"/>
                  </a:moveTo>
                  <a:lnTo>
                    <a:pt x="1406" y="7193"/>
                  </a:lnTo>
                  <a:lnTo>
                    <a:pt x="406" y="7193"/>
                  </a:lnTo>
                  <a:cubicBezTo>
                    <a:pt x="382" y="7193"/>
                    <a:pt x="358" y="7169"/>
                    <a:pt x="358" y="7121"/>
                  </a:cubicBezTo>
                  <a:lnTo>
                    <a:pt x="358" y="6788"/>
                  </a:lnTo>
                  <a:cubicBezTo>
                    <a:pt x="358" y="6740"/>
                    <a:pt x="382" y="6717"/>
                    <a:pt x="406" y="6717"/>
                  </a:cubicBezTo>
                  <a:close/>
                  <a:moveTo>
                    <a:pt x="2097" y="6717"/>
                  </a:moveTo>
                  <a:lnTo>
                    <a:pt x="2097" y="7193"/>
                  </a:lnTo>
                  <a:lnTo>
                    <a:pt x="1739" y="7193"/>
                  </a:lnTo>
                  <a:lnTo>
                    <a:pt x="1739" y="6717"/>
                  </a:lnTo>
                  <a:close/>
                  <a:moveTo>
                    <a:pt x="3502" y="6717"/>
                  </a:moveTo>
                  <a:lnTo>
                    <a:pt x="3502" y="7193"/>
                  </a:lnTo>
                  <a:lnTo>
                    <a:pt x="2454" y="7193"/>
                  </a:lnTo>
                  <a:lnTo>
                    <a:pt x="2454" y="6717"/>
                  </a:lnTo>
                  <a:close/>
                  <a:moveTo>
                    <a:pt x="4192" y="6717"/>
                  </a:moveTo>
                  <a:lnTo>
                    <a:pt x="4192" y="7193"/>
                  </a:lnTo>
                  <a:lnTo>
                    <a:pt x="3835" y="7193"/>
                  </a:lnTo>
                  <a:lnTo>
                    <a:pt x="3835" y="6717"/>
                  </a:lnTo>
                  <a:close/>
                  <a:moveTo>
                    <a:pt x="5407" y="6717"/>
                  </a:moveTo>
                  <a:cubicBezTo>
                    <a:pt x="5407" y="6788"/>
                    <a:pt x="5407" y="6883"/>
                    <a:pt x="5407" y="6955"/>
                  </a:cubicBezTo>
                  <a:cubicBezTo>
                    <a:pt x="5407" y="7050"/>
                    <a:pt x="5407" y="7121"/>
                    <a:pt x="5407" y="7193"/>
                  </a:cubicBezTo>
                  <a:lnTo>
                    <a:pt x="4550" y="7193"/>
                  </a:lnTo>
                  <a:lnTo>
                    <a:pt x="4550" y="6717"/>
                  </a:lnTo>
                  <a:close/>
                  <a:moveTo>
                    <a:pt x="11503" y="6717"/>
                  </a:moveTo>
                  <a:cubicBezTo>
                    <a:pt x="11551" y="6717"/>
                    <a:pt x="11575" y="6740"/>
                    <a:pt x="11575" y="6788"/>
                  </a:cubicBezTo>
                  <a:lnTo>
                    <a:pt x="11575" y="7121"/>
                  </a:lnTo>
                  <a:cubicBezTo>
                    <a:pt x="11575" y="7169"/>
                    <a:pt x="11551" y="7193"/>
                    <a:pt x="11527" y="7193"/>
                  </a:cubicBezTo>
                  <a:lnTo>
                    <a:pt x="10622" y="7193"/>
                  </a:lnTo>
                  <a:cubicBezTo>
                    <a:pt x="10646" y="7121"/>
                    <a:pt x="10646" y="7050"/>
                    <a:pt x="10646" y="6955"/>
                  </a:cubicBezTo>
                  <a:cubicBezTo>
                    <a:pt x="10646" y="6883"/>
                    <a:pt x="10646" y="6812"/>
                    <a:pt x="10622" y="6717"/>
                  </a:cubicBezTo>
                  <a:close/>
                  <a:moveTo>
                    <a:pt x="10336" y="1"/>
                  </a:moveTo>
                  <a:cubicBezTo>
                    <a:pt x="9932" y="1"/>
                    <a:pt x="9551" y="239"/>
                    <a:pt x="9384" y="620"/>
                  </a:cubicBezTo>
                  <a:cubicBezTo>
                    <a:pt x="9003" y="1477"/>
                    <a:pt x="8122" y="2049"/>
                    <a:pt x="7169" y="2049"/>
                  </a:cubicBezTo>
                  <a:cubicBezTo>
                    <a:pt x="6979" y="2049"/>
                    <a:pt x="6764" y="2049"/>
                    <a:pt x="6574" y="2097"/>
                  </a:cubicBezTo>
                  <a:cubicBezTo>
                    <a:pt x="6479" y="2097"/>
                    <a:pt x="6407" y="2192"/>
                    <a:pt x="6431" y="2287"/>
                  </a:cubicBezTo>
                  <a:cubicBezTo>
                    <a:pt x="6452" y="2370"/>
                    <a:pt x="6508" y="2435"/>
                    <a:pt x="6585" y="2435"/>
                  </a:cubicBezTo>
                  <a:cubicBezTo>
                    <a:pt x="6597" y="2435"/>
                    <a:pt x="6609" y="2433"/>
                    <a:pt x="6621" y="2430"/>
                  </a:cubicBezTo>
                  <a:cubicBezTo>
                    <a:pt x="6812" y="2406"/>
                    <a:pt x="7002" y="2382"/>
                    <a:pt x="7169" y="2382"/>
                  </a:cubicBezTo>
                  <a:cubicBezTo>
                    <a:pt x="8265" y="2382"/>
                    <a:pt x="9265" y="1763"/>
                    <a:pt x="9717" y="763"/>
                  </a:cubicBezTo>
                  <a:cubicBezTo>
                    <a:pt x="9813" y="525"/>
                    <a:pt x="10075" y="358"/>
                    <a:pt x="10336" y="358"/>
                  </a:cubicBezTo>
                  <a:lnTo>
                    <a:pt x="11337" y="358"/>
                  </a:lnTo>
                  <a:cubicBezTo>
                    <a:pt x="11408" y="358"/>
                    <a:pt x="11480" y="382"/>
                    <a:pt x="11503" y="430"/>
                  </a:cubicBezTo>
                  <a:cubicBezTo>
                    <a:pt x="11551" y="477"/>
                    <a:pt x="11575" y="549"/>
                    <a:pt x="11575" y="596"/>
                  </a:cubicBezTo>
                  <a:cubicBezTo>
                    <a:pt x="11575" y="739"/>
                    <a:pt x="11480" y="834"/>
                    <a:pt x="11337" y="834"/>
                  </a:cubicBezTo>
                  <a:lnTo>
                    <a:pt x="10336" y="834"/>
                  </a:lnTo>
                  <a:cubicBezTo>
                    <a:pt x="10241" y="834"/>
                    <a:pt x="10170" y="882"/>
                    <a:pt x="10122" y="954"/>
                  </a:cubicBezTo>
                  <a:cubicBezTo>
                    <a:pt x="9598" y="2120"/>
                    <a:pt x="8431" y="2859"/>
                    <a:pt x="7169" y="2859"/>
                  </a:cubicBezTo>
                  <a:cubicBezTo>
                    <a:pt x="6240" y="2859"/>
                    <a:pt x="5359" y="3335"/>
                    <a:pt x="4835" y="4097"/>
                  </a:cubicBezTo>
                  <a:cubicBezTo>
                    <a:pt x="4216" y="5026"/>
                    <a:pt x="3192" y="5550"/>
                    <a:pt x="2097" y="5550"/>
                  </a:cubicBezTo>
                  <a:lnTo>
                    <a:pt x="2025" y="5550"/>
                  </a:lnTo>
                  <a:cubicBezTo>
                    <a:pt x="1930" y="5550"/>
                    <a:pt x="1835" y="5645"/>
                    <a:pt x="1835" y="5740"/>
                  </a:cubicBezTo>
                  <a:lnTo>
                    <a:pt x="1835" y="6383"/>
                  </a:lnTo>
                  <a:lnTo>
                    <a:pt x="1382" y="6383"/>
                  </a:lnTo>
                  <a:lnTo>
                    <a:pt x="1382" y="5621"/>
                  </a:lnTo>
                  <a:cubicBezTo>
                    <a:pt x="1382" y="5335"/>
                    <a:pt x="1620" y="5097"/>
                    <a:pt x="1906" y="5097"/>
                  </a:cubicBezTo>
                  <a:lnTo>
                    <a:pt x="2097" y="5097"/>
                  </a:lnTo>
                  <a:cubicBezTo>
                    <a:pt x="3049" y="5097"/>
                    <a:pt x="3930" y="4621"/>
                    <a:pt x="4454" y="3859"/>
                  </a:cubicBezTo>
                  <a:cubicBezTo>
                    <a:pt x="4812" y="3311"/>
                    <a:pt x="5288" y="2906"/>
                    <a:pt x="5883" y="2668"/>
                  </a:cubicBezTo>
                  <a:cubicBezTo>
                    <a:pt x="5978" y="2621"/>
                    <a:pt x="6002" y="2525"/>
                    <a:pt x="5978" y="2430"/>
                  </a:cubicBezTo>
                  <a:cubicBezTo>
                    <a:pt x="5944" y="2360"/>
                    <a:pt x="5883" y="2316"/>
                    <a:pt x="5816" y="2316"/>
                  </a:cubicBezTo>
                  <a:cubicBezTo>
                    <a:pt x="5791" y="2316"/>
                    <a:pt x="5766" y="2322"/>
                    <a:pt x="5740" y="2335"/>
                  </a:cubicBezTo>
                  <a:cubicBezTo>
                    <a:pt x="5097" y="2621"/>
                    <a:pt x="4550" y="3073"/>
                    <a:pt x="4145" y="3645"/>
                  </a:cubicBezTo>
                  <a:cubicBezTo>
                    <a:pt x="3692" y="4335"/>
                    <a:pt x="2930" y="4740"/>
                    <a:pt x="2097" y="4740"/>
                  </a:cubicBezTo>
                  <a:lnTo>
                    <a:pt x="1906" y="4740"/>
                  </a:lnTo>
                  <a:cubicBezTo>
                    <a:pt x="1406" y="4740"/>
                    <a:pt x="1025" y="5145"/>
                    <a:pt x="1025" y="5621"/>
                  </a:cubicBezTo>
                  <a:lnTo>
                    <a:pt x="1025" y="6383"/>
                  </a:lnTo>
                  <a:lnTo>
                    <a:pt x="406" y="6383"/>
                  </a:lnTo>
                  <a:cubicBezTo>
                    <a:pt x="191" y="6383"/>
                    <a:pt x="1" y="6550"/>
                    <a:pt x="1" y="6788"/>
                  </a:cubicBezTo>
                  <a:lnTo>
                    <a:pt x="1" y="7145"/>
                  </a:lnTo>
                  <a:cubicBezTo>
                    <a:pt x="1" y="7360"/>
                    <a:pt x="191" y="7550"/>
                    <a:pt x="406" y="7550"/>
                  </a:cubicBezTo>
                  <a:lnTo>
                    <a:pt x="5478" y="7550"/>
                  </a:lnTo>
                  <a:cubicBezTo>
                    <a:pt x="5740" y="8717"/>
                    <a:pt x="6788" y="9598"/>
                    <a:pt x="8026" y="9598"/>
                  </a:cubicBezTo>
                  <a:cubicBezTo>
                    <a:pt x="8503" y="9598"/>
                    <a:pt x="8979" y="9455"/>
                    <a:pt x="9408" y="9193"/>
                  </a:cubicBezTo>
                  <a:cubicBezTo>
                    <a:pt x="9479" y="9146"/>
                    <a:pt x="9503" y="9050"/>
                    <a:pt x="9455" y="8955"/>
                  </a:cubicBezTo>
                  <a:cubicBezTo>
                    <a:pt x="9425" y="8909"/>
                    <a:pt x="9374" y="8883"/>
                    <a:pt x="9316" y="8883"/>
                  </a:cubicBezTo>
                  <a:cubicBezTo>
                    <a:pt x="9285" y="8883"/>
                    <a:pt x="9251" y="8891"/>
                    <a:pt x="9217" y="8908"/>
                  </a:cubicBezTo>
                  <a:cubicBezTo>
                    <a:pt x="8860" y="9122"/>
                    <a:pt x="8455" y="9241"/>
                    <a:pt x="8026" y="9241"/>
                  </a:cubicBezTo>
                  <a:cubicBezTo>
                    <a:pt x="6764" y="9241"/>
                    <a:pt x="5764" y="8217"/>
                    <a:pt x="5764" y="6979"/>
                  </a:cubicBezTo>
                  <a:cubicBezTo>
                    <a:pt x="5764" y="6574"/>
                    <a:pt x="5859" y="6193"/>
                    <a:pt x="6050" y="5836"/>
                  </a:cubicBezTo>
                  <a:cubicBezTo>
                    <a:pt x="6097" y="5764"/>
                    <a:pt x="6074" y="5645"/>
                    <a:pt x="5978" y="5597"/>
                  </a:cubicBezTo>
                  <a:cubicBezTo>
                    <a:pt x="5958" y="5584"/>
                    <a:pt x="5935" y="5578"/>
                    <a:pt x="5910" y="5578"/>
                  </a:cubicBezTo>
                  <a:cubicBezTo>
                    <a:pt x="5846" y="5578"/>
                    <a:pt x="5775" y="5617"/>
                    <a:pt x="5740" y="5669"/>
                  </a:cubicBezTo>
                  <a:cubicBezTo>
                    <a:pt x="5621" y="5883"/>
                    <a:pt x="5526" y="6121"/>
                    <a:pt x="5478" y="6383"/>
                  </a:cubicBezTo>
                  <a:lnTo>
                    <a:pt x="2192" y="6383"/>
                  </a:lnTo>
                  <a:lnTo>
                    <a:pt x="2192" y="5907"/>
                  </a:lnTo>
                  <a:cubicBezTo>
                    <a:pt x="3359" y="5883"/>
                    <a:pt x="4454" y="5288"/>
                    <a:pt x="5121" y="4311"/>
                  </a:cubicBezTo>
                  <a:cubicBezTo>
                    <a:pt x="5574" y="3621"/>
                    <a:pt x="6336" y="3216"/>
                    <a:pt x="7169" y="3216"/>
                  </a:cubicBezTo>
                  <a:cubicBezTo>
                    <a:pt x="7907" y="3216"/>
                    <a:pt x="8622" y="2978"/>
                    <a:pt x="9193" y="2573"/>
                  </a:cubicBezTo>
                  <a:lnTo>
                    <a:pt x="10956" y="2573"/>
                  </a:lnTo>
                  <a:cubicBezTo>
                    <a:pt x="11003" y="2692"/>
                    <a:pt x="11051" y="2811"/>
                    <a:pt x="11099" y="2930"/>
                  </a:cubicBezTo>
                  <a:cubicBezTo>
                    <a:pt x="10813" y="2954"/>
                    <a:pt x="10551" y="3073"/>
                    <a:pt x="10360" y="3264"/>
                  </a:cubicBezTo>
                  <a:cubicBezTo>
                    <a:pt x="10289" y="3335"/>
                    <a:pt x="10289" y="3430"/>
                    <a:pt x="10360" y="3502"/>
                  </a:cubicBezTo>
                  <a:cubicBezTo>
                    <a:pt x="10384" y="3549"/>
                    <a:pt x="10432" y="3549"/>
                    <a:pt x="10479" y="3549"/>
                  </a:cubicBezTo>
                  <a:cubicBezTo>
                    <a:pt x="10527" y="3549"/>
                    <a:pt x="10575" y="3549"/>
                    <a:pt x="10598" y="3502"/>
                  </a:cubicBezTo>
                  <a:cubicBezTo>
                    <a:pt x="10748" y="3374"/>
                    <a:pt x="10955" y="3284"/>
                    <a:pt x="11168" y="3284"/>
                  </a:cubicBezTo>
                  <a:cubicBezTo>
                    <a:pt x="11192" y="3284"/>
                    <a:pt x="11217" y="3285"/>
                    <a:pt x="11241" y="3287"/>
                  </a:cubicBezTo>
                  <a:cubicBezTo>
                    <a:pt x="11456" y="3692"/>
                    <a:pt x="11575" y="4169"/>
                    <a:pt x="11575" y="4645"/>
                  </a:cubicBezTo>
                  <a:cubicBezTo>
                    <a:pt x="11575" y="4716"/>
                    <a:pt x="11575" y="4788"/>
                    <a:pt x="11575" y="4859"/>
                  </a:cubicBezTo>
                  <a:lnTo>
                    <a:pt x="11146" y="4859"/>
                  </a:lnTo>
                  <a:cubicBezTo>
                    <a:pt x="10741" y="4859"/>
                    <a:pt x="10384" y="4526"/>
                    <a:pt x="10360" y="4121"/>
                  </a:cubicBezTo>
                  <a:cubicBezTo>
                    <a:pt x="10360" y="4036"/>
                    <a:pt x="10303" y="3950"/>
                    <a:pt x="10206" y="3950"/>
                  </a:cubicBezTo>
                  <a:cubicBezTo>
                    <a:pt x="10194" y="3950"/>
                    <a:pt x="10182" y="3952"/>
                    <a:pt x="10170" y="3954"/>
                  </a:cubicBezTo>
                  <a:cubicBezTo>
                    <a:pt x="10075" y="3954"/>
                    <a:pt x="10003" y="4026"/>
                    <a:pt x="10003" y="4121"/>
                  </a:cubicBezTo>
                  <a:cubicBezTo>
                    <a:pt x="10051" y="4740"/>
                    <a:pt x="10551" y="5216"/>
                    <a:pt x="11146" y="5216"/>
                  </a:cubicBezTo>
                  <a:lnTo>
                    <a:pt x="11527" y="5216"/>
                  </a:lnTo>
                  <a:cubicBezTo>
                    <a:pt x="11456" y="5621"/>
                    <a:pt x="11289" y="6026"/>
                    <a:pt x="11027" y="6383"/>
                  </a:cubicBezTo>
                  <a:lnTo>
                    <a:pt x="10575" y="6383"/>
                  </a:lnTo>
                  <a:cubicBezTo>
                    <a:pt x="10313" y="5216"/>
                    <a:pt x="9265" y="4359"/>
                    <a:pt x="8026" y="4359"/>
                  </a:cubicBezTo>
                  <a:cubicBezTo>
                    <a:pt x="7383" y="4359"/>
                    <a:pt x="6764" y="4573"/>
                    <a:pt x="6288" y="5002"/>
                  </a:cubicBezTo>
                  <a:cubicBezTo>
                    <a:pt x="6217" y="5050"/>
                    <a:pt x="6217" y="5169"/>
                    <a:pt x="6288" y="5240"/>
                  </a:cubicBezTo>
                  <a:cubicBezTo>
                    <a:pt x="6314" y="5279"/>
                    <a:pt x="6362" y="5297"/>
                    <a:pt x="6412" y="5297"/>
                  </a:cubicBezTo>
                  <a:cubicBezTo>
                    <a:pt x="6452" y="5297"/>
                    <a:pt x="6494" y="5285"/>
                    <a:pt x="6526" y="5264"/>
                  </a:cubicBezTo>
                  <a:cubicBezTo>
                    <a:pt x="6931" y="4907"/>
                    <a:pt x="7479" y="4692"/>
                    <a:pt x="8026" y="4692"/>
                  </a:cubicBezTo>
                  <a:cubicBezTo>
                    <a:pt x="9265" y="4692"/>
                    <a:pt x="10289" y="5716"/>
                    <a:pt x="10289" y="6979"/>
                  </a:cubicBezTo>
                  <a:cubicBezTo>
                    <a:pt x="10289" y="7503"/>
                    <a:pt x="10098" y="8003"/>
                    <a:pt x="9765" y="8407"/>
                  </a:cubicBezTo>
                  <a:cubicBezTo>
                    <a:pt x="9717" y="8479"/>
                    <a:pt x="9717" y="8598"/>
                    <a:pt x="9789" y="8669"/>
                  </a:cubicBezTo>
                  <a:cubicBezTo>
                    <a:pt x="9836" y="8693"/>
                    <a:pt x="9860" y="8693"/>
                    <a:pt x="9908" y="8693"/>
                  </a:cubicBezTo>
                  <a:cubicBezTo>
                    <a:pt x="9955" y="8693"/>
                    <a:pt x="10003" y="8669"/>
                    <a:pt x="10027" y="8646"/>
                  </a:cubicBezTo>
                  <a:cubicBezTo>
                    <a:pt x="10289" y="8312"/>
                    <a:pt x="10479" y="7931"/>
                    <a:pt x="10575" y="7550"/>
                  </a:cubicBezTo>
                  <a:lnTo>
                    <a:pt x="11503" y="7550"/>
                  </a:lnTo>
                  <a:cubicBezTo>
                    <a:pt x="11742" y="7550"/>
                    <a:pt x="11908" y="7360"/>
                    <a:pt x="11908" y="7145"/>
                  </a:cubicBezTo>
                  <a:lnTo>
                    <a:pt x="11908" y="6788"/>
                  </a:lnTo>
                  <a:cubicBezTo>
                    <a:pt x="11932" y="6550"/>
                    <a:pt x="11742" y="6383"/>
                    <a:pt x="11527" y="6383"/>
                  </a:cubicBezTo>
                  <a:lnTo>
                    <a:pt x="11456" y="6383"/>
                  </a:lnTo>
                  <a:cubicBezTo>
                    <a:pt x="11765" y="5859"/>
                    <a:pt x="11932" y="5264"/>
                    <a:pt x="11932" y="4645"/>
                  </a:cubicBezTo>
                  <a:cubicBezTo>
                    <a:pt x="11932" y="4121"/>
                    <a:pt x="11813" y="3597"/>
                    <a:pt x="11575" y="3121"/>
                  </a:cubicBezTo>
                  <a:cubicBezTo>
                    <a:pt x="11265" y="2525"/>
                    <a:pt x="11075" y="1835"/>
                    <a:pt x="11099" y="1168"/>
                  </a:cubicBezTo>
                  <a:lnTo>
                    <a:pt x="11337" y="1168"/>
                  </a:lnTo>
                  <a:cubicBezTo>
                    <a:pt x="11670" y="1168"/>
                    <a:pt x="11932" y="906"/>
                    <a:pt x="11932" y="596"/>
                  </a:cubicBezTo>
                  <a:cubicBezTo>
                    <a:pt x="11932" y="453"/>
                    <a:pt x="11861" y="311"/>
                    <a:pt x="11765" y="192"/>
                  </a:cubicBezTo>
                  <a:cubicBezTo>
                    <a:pt x="11646" y="72"/>
                    <a:pt x="11503" y="1"/>
                    <a:pt x="113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7"/>
            <p:cNvSpPr/>
            <p:nvPr/>
          </p:nvSpPr>
          <p:spPr>
            <a:xfrm>
              <a:off x="5633121" y="1650755"/>
              <a:ext cx="131258" cy="132106"/>
            </a:xfrm>
            <a:custGeom>
              <a:rect b="b" l="l" r="r" t="t"/>
              <a:pathLst>
                <a:path extrusionOk="0" h="3740" w="3716">
                  <a:moveTo>
                    <a:pt x="2025" y="357"/>
                  </a:moveTo>
                  <a:lnTo>
                    <a:pt x="2025" y="524"/>
                  </a:lnTo>
                  <a:cubicBezTo>
                    <a:pt x="2025" y="619"/>
                    <a:pt x="1954" y="715"/>
                    <a:pt x="1858" y="715"/>
                  </a:cubicBezTo>
                  <a:cubicBezTo>
                    <a:pt x="1763" y="715"/>
                    <a:pt x="1668" y="619"/>
                    <a:pt x="1668" y="524"/>
                  </a:cubicBezTo>
                  <a:lnTo>
                    <a:pt x="1668" y="357"/>
                  </a:lnTo>
                  <a:close/>
                  <a:moveTo>
                    <a:pt x="644" y="977"/>
                  </a:moveTo>
                  <a:lnTo>
                    <a:pt x="787" y="1048"/>
                  </a:lnTo>
                  <a:cubicBezTo>
                    <a:pt x="858" y="1096"/>
                    <a:pt x="906" y="1215"/>
                    <a:pt x="858" y="1286"/>
                  </a:cubicBezTo>
                  <a:cubicBezTo>
                    <a:pt x="827" y="1350"/>
                    <a:pt x="763" y="1381"/>
                    <a:pt x="703" y="1381"/>
                  </a:cubicBezTo>
                  <a:cubicBezTo>
                    <a:pt x="673" y="1381"/>
                    <a:pt x="644" y="1374"/>
                    <a:pt x="620" y="1358"/>
                  </a:cubicBezTo>
                  <a:lnTo>
                    <a:pt x="477" y="1262"/>
                  </a:lnTo>
                  <a:cubicBezTo>
                    <a:pt x="525" y="1167"/>
                    <a:pt x="572" y="1048"/>
                    <a:pt x="644" y="977"/>
                  </a:cubicBezTo>
                  <a:close/>
                  <a:moveTo>
                    <a:pt x="3073" y="953"/>
                  </a:moveTo>
                  <a:cubicBezTo>
                    <a:pt x="3144" y="1048"/>
                    <a:pt x="3192" y="1167"/>
                    <a:pt x="3240" y="1262"/>
                  </a:cubicBezTo>
                  <a:lnTo>
                    <a:pt x="3097" y="1358"/>
                  </a:lnTo>
                  <a:cubicBezTo>
                    <a:pt x="3073" y="1374"/>
                    <a:pt x="3044" y="1381"/>
                    <a:pt x="3014" y="1381"/>
                  </a:cubicBezTo>
                  <a:cubicBezTo>
                    <a:pt x="2954" y="1381"/>
                    <a:pt x="2890" y="1350"/>
                    <a:pt x="2859" y="1286"/>
                  </a:cubicBezTo>
                  <a:cubicBezTo>
                    <a:pt x="2811" y="1215"/>
                    <a:pt x="2835" y="1096"/>
                    <a:pt x="2930" y="1048"/>
                  </a:cubicBezTo>
                  <a:lnTo>
                    <a:pt x="3073" y="953"/>
                  </a:lnTo>
                  <a:close/>
                  <a:moveTo>
                    <a:pt x="1335" y="453"/>
                  </a:moveTo>
                  <a:lnTo>
                    <a:pt x="1335" y="524"/>
                  </a:lnTo>
                  <a:cubicBezTo>
                    <a:pt x="1335" y="762"/>
                    <a:pt x="1477" y="953"/>
                    <a:pt x="1668" y="1024"/>
                  </a:cubicBezTo>
                  <a:lnTo>
                    <a:pt x="1668" y="1381"/>
                  </a:lnTo>
                  <a:cubicBezTo>
                    <a:pt x="1620" y="1405"/>
                    <a:pt x="1573" y="1429"/>
                    <a:pt x="1525" y="1477"/>
                  </a:cubicBezTo>
                  <a:lnTo>
                    <a:pt x="1215" y="1286"/>
                  </a:lnTo>
                  <a:cubicBezTo>
                    <a:pt x="1239" y="1072"/>
                    <a:pt x="1144" y="858"/>
                    <a:pt x="954" y="739"/>
                  </a:cubicBezTo>
                  <a:lnTo>
                    <a:pt x="882" y="715"/>
                  </a:lnTo>
                  <a:cubicBezTo>
                    <a:pt x="1025" y="596"/>
                    <a:pt x="1168" y="500"/>
                    <a:pt x="1335" y="453"/>
                  </a:cubicBezTo>
                  <a:close/>
                  <a:moveTo>
                    <a:pt x="2382" y="453"/>
                  </a:moveTo>
                  <a:cubicBezTo>
                    <a:pt x="2549" y="500"/>
                    <a:pt x="2692" y="596"/>
                    <a:pt x="2835" y="715"/>
                  </a:cubicBezTo>
                  <a:lnTo>
                    <a:pt x="2763" y="739"/>
                  </a:lnTo>
                  <a:cubicBezTo>
                    <a:pt x="2549" y="858"/>
                    <a:pt x="2454" y="1072"/>
                    <a:pt x="2501" y="1286"/>
                  </a:cubicBezTo>
                  <a:lnTo>
                    <a:pt x="2192" y="1477"/>
                  </a:lnTo>
                  <a:cubicBezTo>
                    <a:pt x="2144" y="1429"/>
                    <a:pt x="2097" y="1405"/>
                    <a:pt x="2025" y="1381"/>
                  </a:cubicBezTo>
                  <a:lnTo>
                    <a:pt x="2025" y="1024"/>
                  </a:lnTo>
                  <a:cubicBezTo>
                    <a:pt x="2239" y="953"/>
                    <a:pt x="2382" y="762"/>
                    <a:pt x="2382" y="524"/>
                  </a:cubicBezTo>
                  <a:lnTo>
                    <a:pt x="2382" y="453"/>
                  </a:lnTo>
                  <a:close/>
                  <a:moveTo>
                    <a:pt x="1858" y="1691"/>
                  </a:moveTo>
                  <a:cubicBezTo>
                    <a:pt x="1954" y="1691"/>
                    <a:pt x="2025" y="1763"/>
                    <a:pt x="2025" y="1858"/>
                  </a:cubicBezTo>
                  <a:cubicBezTo>
                    <a:pt x="2025" y="1977"/>
                    <a:pt x="1954" y="2048"/>
                    <a:pt x="1858" y="2048"/>
                  </a:cubicBezTo>
                  <a:cubicBezTo>
                    <a:pt x="1763" y="2048"/>
                    <a:pt x="1668" y="1977"/>
                    <a:pt x="1668" y="1858"/>
                  </a:cubicBezTo>
                  <a:cubicBezTo>
                    <a:pt x="1668" y="1763"/>
                    <a:pt x="1763" y="1691"/>
                    <a:pt x="1858" y="1691"/>
                  </a:cubicBezTo>
                  <a:close/>
                  <a:moveTo>
                    <a:pt x="1049" y="1596"/>
                  </a:moveTo>
                  <a:lnTo>
                    <a:pt x="1335" y="1786"/>
                  </a:lnTo>
                  <a:cubicBezTo>
                    <a:pt x="1335" y="1810"/>
                    <a:pt x="1335" y="1858"/>
                    <a:pt x="1335" y="1977"/>
                  </a:cubicBezTo>
                  <a:lnTo>
                    <a:pt x="1049" y="2144"/>
                  </a:lnTo>
                  <a:cubicBezTo>
                    <a:pt x="954" y="2062"/>
                    <a:pt x="836" y="2020"/>
                    <a:pt x="713" y="2020"/>
                  </a:cubicBezTo>
                  <a:cubicBezTo>
                    <a:pt x="619" y="2020"/>
                    <a:pt x="522" y="2044"/>
                    <a:pt x="430" y="2096"/>
                  </a:cubicBezTo>
                  <a:lnTo>
                    <a:pt x="358" y="2120"/>
                  </a:lnTo>
                  <a:cubicBezTo>
                    <a:pt x="358" y="2048"/>
                    <a:pt x="334" y="1953"/>
                    <a:pt x="334" y="1858"/>
                  </a:cubicBezTo>
                  <a:cubicBezTo>
                    <a:pt x="334" y="1786"/>
                    <a:pt x="358" y="1691"/>
                    <a:pt x="358" y="1620"/>
                  </a:cubicBezTo>
                  <a:lnTo>
                    <a:pt x="430" y="1643"/>
                  </a:lnTo>
                  <a:cubicBezTo>
                    <a:pt x="525" y="1691"/>
                    <a:pt x="596" y="1715"/>
                    <a:pt x="692" y="1715"/>
                  </a:cubicBezTo>
                  <a:cubicBezTo>
                    <a:pt x="811" y="1715"/>
                    <a:pt x="954" y="1691"/>
                    <a:pt x="1049" y="1596"/>
                  </a:cubicBezTo>
                  <a:close/>
                  <a:moveTo>
                    <a:pt x="2668" y="1596"/>
                  </a:moveTo>
                  <a:cubicBezTo>
                    <a:pt x="2763" y="1691"/>
                    <a:pt x="2906" y="1715"/>
                    <a:pt x="3025" y="1715"/>
                  </a:cubicBezTo>
                  <a:cubicBezTo>
                    <a:pt x="3097" y="1715"/>
                    <a:pt x="3192" y="1691"/>
                    <a:pt x="3287" y="1643"/>
                  </a:cubicBezTo>
                  <a:lnTo>
                    <a:pt x="3359" y="1620"/>
                  </a:lnTo>
                  <a:cubicBezTo>
                    <a:pt x="3359" y="1691"/>
                    <a:pt x="3383" y="1786"/>
                    <a:pt x="3383" y="1858"/>
                  </a:cubicBezTo>
                  <a:cubicBezTo>
                    <a:pt x="3383" y="1953"/>
                    <a:pt x="3359" y="2048"/>
                    <a:pt x="3359" y="2120"/>
                  </a:cubicBezTo>
                  <a:lnTo>
                    <a:pt x="3287" y="2096"/>
                  </a:lnTo>
                  <a:cubicBezTo>
                    <a:pt x="3195" y="2044"/>
                    <a:pt x="3098" y="2020"/>
                    <a:pt x="3004" y="2020"/>
                  </a:cubicBezTo>
                  <a:cubicBezTo>
                    <a:pt x="2880" y="2020"/>
                    <a:pt x="2763" y="2062"/>
                    <a:pt x="2668" y="2144"/>
                  </a:cubicBezTo>
                  <a:lnTo>
                    <a:pt x="2382" y="1977"/>
                  </a:lnTo>
                  <a:cubicBezTo>
                    <a:pt x="2382" y="1929"/>
                    <a:pt x="2382" y="1882"/>
                    <a:pt x="2382" y="1786"/>
                  </a:cubicBezTo>
                  <a:lnTo>
                    <a:pt x="2668" y="1596"/>
                  </a:lnTo>
                  <a:close/>
                  <a:moveTo>
                    <a:pt x="703" y="2358"/>
                  </a:moveTo>
                  <a:cubicBezTo>
                    <a:pt x="763" y="2358"/>
                    <a:pt x="827" y="2390"/>
                    <a:pt x="858" y="2453"/>
                  </a:cubicBezTo>
                  <a:cubicBezTo>
                    <a:pt x="906" y="2525"/>
                    <a:pt x="858" y="2644"/>
                    <a:pt x="787" y="2691"/>
                  </a:cubicBezTo>
                  <a:lnTo>
                    <a:pt x="644" y="2763"/>
                  </a:lnTo>
                  <a:cubicBezTo>
                    <a:pt x="572" y="2667"/>
                    <a:pt x="525" y="2572"/>
                    <a:pt x="477" y="2477"/>
                  </a:cubicBezTo>
                  <a:lnTo>
                    <a:pt x="620" y="2382"/>
                  </a:lnTo>
                  <a:cubicBezTo>
                    <a:pt x="644" y="2366"/>
                    <a:pt x="673" y="2358"/>
                    <a:pt x="703" y="2358"/>
                  </a:cubicBezTo>
                  <a:close/>
                  <a:moveTo>
                    <a:pt x="3014" y="2358"/>
                  </a:moveTo>
                  <a:cubicBezTo>
                    <a:pt x="3044" y="2358"/>
                    <a:pt x="3073" y="2366"/>
                    <a:pt x="3097" y="2382"/>
                  </a:cubicBezTo>
                  <a:lnTo>
                    <a:pt x="3240" y="2477"/>
                  </a:lnTo>
                  <a:cubicBezTo>
                    <a:pt x="3192" y="2572"/>
                    <a:pt x="3144" y="2667"/>
                    <a:pt x="3073" y="2763"/>
                  </a:cubicBezTo>
                  <a:lnTo>
                    <a:pt x="2930" y="2691"/>
                  </a:lnTo>
                  <a:cubicBezTo>
                    <a:pt x="2835" y="2644"/>
                    <a:pt x="2811" y="2525"/>
                    <a:pt x="2859" y="2453"/>
                  </a:cubicBezTo>
                  <a:cubicBezTo>
                    <a:pt x="2890" y="2390"/>
                    <a:pt x="2954" y="2358"/>
                    <a:pt x="3014" y="2358"/>
                  </a:cubicBezTo>
                  <a:close/>
                  <a:moveTo>
                    <a:pt x="1525" y="2263"/>
                  </a:moveTo>
                  <a:cubicBezTo>
                    <a:pt x="1573" y="2310"/>
                    <a:pt x="1620" y="2334"/>
                    <a:pt x="1668" y="2358"/>
                  </a:cubicBezTo>
                  <a:lnTo>
                    <a:pt x="1668" y="2715"/>
                  </a:lnTo>
                  <a:cubicBezTo>
                    <a:pt x="1477" y="2787"/>
                    <a:pt x="1335" y="2977"/>
                    <a:pt x="1335" y="3215"/>
                  </a:cubicBezTo>
                  <a:lnTo>
                    <a:pt x="1335" y="3287"/>
                  </a:lnTo>
                  <a:cubicBezTo>
                    <a:pt x="1168" y="3239"/>
                    <a:pt x="1025" y="3144"/>
                    <a:pt x="882" y="3025"/>
                  </a:cubicBezTo>
                  <a:lnTo>
                    <a:pt x="954" y="3001"/>
                  </a:lnTo>
                  <a:cubicBezTo>
                    <a:pt x="1144" y="2882"/>
                    <a:pt x="1239" y="2667"/>
                    <a:pt x="1215" y="2453"/>
                  </a:cubicBezTo>
                  <a:lnTo>
                    <a:pt x="1525" y="2263"/>
                  </a:lnTo>
                  <a:close/>
                  <a:moveTo>
                    <a:pt x="2192" y="2263"/>
                  </a:moveTo>
                  <a:lnTo>
                    <a:pt x="2501" y="2453"/>
                  </a:lnTo>
                  <a:cubicBezTo>
                    <a:pt x="2454" y="2644"/>
                    <a:pt x="2549" y="2882"/>
                    <a:pt x="2763" y="3001"/>
                  </a:cubicBezTo>
                  <a:lnTo>
                    <a:pt x="2835" y="3025"/>
                  </a:lnTo>
                  <a:cubicBezTo>
                    <a:pt x="2692" y="3144"/>
                    <a:pt x="2549" y="3239"/>
                    <a:pt x="2382" y="3287"/>
                  </a:cubicBezTo>
                  <a:lnTo>
                    <a:pt x="2382" y="3215"/>
                  </a:lnTo>
                  <a:cubicBezTo>
                    <a:pt x="2382" y="2977"/>
                    <a:pt x="2239" y="2787"/>
                    <a:pt x="2025" y="2715"/>
                  </a:cubicBezTo>
                  <a:lnTo>
                    <a:pt x="2025" y="2358"/>
                  </a:lnTo>
                  <a:cubicBezTo>
                    <a:pt x="2097" y="2334"/>
                    <a:pt x="2144" y="2310"/>
                    <a:pt x="2192" y="2263"/>
                  </a:cubicBezTo>
                  <a:close/>
                  <a:moveTo>
                    <a:pt x="1858" y="3025"/>
                  </a:moveTo>
                  <a:cubicBezTo>
                    <a:pt x="1954" y="3025"/>
                    <a:pt x="2025" y="3096"/>
                    <a:pt x="2025" y="3215"/>
                  </a:cubicBezTo>
                  <a:lnTo>
                    <a:pt x="2025" y="3382"/>
                  </a:lnTo>
                  <a:lnTo>
                    <a:pt x="1668" y="3382"/>
                  </a:lnTo>
                  <a:lnTo>
                    <a:pt x="1668" y="3215"/>
                  </a:lnTo>
                  <a:cubicBezTo>
                    <a:pt x="1668" y="3120"/>
                    <a:pt x="1763" y="3025"/>
                    <a:pt x="1858" y="3025"/>
                  </a:cubicBezTo>
                  <a:close/>
                  <a:moveTo>
                    <a:pt x="1858" y="0"/>
                  </a:moveTo>
                  <a:cubicBezTo>
                    <a:pt x="834" y="0"/>
                    <a:pt x="1" y="834"/>
                    <a:pt x="1" y="1858"/>
                  </a:cubicBezTo>
                  <a:cubicBezTo>
                    <a:pt x="1" y="2882"/>
                    <a:pt x="834" y="3739"/>
                    <a:pt x="1858" y="3739"/>
                  </a:cubicBezTo>
                  <a:cubicBezTo>
                    <a:pt x="2882" y="3739"/>
                    <a:pt x="3716" y="2882"/>
                    <a:pt x="3716" y="1858"/>
                  </a:cubicBezTo>
                  <a:cubicBezTo>
                    <a:pt x="3716" y="834"/>
                    <a:pt x="2882" y="0"/>
                    <a:pt x="18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 name="Google Shape;1606;p47"/>
          <p:cNvGrpSpPr/>
          <p:nvPr/>
        </p:nvGrpSpPr>
        <p:grpSpPr>
          <a:xfrm>
            <a:off x="4734764" y="4069993"/>
            <a:ext cx="376043" cy="421468"/>
            <a:chOff x="4734764" y="4069993"/>
            <a:chExt cx="376043" cy="421468"/>
          </a:xfrm>
        </p:grpSpPr>
        <p:sp>
          <p:nvSpPr>
            <p:cNvPr id="1607" name="Google Shape;1607;p47"/>
            <p:cNvSpPr/>
            <p:nvPr/>
          </p:nvSpPr>
          <p:spPr>
            <a:xfrm>
              <a:off x="4734764" y="4069993"/>
              <a:ext cx="376043" cy="421468"/>
            </a:xfrm>
            <a:custGeom>
              <a:rect b="b" l="l" r="r" t="t"/>
              <a:pathLst>
                <a:path extrusionOk="0" h="11932" w="10646">
                  <a:moveTo>
                    <a:pt x="6811" y="358"/>
                  </a:moveTo>
                  <a:cubicBezTo>
                    <a:pt x="6906" y="358"/>
                    <a:pt x="7002" y="429"/>
                    <a:pt x="7002" y="524"/>
                  </a:cubicBezTo>
                  <a:cubicBezTo>
                    <a:pt x="7002" y="1453"/>
                    <a:pt x="6239" y="2191"/>
                    <a:pt x="5311" y="2191"/>
                  </a:cubicBezTo>
                  <a:cubicBezTo>
                    <a:pt x="4406" y="2191"/>
                    <a:pt x="3644" y="1453"/>
                    <a:pt x="3644" y="524"/>
                  </a:cubicBezTo>
                  <a:cubicBezTo>
                    <a:pt x="3667" y="429"/>
                    <a:pt x="3739" y="358"/>
                    <a:pt x="3834" y="358"/>
                  </a:cubicBezTo>
                  <a:cubicBezTo>
                    <a:pt x="3929" y="358"/>
                    <a:pt x="4001" y="429"/>
                    <a:pt x="4001" y="524"/>
                  </a:cubicBezTo>
                  <a:cubicBezTo>
                    <a:pt x="4001" y="1263"/>
                    <a:pt x="4596" y="1834"/>
                    <a:pt x="5335" y="1834"/>
                  </a:cubicBezTo>
                  <a:cubicBezTo>
                    <a:pt x="6049" y="1834"/>
                    <a:pt x="6644" y="1263"/>
                    <a:pt x="6644" y="524"/>
                  </a:cubicBezTo>
                  <a:cubicBezTo>
                    <a:pt x="6644" y="429"/>
                    <a:pt x="6716" y="358"/>
                    <a:pt x="6811" y="358"/>
                  </a:cubicBezTo>
                  <a:close/>
                  <a:moveTo>
                    <a:pt x="1691" y="6121"/>
                  </a:moveTo>
                  <a:cubicBezTo>
                    <a:pt x="1977" y="6121"/>
                    <a:pt x="2215" y="6383"/>
                    <a:pt x="2215" y="6668"/>
                  </a:cubicBezTo>
                  <a:cubicBezTo>
                    <a:pt x="2215" y="6954"/>
                    <a:pt x="1977" y="7192"/>
                    <a:pt x="1691" y="7192"/>
                  </a:cubicBezTo>
                  <a:lnTo>
                    <a:pt x="857" y="7192"/>
                  </a:lnTo>
                  <a:lnTo>
                    <a:pt x="857" y="6121"/>
                  </a:lnTo>
                  <a:close/>
                  <a:moveTo>
                    <a:pt x="6310" y="6132"/>
                  </a:moveTo>
                  <a:cubicBezTo>
                    <a:pt x="6496" y="6132"/>
                    <a:pt x="6683" y="6176"/>
                    <a:pt x="6859" y="6264"/>
                  </a:cubicBezTo>
                  <a:cubicBezTo>
                    <a:pt x="7073" y="6359"/>
                    <a:pt x="7216" y="6573"/>
                    <a:pt x="7216" y="6811"/>
                  </a:cubicBezTo>
                  <a:cubicBezTo>
                    <a:pt x="7216" y="7121"/>
                    <a:pt x="6978" y="7359"/>
                    <a:pt x="6668" y="7359"/>
                  </a:cubicBezTo>
                  <a:lnTo>
                    <a:pt x="5501" y="7359"/>
                  </a:lnTo>
                  <a:lnTo>
                    <a:pt x="5501" y="6430"/>
                  </a:lnTo>
                  <a:lnTo>
                    <a:pt x="5549" y="6406"/>
                  </a:lnTo>
                  <a:cubicBezTo>
                    <a:pt x="5774" y="6223"/>
                    <a:pt x="6041" y="6132"/>
                    <a:pt x="6310" y="6132"/>
                  </a:cubicBezTo>
                  <a:close/>
                  <a:moveTo>
                    <a:pt x="5144" y="7716"/>
                  </a:moveTo>
                  <a:lnTo>
                    <a:pt x="5144" y="8502"/>
                  </a:lnTo>
                  <a:cubicBezTo>
                    <a:pt x="5001" y="8550"/>
                    <a:pt x="4882" y="8669"/>
                    <a:pt x="4834" y="8812"/>
                  </a:cubicBezTo>
                  <a:lnTo>
                    <a:pt x="3977" y="8812"/>
                  </a:lnTo>
                  <a:cubicBezTo>
                    <a:pt x="3667" y="8812"/>
                    <a:pt x="3429" y="8574"/>
                    <a:pt x="3429" y="8264"/>
                  </a:cubicBezTo>
                  <a:cubicBezTo>
                    <a:pt x="3429" y="7954"/>
                    <a:pt x="3667" y="7716"/>
                    <a:pt x="3977" y="7716"/>
                  </a:cubicBezTo>
                  <a:close/>
                  <a:moveTo>
                    <a:pt x="6668" y="7716"/>
                  </a:moveTo>
                  <a:cubicBezTo>
                    <a:pt x="6978" y="7716"/>
                    <a:pt x="7216" y="7954"/>
                    <a:pt x="7216" y="8264"/>
                  </a:cubicBezTo>
                  <a:cubicBezTo>
                    <a:pt x="7216" y="8574"/>
                    <a:pt x="6978" y="8812"/>
                    <a:pt x="6668" y="8812"/>
                  </a:cubicBezTo>
                  <a:lnTo>
                    <a:pt x="5811" y="8812"/>
                  </a:lnTo>
                  <a:cubicBezTo>
                    <a:pt x="5763" y="8669"/>
                    <a:pt x="5644" y="8550"/>
                    <a:pt x="5501" y="8502"/>
                  </a:cubicBezTo>
                  <a:lnTo>
                    <a:pt x="5501" y="7716"/>
                  </a:lnTo>
                  <a:close/>
                  <a:moveTo>
                    <a:pt x="5335" y="8812"/>
                  </a:moveTo>
                  <a:cubicBezTo>
                    <a:pt x="5430" y="8812"/>
                    <a:pt x="5501" y="8907"/>
                    <a:pt x="5501" y="9002"/>
                  </a:cubicBezTo>
                  <a:cubicBezTo>
                    <a:pt x="5501" y="9097"/>
                    <a:pt x="5430" y="9169"/>
                    <a:pt x="5335" y="9169"/>
                  </a:cubicBezTo>
                  <a:cubicBezTo>
                    <a:pt x="5239" y="9169"/>
                    <a:pt x="5144" y="9097"/>
                    <a:pt x="5144" y="9002"/>
                  </a:cubicBezTo>
                  <a:cubicBezTo>
                    <a:pt x="5144" y="8907"/>
                    <a:pt x="5239" y="8812"/>
                    <a:pt x="5335" y="8812"/>
                  </a:cubicBezTo>
                  <a:close/>
                  <a:moveTo>
                    <a:pt x="8430" y="358"/>
                  </a:moveTo>
                  <a:cubicBezTo>
                    <a:pt x="8526" y="358"/>
                    <a:pt x="8621" y="429"/>
                    <a:pt x="8621" y="524"/>
                  </a:cubicBezTo>
                  <a:lnTo>
                    <a:pt x="8621" y="1834"/>
                  </a:lnTo>
                  <a:cubicBezTo>
                    <a:pt x="8621" y="2525"/>
                    <a:pt x="9002" y="3191"/>
                    <a:pt x="9597" y="3573"/>
                  </a:cubicBezTo>
                  <a:lnTo>
                    <a:pt x="10193" y="3906"/>
                  </a:lnTo>
                  <a:cubicBezTo>
                    <a:pt x="10240" y="3930"/>
                    <a:pt x="10264" y="3977"/>
                    <a:pt x="10264" y="4025"/>
                  </a:cubicBezTo>
                  <a:cubicBezTo>
                    <a:pt x="10288" y="4073"/>
                    <a:pt x="10288" y="4120"/>
                    <a:pt x="10264" y="4168"/>
                  </a:cubicBezTo>
                  <a:cubicBezTo>
                    <a:pt x="10233" y="4214"/>
                    <a:pt x="10173" y="4240"/>
                    <a:pt x="10115" y="4240"/>
                  </a:cubicBezTo>
                  <a:cubicBezTo>
                    <a:pt x="10083" y="4240"/>
                    <a:pt x="10051" y="4232"/>
                    <a:pt x="10026" y="4216"/>
                  </a:cubicBezTo>
                  <a:lnTo>
                    <a:pt x="9431" y="3858"/>
                  </a:lnTo>
                  <a:cubicBezTo>
                    <a:pt x="9169" y="3692"/>
                    <a:pt x="8930" y="3501"/>
                    <a:pt x="8740" y="3239"/>
                  </a:cubicBezTo>
                  <a:cubicBezTo>
                    <a:pt x="8714" y="3200"/>
                    <a:pt x="8666" y="3182"/>
                    <a:pt x="8616" y="3182"/>
                  </a:cubicBezTo>
                  <a:cubicBezTo>
                    <a:pt x="8576" y="3182"/>
                    <a:pt x="8534" y="3194"/>
                    <a:pt x="8502" y="3215"/>
                  </a:cubicBezTo>
                  <a:cubicBezTo>
                    <a:pt x="8430" y="3263"/>
                    <a:pt x="8407" y="3382"/>
                    <a:pt x="8454" y="3453"/>
                  </a:cubicBezTo>
                  <a:cubicBezTo>
                    <a:pt x="8669" y="3739"/>
                    <a:pt x="8930" y="3977"/>
                    <a:pt x="9240" y="4168"/>
                  </a:cubicBezTo>
                  <a:lnTo>
                    <a:pt x="9645" y="4406"/>
                  </a:lnTo>
                  <a:cubicBezTo>
                    <a:pt x="9526" y="4858"/>
                    <a:pt x="9454" y="5311"/>
                    <a:pt x="9407" y="5787"/>
                  </a:cubicBezTo>
                  <a:lnTo>
                    <a:pt x="8978" y="5787"/>
                  </a:lnTo>
                  <a:cubicBezTo>
                    <a:pt x="8478" y="5787"/>
                    <a:pt x="8097" y="6192"/>
                    <a:pt x="8097" y="6668"/>
                  </a:cubicBezTo>
                  <a:cubicBezTo>
                    <a:pt x="8097" y="6692"/>
                    <a:pt x="8097" y="6716"/>
                    <a:pt x="8097" y="6716"/>
                  </a:cubicBezTo>
                  <a:cubicBezTo>
                    <a:pt x="8097" y="6801"/>
                    <a:pt x="8154" y="6886"/>
                    <a:pt x="8234" y="6886"/>
                  </a:cubicBezTo>
                  <a:cubicBezTo>
                    <a:pt x="8244" y="6886"/>
                    <a:pt x="8254" y="6885"/>
                    <a:pt x="8264" y="6883"/>
                  </a:cubicBezTo>
                  <a:cubicBezTo>
                    <a:pt x="8359" y="6883"/>
                    <a:pt x="8454" y="6811"/>
                    <a:pt x="8430" y="6716"/>
                  </a:cubicBezTo>
                  <a:lnTo>
                    <a:pt x="8430" y="6668"/>
                  </a:lnTo>
                  <a:cubicBezTo>
                    <a:pt x="8430" y="6383"/>
                    <a:pt x="8669" y="6144"/>
                    <a:pt x="8978" y="6144"/>
                  </a:cubicBezTo>
                  <a:lnTo>
                    <a:pt x="9788" y="6144"/>
                  </a:lnTo>
                  <a:lnTo>
                    <a:pt x="9788" y="7216"/>
                  </a:lnTo>
                  <a:lnTo>
                    <a:pt x="8978" y="7216"/>
                  </a:lnTo>
                  <a:cubicBezTo>
                    <a:pt x="8907" y="7216"/>
                    <a:pt x="8859" y="7192"/>
                    <a:pt x="8788" y="7168"/>
                  </a:cubicBezTo>
                  <a:cubicBezTo>
                    <a:pt x="8775" y="7164"/>
                    <a:pt x="8762" y="7162"/>
                    <a:pt x="8747" y="7162"/>
                  </a:cubicBezTo>
                  <a:cubicBezTo>
                    <a:pt x="8678" y="7162"/>
                    <a:pt x="8593" y="7209"/>
                    <a:pt x="8573" y="7288"/>
                  </a:cubicBezTo>
                  <a:cubicBezTo>
                    <a:pt x="8549" y="7383"/>
                    <a:pt x="8597" y="7478"/>
                    <a:pt x="8692" y="7502"/>
                  </a:cubicBezTo>
                  <a:cubicBezTo>
                    <a:pt x="8764" y="7550"/>
                    <a:pt x="8883" y="7550"/>
                    <a:pt x="8978" y="7550"/>
                  </a:cubicBezTo>
                  <a:lnTo>
                    <a:pt x="9359" y="7550"/>
                  </a:lnTo>
                  <a:lnTo>
                    <a:pt x="9359" y="8264"/>
                  </a:lnTo>
                  <a:lnTo>
                    <a:pt x="7549" y="9574"/>
                  </a:lnTo>
                  <a:cubicBezTo>
                    <a:pt x="7525" y="9336"/>
                    <a:pt x="7383" y="9145"/>
                    <a:pt x="7192" y="9002"/>
                  </a:cubicBezTo>
                  <a:cubicBezTo>
                    <a:pt x="7430" y="8835"/>
                    <a:pt x="7573" y="8574"/>
                    <a:pt x="7573" y="8264"/>
                  </a:cubicBezTo>
                  <a:cubicBezTo>
                    <a:pt x="7573" y="7978"/>
                    <a:pt x="7430" y="7716"/>
                    <a:pt x="7192" y="7550"/>
                  </a:cubicBezTo>
                  <a:cubicBezTo>
                    <a:pt x="7430" y="7383"/>
                    <a:pt x="7573" y="7121"/>
                    <a:pt x="7573" y="6811"/>
                  </a:cubicBezTo>
                  <a:cubicBezTo>
                    <a:pt x="7573" y="6454"/>
                    <a:pt x="7359" y="6097"/>
                    <a:pt x="7002" y="5930"/>
                  </a:cubicBezTo>
                  <a:cubicBezTo>
                    <a:pt x="6792" y="5836"/>
                    <a:pt x="6564" y="5788"/>
                    <a:pt x="6335" y="5788"/>
                  </a:cubicBezTo>
                  <a:cubicBezTo>
                    <a:pt x="6045" y="5788"/>
                    <a:pt x="5754" y="5865"/>
                    <a:pt x="5501" y="6025"/>
                  </a:cubicBezTo>
                  <a:lnTo>
                    <a:pt x="5501" y="5478"/>
                  </a:lnTo>
                  <a:cubicBezTo>
                    <a:pt x="5501" y="5382"/>
                    <a:pt x="5430" y="5287"/>
                    <a:pt x="5311" y="5287"/>
                  </a:cubicBezTo>
                  <a:cubicBezTo>
                    <a:pt x="5215" y="5287"/>
                    <a:pt x="5144" y="5382"/>
                    <a:pt x="5144" y="5478"/>
                  </a:cubicBezTo>
                  <a:lnTo>
                    <a:pt x="5144" y="6025"/>
                  </a:lnTo>
                  <a:cubicBezTo>
                    <a:pt x="4891" y="5874"/>
                    <a:pt x="4614" y="5793"/>
                    <a:pt x="4330" y="5793"/>
                  </a:cubicBezTo>
                  <a:cubicBezTo>
                    <a:pt x="4213" y="5793"/>
                    <a:pt x="4095" y="5807"/>
                    <a:pt x="3977" y="5835"/>
                  </a:cubicBezTo>
                  <a:cubicBezTo>
                    <a:pt x="3882" y="5835"/>
                    <a:pt x="3834" y="5930"/>
                    <a:pt x="3834" y="6025"/>
                  </a:cubicBezTo>
                  <a:cubicBezTo>
                    <a:pt x="3855" y="6108"/>
                    <a:pt x="3929" y="6173"/>
                    <a:pt x="4011" y="6173"/>
                  </a:cubicBezTo>
                  <a:cubicBezTo>
                    <a:pt x="4023" y="6173"/>
                    <a:pt x="4036" y="6171"/>
                    <a:pt x="4049" y="6168"/>
                  </a:cubicBezTo>
                  <a:cubicBezTo>
                    <a:pt x="4142" y="6151"/>
                    <a:pt x="4234" y="6142"/>
                    <a:pt x="4324" y="6142"/>
                  </a:cubicBezTo>
                  <a:cubicBezTo>
                    <a:pt x="4602" y="6142"/>
                    <a:pt x="4863" y="6227"/>
                    <a:pt x="5096" y="6406"/>
                  </a:cubicBezTo>
                  <a:lnTo>
                    <a:pt x="5144" y="6454"/>
                  </a:lnTo>
                  <a:lnTo>
                    <a:pt x="5144" y="7383"/>
                  </a:lnTo>
                  <a:lnTo>
                    <a:pt x="3977" y="7383"/>
                  </a:lnTo>
                  <a:cubicBezTo>
                    <a:pt x="3667" y="7383"/>
                    <a:pt x="3429" y="7121"/>
                    <a:pt x="3429" y="6811"/>
                  </a:cubicBezTo>
                  <a:cubicBezTo>
                    <a:pt x="3429" y="6716"/>
                    <a:pt x="3453" y="6621"/>
                    <a:pt x="3501" y="6525"/>
                  </a:cubicBezTo>
                  <a:cubicBezTo>
                    <a:pt x="3548" y="6430"/>
                    <a:pt x="3501" y="6335"/>
                    <a:pt x="3429" y="6287"/>
                  </a:cubicBezTo>
                  <a:cubicBezTo>
                    <a:pt x="3398" y="6271"/>
                    <a:pt x="3366" y="6264"/>
                    <a:pt x="3336" y="6264"/>
                  </a:cubicBezTo>
                  <a:cubicBezTo>
                    <a:pt x="3276" y="6264"/>
                    <a:pt x="3223" y="6295"/>
                    <a:pt x="3191" y="6359"/>
                  </a:cubicBezTo>
                  <a:cubicBezTo>
                    <a:pt x="3120" y="6502"/>
                    <a:pt x="3072" y="6645"/>
                    <a:pt x="3072" y="6811"/>
                  </a:cubicBezTo>
                  <a:cubicBezTo>
                    <a:pt x="3072" y="7121"/>
                    <a:pt x="3215" y="7383"/>
                    <a:pt x="3429" y="7550"/>
                  </a:cubicBezTo>
                  <a:cubicBezTo>
                    <a:pt x="3215" y="7716"/>
                    <a:pt x="3072" y="7978"/>
                    <a:pt x="3072" y="8264"/>
                  </a:cubicBezTo>
                  <a:cubicBezTo>
                    <a:pt x="3072" y="8574"/>
                    <a:pt x="3215" y="8835"/>
                    <a:pt x="3429" y="9002"/>
                  </a:cubicBezTo>
                  <a:cubicBezTo>
                    <a:pt x="3263" y="9121"/>
                    <a:pt x="3120" y="9336"/>
                    <a:pt x="3072" y="9574"/>
                  </a:cubicBezTo>
                  <a:lnTo>
                    <a:pt x="1286" y="8264"/>
                  </a:lnTo>
                  <a:lnTo>
                    <a:pt x="1286" y="7550"/>
                  </a:lnTo>
                  <a:lnTo>
                    <a:pt x="1667" y="7550"/>
                  </a:lnTo>
                  <a:cubicBezTo>
                    <a:pt x="2167" y="7550"/>
                    <a:pt x="2548" y="7145"/>
                    <a:pt x="2548" y="6668"/>
                  </a:cubicBezTo>
                  <a:cubicBezTo>
                    <a:pt x="2548" y="6168"/>
                    <a:pt x="2167" y="5787"/>
                    <a:pt x="1667" y="5787"/>
                  </a:cubicBezTo>
                  <a:lnTo>
                    <a:pt x="1238" y="5787"/>
                  </a:lnTo>
                  <a:cubicBezTo>
                    <a:pt x="1191" y="5311"/>
                    <a:pt x="1119" y="4858"/>
                    <a:pt x="1000" y="4406"/>
                  </a:cubicBezTo>
                  <a:lnTo>
                    <a:pt x="1405" y="4168"/>
                  </a:lnTo>
                  <a:cubicBezTo>
                    <a:pt x="2215" y="3668"/>
                    <a:pt x="2715" y="2787"/>
                    <a:pt x="2715" y="1834"/>
                  </a:cubicBezTo>
                  <a:lnTo>
                    <a:pt x="2715" y="715"/>
                  </a:lnTo>
                  <a:lnTo>
                    <a:pt x="3310" y="715"/>
                  </a:lnTo>
                  <a:cubicBezTo>
                    <a:pt x="3406" y="1739"/>
                    <a:pt x="4263" y="2549"/>
                    <a:pt x="5311" y="2549"/>
                  </a:cubicBezTo>
                  <a:cubicBezTo>
                    <a:pt x="6359" y="2549"/>
                    <a:pt x="7216" y="1739"/>
                    <a:pt x="7335" y="739"/>
                  </a:cubicBezTo>
                  <a:lnTo>
                    <a:pt x="7906" y="739"/>
                  </a:lnTo>
                  <a:lnTo>
                    <a:pt x="7906" y="1834"/>
                  </a:lnTo>
                  <a:cubicBezTo>
                    <a:pt x="7906" y="2120"/>
                    <a:pt x="7954" y="2406"/>
                    <a:pt x="8049" y="2691"/>
                  </a:cubicBezTo>
                  <a:cubicBezTo>
                    <a:pt x="8067" y="2761"/>
                    <a:pt x="8135" y="2805"/>
                    <a:pt x="8199" y="2805"/>
                  </a:cubicBezTo>
                  <a:cubicBezTo>
                    <a:pt x="8222" y="2805"/>
                    <a:pt x="8245" y="2799"/>
                    <a:pt x="8264" y="2787"/>
                  </a:cubicBezTo>
                  <a:cubicBezTo>
                    <a:pt x="8359" y="2763"/>
                    <a:pt x="8407" y="2668"/>
                    <a:pt x="8383" y="2572"/>
                  </a:cubicBezTo>
                  <a:cubicBezTo>
                    <a:pt x="8311" y="2334"/>
                    <a:pt x="8264" y="2072"/>
                    <a:pt x="8264" y="1834"/>
                  </a:cubicBezTo>
                  <a:lnTo>
                    <a:pt x="8264" y="524"/>
                  </a:lnTo>
                  <a:cubicBezTo>
                    <a:pt x="8264" y="429"/>
                    <a:pt x="8335" y="358"/>
                    <a:pt x="8430" y="358"/>
                  </a:cubicBezTo>
                  <a:close/>
                  <a:moveTo>
                    <a:pt x="6668" y="9169"/>
                  </a:moveTo>
                  <a:cubicBezTo>
                    <a:pt x="6978" y="9169"/>
                    <a:pt x="7216" y="9407"/>
                    <a:pt x="7216" y="9717"/>
                  </a:cubicBezTo>
                  <a:lnTo>
                    <a:pt x="7216" y="9812"/>
                  </a:lnTo>
                  <a:lnTo>
                    <a:pt x="6097" y="10645"/>
                  </a:lnTo>
                  <a:cubicBezTo>
                    <a:pt x="5858" y="10812"/>
                    <a:pt x="5596" y="10884"/>
                    <a:pt x="5335" y="10884"/>
                  </a:cubicBezTo>
                  <a:cubicBezTo>
                    <a:pt x="5049" y="10884"/>
                    <a:pt x="4787" y="10788"/>
                    <a:pt x="4549" y="10645"/>
                  </a:cubicBezTo>
                  <a:lnTo>
                    <a:pt x="3429" y="9812"/>
                  </a:lnTo>
                  <a:lnTo>
                    <a:pt x="3429" y="9717"/>
                  </a:lnTo>
                  <a:cubicBezTo>
                    <a:pt x="3429" y="9407"/>
                    <a:pt x="3667" y="9169"/>
                    <a:pt x="3977" y="9169"/>
                  </a:cubicBezTo>
                  <a:lnTo>
                    <a:pt x="4834" y="9169"/>
                  </a:lnTo>
                  <a:cubicBezTo>
                    <a:pt x="4906" y="9383"/>
                    <a:pt x="5096" y="9526"/>
                    <a:pt x="5335" y="9526"/>
                  </a:cubicBezTo>
                  <a:cubicBezTo>
                    <a:pt x="5549" y="9526"/>
                    <a:pt x="5739" y="9383"/>
                    <a:pt x="5811" y="9169"/>
                  </a:cubicBezTo>
                  <a:close/>
                  <a:moveTo>
                    <a:pt x="929" y="8478"/>
                  </a:moveTo>
                  <a:cubicBezTo>
                    <a:pt x="976" y="8478"/>
                    <a:pt x="1000" y="8502"/>
                    <a:pt x="1024" y="8526"/>
                  </a:cubicBezTo>
                  <a:lnTo>
                    <a:pt x="4358" y="10907"/>
                  </a:lnTo>
                  <a:cubicBezTo>
                    <a:pt x="4644" y="11122"/>
                    <a:pt x="4977" y="11241"/>
                    <a:pt x="5335" y="11241"/>
                  </a:cubicBezTo>
                  <a:cubicBezTo>
                    <a:pt x="5668" y="11241"/>
                    <a:pt x="6001" y="11122"/>
                    <a:pt x="6287" y="10907"/>
                  </a:cubicBezTo>
                  <a:lnTo>
                    <a:pt x="9621" y="8526"/>
                  </a:lnTo>
                  <a:cubicBezTo>
                    <a:pt x="9651" y="8496"/>
                    <a:pt x="9689" y="8483"/>
                    <a:pt x="9727" y="8483"/>
                  </a:cubicBezTo>
                  <a:cubicBezTo>
                    <a:pt x="9780" y="8483"/>
                    <a:pt x="9832" y="8508"/>
                    <a:pt x="9859" y="8550"/>
                  </a:cubicBezTo>
                  <a:cubicBezTo>
                    <a:pt x="9907" y="8645"/>
                    <a:pt x="9907" y="8740"/>
                    <a:pt x="9812" y="8812"/>
                  </a:cubicBezTo>
                  <a:lnTo>
                    <a:pt x="6501" y="11193"/>
                  </a:lnTo>
                  <a:cubicBezTo>
                    <a:pt x="6168" y="11455"/>
                    <a:pt x="5739" y="11574"/>
                    <a:pt x="5335" y="11574"/>
                  </a:cubicBezTo>
                  <a:cubicBezTo>
                    <a:pt x="4906" y="11574"/>
                    <a:pt x="4501" y="11455"/>
                    <a:pt x="4144" y="11193"/>
                  </a:cubicBezTo>
                  <a:lnTo>
                    <a:pt x="834" y="8812"/>
                  </a:lnTo>
                  <a:cubicBezTo>
                    <a:pt x="762" y="8740"/>
                    <a:pt x="738" y="8645"/>
                    <a:pt x="786" y="8550"/>
                  </a:cubicBezTo>
                  <a:cubicBezTo>
                    <a:pt x="834" y="8502"/>
                    <a:pt x="881" y="8478"/>
                    <a:pt x="929" y="8478"/>
                  </a:cubicBezTo>
                  <a:close/>
                  <a:moveTo>
                    <a:pt x="2191" y="0"/>
                  </a:moveTo>
                  <a:cubicBezTo>
                    <a:pt x="1905" y="0"/>
                    <a:pt x="1667" y="239"/>
                    <a:pt x="1667" y="524"/>
                  </a:cubicBezTo>
                  <a:lnTo>
                    <a:pt x="1667" y="1858"/>
                  </a:lnTo>
                  <a:cubicBezTo>
                    <a:pt x="1667" y="1953"/>
                    <a:pt x="1739" y="2025"/>
                    <a:pt x="1858" y="2048"/>
                  </a:cubicBezTo>
                  <a:cubicBezTo>
                    <a:pt x="1953" y="2048"/>
                    <a:pt x="2024" y="1953"/>
                    <a:pt x="2024" y="1858"/>
                  </a:cubicBezTo>
                  <a:lnTo>
                    <a:pt x="2024" y="524"/>
                  </a:lnTo>
                  <a:cubicBezTo>
                    <a:pt x="2024" y="429"/>
                    <a:pt x="2096" y="358"/>
                    <a:pt x="2191" y="358"/>
                  </a:cubicBezTo>
                  <a:cubicBezTo>
                    <a:pt x="2310" y="358"/>
                    <a:pt x="2382" y="429"/>
                    <a:pt x="2382" y="524"/>
                  </a:cubicBezTo>
                  <a:lnTo>
                    <a:pt x="2382" y="1834"/>
                  </a:lnTo>
                  <a:cubicBezTo>
                    <a:pt x="2382" y="2644"/>
                    <a:pt x="1929" y="3430"/>
                    <a:pt x="1238" y="3858"/>
                  </a:cubicBezTo>
                  <a:lnTo>
                    <a:pt x="643" y="4216"/>
                  </a:lnTo>
                  <a:cubicBezTo>
                    <a:pt x="609" y="4232"/>
                    <a:pt x="576" y="4240"/>
                    <a:pt x="543" y="4240"/>
                  </a:cubicBezTo>
                  <a:cubicBezTo>
                    <a:pt x="483" y="4240"/>
                    <a:pt x="427" y="4214"/>
                    <a:pt x="381" y="4168"/>
                  </a:cubicBezTo>
                  <a:cubicBezTo>
                    <a:pt x="357" y="4120"/>
                    <a:pt x="357" y="4073"/>
                    <a:pt x="381" y="4025"/>
                  </a:cubicBezTo>
                  <a:cubicBezTo>
                    <a:pt x="381" y="3977"/>
                    <a:pt x="405" y="3954"/>
                    <a:pt x="453" y="3930"/>
                  </a:cubicBezTo>
                  <a:lnTo>
                    <a:pt x="1048" y="3573"/>
                  </a:lnTo>
                  <a:cubicBezTo>
                    <a:pt x="1381" y="3358"/>
                    <a:pt x="1643" y="3072"/>
                    <a:pt x="1810" y="2739"/>
                  </a:cubicBezTo>
                  <a:cubicBezTo>
                    <a:pt x="1858" y="2644"/>
                    <a:pt x="1834" y="2549"/>
                    <a:pt x="1739" y="2501"/>
                  </a:cubicBezTo>
                  <a:cubicBezTo>
                    <a:pt x="1707" y="2485"/>
                    <a:pt x="1675" y="2477"/>
                    <a:pt x="1645" y="2477"/>
                  </a:cubicBezTo>
                  <a:cubicBezTo>
                    <a:pt x="1585" y="2477"/>
                    <a:pt x="1532" y="2509"/>
                    <a:pt x="1500" y="2572"/>
                  </a:cubicBezTo>
                  <a:cubicBezTo>
                    <a:pt x="1357" y="2858"/>
                    <a:pt x="1143" y="3096"/>
                    <a:pt x="857" y="3263"/>
                  </a:cubicBezTo>
                  <a:lnTo>
                    <a:pt x="262" y="3620"/>
                  </a:lnTo>
                  <a:cubicBezTo>
                    <a:pt x="143" y="3692"/>
                    <a:pt x="72" y="3811"/>
                    <a:pt x="24" y="3954"/>
                  </a:cubicBezTo>
                  <a:cubicBezTo>
                    <a:pt x="0" y="4073"/>
                    <a:pt x="24" y="4216"/>
                    <a:pt x="95" y="4335"/>
                  </a:cubicBezTo>
                  <a:cubicBezTo>
                    <a:pt x="191" y="4501"/>
                    <a:pt x="357" y="4597"/>
                    <a:pt x="548" y="4597"/>
                  </a:cubicBezTo>
                  <a:cubicBezTo>
                    <a:pt x="595" y="4597"/>
                    <a:pt x="643" y="4597"/>
                    <a:pt x="691" y="4573"/>
                  </a:cubicBezTo>
                  <a:cubicBezTo>
                    <a:pt x="786" y="4978"/>
                    <a:pt x="857" y="5382"/>
                    <a:pt x="905" y="5787"/>
                  </a:cubicBezTo>
                  <a:lnTo>
                    <a:pt x="857" y="5787"/>
                  </a:lnTo>
                  <a:cubicBezTo>
                    <a:pt x="667" y="5787"/>
                    <a:pt x="524" y="5930"/>
                    <a:pt x="524" y="6121"/>
                  </a:cubicBezTo>
                  <a:lnTo>
                    <a:pt x="524" y="7216"/>
                  </a:lnTo>
                  <a:cubicBezTo>
                    <a:pt x="524" y="7407"/>
                    <a:pt x="667" y="7550"/>
                    <a:pt x="857" y="7550"/>
                  </a:cubicBezTo>
                  <a:lnTo>
                    <a:pt x="953" y="7550"/>
                  </a:lnTo>
                  <a:lnTo>
                    <a:pt x="953" y="8121"/>
                  </a:lnTo>
                  <a:cubicBezTo>
                    <a:pt x="786" y="8121"/>
                    <a:pt x="619" y="8193"/>
                    <a:pt x="500" y="8359"/>
                  </a:cubicBezTo>
                  <a:cubicBezTo>
                    <a:pt x="333" y="8574"/>
                    <a:pt x="381" y="8907"/>
                    <a:pt x="619" y="9074"/>
                  </a:cubicBezTo>
                  <a:lnTo>
                    <a:pt x="3929" y="11479"/>
                  </a:lnTo>
                  <a:cubicBezTo>
                    <a:pt x="4334" y="11765"/>
                    <a:pt x="4834" y="11931"/>
                    <a:pt x="5335" y="11931"/>
                  </a:cubicBezTo>
                  <a:cubicBezTo>
                    <a:pt x="5835" y="11931"/>
                    <a:pt x="6311" y="11788"/>
                    <a:pt x="6716" y="11479"/>
                  </a:cubicBezTo>
                  <a:lnTo>
                    <a:pt x="10026" y="9074"/>
                  </a:lnTo>
                  <a:cubicBezTo>
                    <a:pt x="10264" y="8907"/>
                    <a:pt x="10312" y="8574"/>
                    <a:pt x="10145" y="8359"/>
                  </a:cubicBezTo>
                  <a:cubicBezTo>
                    <a:pt x="10026" y="8193"/>
                    <a:pt x="9859" y="8121"/>
                    <a:pt x="9693" y="8121"/>
                  </a:cubicBezTo>
                  <a:lnTo>
                    <a:pt x="9693" y="7550"/>
                  </a:lnTo>
                  <a:lnTo>
                    <a:pt x="9788" y="7550"/>
                  </a:lnTo>
                  <a:cubicBezTo>
                    <a:pt x="9978" y="7550"/>
                    <a:pt x="10121" y="7407"/>
                    <a:pt x="10121" y="7216"/>
                  </a:cubicBezTo>
                  <a:lnTo>
                    <a:pt x="10121" y="6121"/>
                  </a:lnTo>
                  <a:cubicBezTo>
                    <a:pt x="10121" y="5930"/>
                    <a:pt x="9978" y="5787"/>
                    <a:pt x="9788" y="5787"/>
                  </a:cubicBezTo>
                  <a:lnTo>
                    <a:pt x="9764" y="5787"/>
                  </a:lnTo>
                  <a:cubicBezTo>
                    <a:pt x="9788" y="5382"/>
                    <a:pt x="9859" y="4978"/>
                    <a:pt x="9955" y="4573"/>
                  </a:cubicBezTo>
                  <a:cubicBezTo>
                    <a:pt x="10002" y="4573"/>
                    <a:pt x="10050" y="4597"/>
                    <a:pt x="10097" y="4597"/>
                  </a:cubicBezTo>
                  <a:cubicBezTo>
                    <a:pt x="10288" y="4597"/>
                    <a:pt x="10455" y="4501"/>
                    <a:pt x="10550" y="4335"/>
                  </a:cubicBezTo>
                  <a:cubicBezTo>
                    <a:pt x="10621" y="4216"/>
                    <a:pt x="10645" y="4073"/>
                    <a:pt x="10621" y="3954"/>
                  </a:cubicBezTo>
                  <a:cubicBezTo>
                    <a:pt x="10574" y="3811"/>
                    <a:pt x="10502" y="3692"/>
                    <a:pt x="10383" y="3620"/>
                  </a:cubicBezTo>
                  <a:lnTo>
                    <a:pt x="9788" y="3263"/>
                  </a:lnTo>
                  <a:cubicBezTo>
                    <a:pt x="9288" y="2953"/>
                    <a:pt x="8978" y="2406"/>
                    <a:pt x="8978" y="1834"/>
                  </a:cubicBezTo>
                  <a:lnTo>
                    <a:pt x="8978" y="524"/>
                  </a:lnTo>
                  <a:cubicBezTo>
                    <a:pt x="8978" y="239"/>
                    <a:pt x="8740" y="0"/>
                    <a:pt x="8454" y="0"/>
                  </a:cubicBezTo>
                  <a:cubicBezTo>
                    <a:pt x="8216" y="0"/>
                    <a:pt x="8002" y="167"/>
                    <a:pt x="7954" y="381"/>
                  </a:cubicBezTo>
                  <a:lnTo>
                    <a:pt x="7311" y="381"/>
                  </a:lnTo>
                  <a:cubicBezTo>
                    <a:pt x="7240" y="167"/>
                    <a:pt x="7049" y="0"/>
                    <a:pt x="6811" y="0"/>
                  </a:cubicBezTo>
                  <a:cubicBezTo>
                    <a:pt x="6525" y="0"/>
                    <a:pt x="6287" y="239"/>
                    <a:pt x="6287" y="524"/>
                  </a:cubicBezTo>
                  <a:cubicBezTo>
                    <a:pt x="6287" y="1072"/>
                    <a:pt x="5858" y="1501"/>
                    <a:pt x="5311" y="1501"/>
                  </a:cubicBezTo>
                  <a:cubicBezTo>
                    <a:pt x="4787" y="1501"/>
                    <a:pt x="4358" y="1072"/>
                    <a:pt x="4358" y="524"/>
                  </a:cubicBezTo>
                  <a:cubicBezTo>
                    <a:pt x="4358" y="239"/>
                    <a:pt x="4120" y="0"/>
                    <a:pt x="3834" y="0"/>
                  </a:cubicBezTo>
                  <a:cubicBezTo>
                    <a:pt x="3596" y="0"/>
                    <a:pt x="3406" y="167"/>
                    <a:pt x="3334" y="358"/>
                  </a:cubicBezTo>
                  <a:lnTo>
                    <a:pt x="2691" y="358"/>
                  </a:lnTo>
                  <a:cubicBezTo>
                    <a:pt x="2620" y="167"/>
                    <a:pt x="2429" y="0"/>
                    <a:pt x="2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7"/>
            <p:cNvSpPr/>
            <p:nvPr/>
          </p:nvSpPr>
          <p:spPr>
            <a:xfrm>
              <a:off x="4789443" y="4170945"/>
              <a:ext cx="127020" cy="82443"/>
            </a:xfrm>
            <a:custGeom>
              <a:rect b="b" l="l" r="r" t="t"/>
              <a:pathLst>
                <a:path extrusionOk="0" h="2334" w="3596">
                  <a:moveTo>
                    <a:pt x="3429" y="0"/>
                  </a:moveTo>
                  <a:cubicBezTo>
                    <a:pt x="3334" y="0"/>
                    <a:pt x="3263" y="95"/>
                    <a:pt x="3263" y="191"/>
                  </a:cubicBezTo>
                  <a:lnTo>
                    <a:pt x="3263" y="1238"/>
                  </a:lnTo>
                  <a:cubicBezTo>
                    <a:pt x="3263" y="1643"/>
                    <a:pt x="2905" y="1977"/>
                    <a:pt x="2501" y="1977"/>
                  </a:cubicBezTo>
                  <a:lnTo>
                    <a:pt x="1119" y="1977"/>
                  </a:lnTo>
                  <a:cubicBezTo>
                    <a:pt x="810" y="1977"/>
                    <a:pt x="524" y="1834"/>
                    <a:pt x="333" y="1596"/>
                  </a:cubicBezTo>
                  <a:cubicBezTo>
                    <a:pt x="292" y="1554"/>
                    <a:pt x="242" y="1529"/>
                    <a:pt x="194" y="1529"/>
                  </a:cubicBezTo>
                  <a:cubicBezTo>
                    <a:pt x="159" y="1529"/>
                    <a:pt x="125" y="1542"/>
                    <a:pt x="95" y="1572"/>
                  </a:cubicBezTo>
                  <a:cubicBezTo>
                    <a:pt x="0" y="1619"/>
                    <a:pt x="0" y="1739"/>
                    <a:pt x="48" y="1810"/>
                  </a:cubicBezTo>
                  <a:cubicBezTo>
                    <a:pt x="310" y="2143"/>
                    <a:pt x="691" y="2334"/>
                    <a:pt x="1119" y="2334"/>
                  </a:cubicBezTo>
                  <a:lnTo>
                    <a:pt x="2501" y="2334"/>
                  </a:lnTo>
                  <a:cubicBezTo>
                    <a:pt x="3096" y="2334"/>
                    <a:pt x="3596" y="1834"/>
                    <a:pt x="3596" y="1238"/>
                  </a:cubicBezTo>
                  <a:lnTo>
                    <a:pt x="3596" y="191"/>
                  </a:lnTo>
                  <a:cubicBezTo>
                    <a:pt x="3596" y="95"/>
                    <a:pt x="3525" y="0"/>
                    <a:pt x="34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7"/>
            <p:cNvSpPr/>
            <p:nvPr/>
          </p:nvSpPr>
          <p:spPr>
            <a:xfrm>
              <a:off x="4929073" y="4171757"/>
              <a:ext cx="127867" cy="81630"/>
            </a:xfrm>
            <a:custGeom>
              <a:rect b="b" l="l" r="r" t="t"/>
              <a:pathLst>
                <a:path extrusionOk="0" h="2311" w="3620">
                  <a:moveTo>
                    <a:pt x="167" y="1"/>
                  </a:moveTo>
                  <a:cubicBezTo>
                    <a:pt x="72" y="1"/>
                    <a:pt x="0" y="72"/>
                    <a:pt x="0" y="168"/>
                  </a:cubicBezTo>
                  <a:lnTo>
                    <a:pt x="0" y="1215"/>
                  </a:lnTo>
                  <a:cubicBezTo>
                    <a:pt x="0" y="1835"/>
                    <a:pt x="500" y="2311"/>
                    <a:pt x="1096" y="2311"/>
                  </a:cubicBezTo>
                  <a:lnTo>
                    <a:pt x="2477" y="2311"/>
                  </a:lnTo>
                  <a:cubicBezTo>
                    <a:pt x="2906" y="2311"/>
                    <a:pt x="3310" y="2120"/>
                    <a:pt x="3549" y="1787"/>
                  </a:cubicBezTo>
                  <a:cubicBezTo>
                    <a:pt x="3620" y="1716"/>
                    <a:pt x="3596" y="1620"/>
                    <a:pt x="3525" y="1549"/>
                  </a:cubicBezTo>
                  <a:cubicBezTo>
                    <a:pt x="3485" y="1529"/>
                    <a:pt x="3446" y="1518"/>
                    <a:pt x="3408" y="1518"/>
                  </a:cubicBezTo>
                  <a:cubicBezTo>
                    <a:pt x="3355" y="1518"/>
                    <a:pt x="3305" y="1541"/>
                    <a:pt x="3263" y="1596"/>
                  </a:cubicBezTo>
                  <a:cubicBezTo>
                    <a:pt x="3096" y="1835"/>
                    <a:pt x="2787" y="1977"/>
                    <a:pt x="2477" y="1977"/>
                  </a:cubicBezTo>
                  <a:lnTo>
                    <a:pt x="1096" y="1977"/>
                  </a:lnTo>
                  <a:cubicBezTo>
                    <a:pt x="691" y="1977"/>
                    <a:pt x="357" y="1620"/>
                    <a:pt x="357" y="1215"/>
                  </a:cubicBezTo>
                  <a:lnTo>
                    <a:pt x="357" y="168"/>
                  </a:lnTo>
                  <a:cubicBezTo>
                    <a:pt x="357" y="72"/>
                    <a:pt x="262"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7"/>
            <p:cNvSpPr/>
            <p:nvPr/>
          </p:nvSpPr>
          <p:spPr>
            <a:xfrm>
              <a:off x="5045143" y="4299624"/>
              <a:ext cx="12645" cy="11833"/>
            </a:xfrm>
            <a:custGeom>
              <a:rect b="b" l="l" r="r" t="t"/>
              <a:pathLst>
                <a:path extrusionOk="0" h="335" w="358">
                  <a:moveTo>
                    <a:pt x="191" y="1"/>
                  </a:moveTo>
                  <a:cubicBezTo>
                    <a:pt x="96" y="1"/>
                    <a:pt x="1" y="72"/>
                    <a:pt x="1" y="167"/>
                  </a:cubicBezTo>
                  <a:cubicBezTo>
                    <a:pt x="1" y="263"/>
                    <a:pt x="96" y="334"/>
                    <a:pt x="191" y="334"/>
                  </a:cubicBezTo>
                  <a:cubicBezTo>
                    <a:pt x="286" y="334"/>
                    <a:pt x="358" y="263"/>
                    <a:pt x="358" y="167"/>
                  </a:cubicBezTo>
                  <a:cubicBezTo>
                    <a:pt x="358" y="72"/>
                    <a:pt x="286" y="1"/>
                    <a:pt x="1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7"/>
            <p:cNvSpPr/>
            <p:nvPr/>
          </p:nvSpPr>
          <p:spPr>
            <a:xfrm>
              <a:off x="4787748" y="4299624"/>
              <a:ext cx="12645" cy="11833"/>
            </a:xfrm>
            <a:custGeom>
              <a:rect b="b" l="l" r="r" t="t"/>
              <a:pathLst>
                <a:path extrusionOk="0" h="335" w="358">
                  <a:moveTo>
                    <a:pt x="167" y="1"/>
                  </a:moveTo>
                  <a:cubicBezTo>
                    <a:pt x="72" y="1"/>
                    <a:pt x="0" y="72"/>
                    <a:pt x="0" y="167"/>
                  </a:cubicBezTo>
                  <a:cubicBezTo>
                    <a:pt x="0" y="263"/>
                    <a:pt x="72" y="334"/>
                    <a:pt x="167" y="334"/>
                  </a:cubicBezTo>
                  <a:cubicBezTo>
                    <a:pt x="286" y="334"/>
                    <a:pt x="358" y="263"/>
                    <a:pt x="358" y="167"/>
                  </a:cubicBezTo>
                  <a:cubicBezTo>
                    <a:pt x="358" y="72"/>
                    <a:pt x="286"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2" name="Google Shape;1612;p47"/>
          <p:cNvSpPr/>
          <p:nvPr/>
        </p:nvSpPr>
        <p:spPr>
          <a:xfrm>
            <a:off x="4020579" y="4069993"/>
            <a:ext cx="357534" cy="421468"/>
          </a:xfrm>
          <a:custGeom>
            <a:rect b="b" l="l" r="r" t="t"/>
            <a:pathLst>
              <a:path extrusionOk="0" h="11932" w="10122">
                <a:moveTo>
                  <a:pt x="4242" y="1279"/>
                </a:moveTo>
                <a:cubicBezTo>
                  <a:pt x="4307" y="1279"/>
                  <a:pt x="4367" y="1290"/>
                  <a:pt x="4406" y="1310"/>
                </a:cubicBezTo>
                <a:lnTo>
                  <a:pt x="4502" y="1667"/>
                </a:lnTo>
                <a:lnTo>
                  <a:pt x="3763" y="1667"/>
                </a:lnTo>
                <a:cubicBezTo>
                  <a:pt x="3787" y="1572"/>
                  <a:pt x="3835" y="1453"/>
                  <a:pt x="3978" y="1358"/>
                </a:cubicBezTo>
                <a:cubicBezTo>
                  <a:pt x="4047" y="1302"/>
                  <a:pt x="4150" y="1279"/>
                  <a:pt x="4242" y="1279"/>
                </a:cubicBezTo>
                <a:close/>
                <a:moveTo>
                  <a:pt x="5073" y="358"/>
                </a:moveTo>
                <a:cubicBezTo>
                  <a:pt x="5216" y="358"/>
                  <a:pt x="5359" y="405"/>
                  <a:pt x="5430" y="524"/>
                </a:cubicBezTo>
                <a:cubicBezTo>
                  <a:pt x="5526" y="643"/>
                  <a:pt x="5549" y="786"/>
                  <a:pt x="5502" y="905"/>
                </a:cubicBezTo>
                <a:lnTo>
                  <a:pt x="5311" y="1667"/>
                </a:lnTo>
                <a:lnTo>
                  <a:pt x="4859" y="1667"/>
                </a:lnTo>
                <a:lnTo>
                  <a:pt x="4644" y="905"/>
                </a:lnTo>
                <a:cubicBezTo>
                  <a:pt x="4621" y="786"/>
                  <a:pt x="4644" y="643"/>
                  <a:pt x="4716" y="524"/>
                </a:cubicBezTo>
                <a:cubicBezTo>
                  <a:pt x="4811" y="429"/>
                  <a:pt x="4930" y="358"/>
                  <a:pt x="5073" y="358"/>
                </a:cubicBezTo>
                <a:close/>
                <a:moveTo>
                  <a:pt x="5921" y="1279"/>
                </a:moveTo>
                <a:cubicBezTo>
                  <a:pt x="6009" y="1279"/>
                  <a:pt x="6109" y="1302"/>
                  <a:pt x="6192" y="1358"/>
                </a:cubicBezTo>
                <a:cubicBezTo>
                  <a:pt x="6311" y="1453"/>
                  <a:pt x="6383" y="1572"/>
                  <a:pt x="6407" y="1667"/>
                </a:cubicBezTo>
                <a:lnTo>
                  <a:pt x="5645" y="1667"/>
                </a:lnTo>
                <a:lnTo>
                  <a:pt x="5764" y="1310"/>
                </a:lnTo>
                <a:cubicBezTo>
                  <a:pt x="5803" y="1290"/>
                  <a:pt x="5859" y="1279"/>
                  <a:pt x="5921" y="1279"/>
                </a:cubicBezTo>
                <a:close/>
                <a:moveTo>
                  <a:pt x="3859" y="2001"/>
                </a:moveTo>
                <a:lnTo>
                  <a:pt x="3859" y="2572"/>
                </a:lnTo>
                <a:lnTo>
                  <a:pt x="2954" y="2572"/>
                </a:lnTo>
                <a:cubicBezTo>
                  <a:pt x="3001" y="2382"/>
                  <a:pt x="3025" y="2191"/>
                  <a:pt x="3025" y="2001"/>
                </a:cubicBezTo>
                <a:close/>
                <a:moveTo>
                  <a:pt x="4549" y="2001"/>
                </a:moveTo>
                <a:lnTo>
                  <a:pt x="4549" y="2572"/>
                </a:lnTo>
                <a:lnTo>
                  <a:pt x="4216" y="2572"/>
                </a:lnTo>
                <a:lnTo>
                  <a:pt x="4216" y="2001"/>
                </a:lnTo>
                <a:close/>
                <a:moveTo>
                  <a:pt x="5264" y="2001"/>
                </a:moveTo>
                <a:lnTo>
                  <a:pt x="5264" y="2572"/>
                </a:lnTo>
                <a:lnTo>
                  <a:pt x="4906" y="2572"/>
                </a:lnTo>
                <a:lnTo>
                  <a:pt x="4906" y="2001"/>
                </a:lnTo>
                <a:close/>
                <a:moveTo>
                  <a:pt x="5954" y="2001"/>
                </a:moveTo>
                <a:lnTo>
                  <a:pt x="5954" y="2572"/>
                </a:lnTo>
                <a:lnTo>
                  <a:pt x="5597" y="2572"/>
                </a:lnTo>
                <a:lnTo>
                  <a:pt x="5597" y="2001"/>
                </a:lnTo>
                <a:close/>
                <a:moveTo>
                  <a:pt x="7121" y="2001"/>
                </a:moveTo>
                <a:cubicBezTo>
                  <a:pt x="7121" y="2191"/>
                  <a:pt x="7145" y="2382"/>
                  <a:pt x="7193" y="2572"/>
                </a:cubicBezTo>
                <a:lnTo>
                  <a:pt x="6311" y="2572"/>
                </a:lnTo>
                <a:lnTo>
                  <a:pt x="6311" y="2001"/>
                </a:lnTo>
                <a:close/>
                <a:moveTo>
                  <a:pt x="4216" y="2930"/>
                </a:moveTo>
                <a:lnTo>
                  <a:pt x="4216" y="7407"/>
                </a:lnTo>
                <a:lnTo>
                  <a:pt x="3859" y="7407"/>
                </a:lnTo>
                <a:lnTo>
                  <a:pt x="3859" y="2930"/>
                </a:lnTo>
                <a:close/>
                <a:moveTo>
                  <a:pt x="4906" y="2930"/>
                </a:moveTo>
                <a:lnTo>
                  <a:pt x="4906" y="7407"/>
                </a:lnTo>
                <a:lnTo>
                  <a:pt x="4549" y="7407"/>
                </a:lnTo>
                <a:lnTo>
                  <a:pt x="4549" y="2930"/>
                </a:lnTo>
                <a:close/>
                <a:moveTo>
                  <a:pt x="6311" y="2930"/>
                </a:moveTo>
                <a:lnTo>
                  <a:pt x="6311" y="7407"/>
                </a:lnTo>
                <a:lnTo>
                  <a:pt x="5954" y="7407"/>
                </a:lnTo>
                <a:lnTo>
                  <a:pt x="5954" y="6097"/>
                </a:lnTo>
                <a:cubicBezTo>
                  <a:pt x="5954" y="6002"/>
                  <a:pt x="5883" y="5930"/>
                  <a:pt x="5787" y="5930"/>
                </a:cubicBezTo>
                <a:cubicBezTo>
                  <a:pt x="5692" y="5930"/>
                  <a:pt x="5597" y="6002"/>
                  <a:pt x="5597" y="6097"/>
                </a:cubicBezTo>
                <a:lnTo>
                  <a:pt x="5597" y="7407"/>
                </a:lnTo>
                <a:lnTo>
                  <a:pt x="5264" y="7407"/>
                </a:lnTo>
                <a:lnTo>
                  <a:pt x="5264" y="2930"/>
                </a:lnTo>
                <a:lnTo>
                  <a:pt x="5597" y="2930"/>
                </a:lnTo>
                <a:lnTo>
                  <a:pt x="5597" y="5287"/>
                </a:lnTo>
                <a:cubicBezTo>
                  <a:pt x="5597" y="5382"/>
                  <a:pt x="5668" y="5454"/>
                  <a:pt x="5787" y="5454"/>
                </a:cubicBezTo>
                <a:cubicBezTo>
                  <a:pt x="5883" y="5454"/>
                  <a:pt x="5954" y="5382"/>
                  <a:pt x="5954" y="5287"/>
                </a:cubicBezTo>
                <a:lnTo>
                  <a:pt x="5954" y="2930"/>
                </a:lnTo>
                <a:close/>
                <a:moveTo>
                  <a:pt x="3501" y="2930"/>
                </a:moveTo>
                <a:lnTo>
                  <a:pt x="3501" y="7407"/>
                </a:lnTo>
                <a:cubicBezTo>
                  <a:pt x="3335" y="7430"/>
                  <a:pt x="3216" y="7550"/>
                  <a:pt x="3168" y="7716"/>
                </a:cubicBezTo>
                <a:cubicBezTo>
                  <a:pt x="2144" y="6954"/>
                  <a:pt x="1763" y="5501"/>
                  <a:pt x="2311" y="4358"/>
                </a:cubicBezTo>
                <a:cubicBezTo>
                  <a:pt x="2573" y="3834"/>
                  <a:pt x="2763" y="3358"/>
                  <a:pt x="2882" y="2930"/>
                </a:cubicBezTo>
                <a:close/>
                <a:moveTo>
                  <a:pt x="7264" y="2930"/>
                </a:moveTo>
                <a:cubicBezTo>
                  <a:pt x="7383" y="3358"/>
                  <a:pt x="7574" y="3834"/>
                  <a:pt x="7812" y="4358"/>
                </a:cubicBezTo>
                <a:cubicBezTo>
                  <a:pt x="8383" y="5501"/>
                  <a:pt x="8002" y="6954"/>
                  <a:pt x="6978" y="7716"/>
                </a:cubicBezTo>
                <a:cubicBezTo>
                  <a:pt x="6931" y="7550"/>
                  <a:pt x="6812" y="7430"/>
                  <a:pt x="6645" y="7407"/>
                </a:cubicBezTo>
                <a:lnTo>
                  <a:pt x="6645" y="2930"/>
                </a:lnTo>
                <a:close/>
                <a:moveTo>
                  <a:pt x="6597" y="7764"/>
                </a:moveTo>
                <a:cubicBezTo>
                  <a:pt x="6621" y="7764"/>
                  <a:pt x="6645" y="7788"/>
                  <a:pt x="6645" y="7811"/>
                </a:cubicBezTo>
                <a:lnTo>
                  <a:pt x="6645" y="8145"/>
                </a:lnTo>
                <a:cubicBezTo>
                  <a:pt x="6550" y="8169"/>
                  <a:pt x="6478" y="8216"/>
                  <a:pt x="6430" y="8264"/>
                </a:cubicBezTo>
                <a:cubicBezTo>
                  <a:pt x="6359" y="8312"/>
                  <a:pt x="6335" y="8335"/>
                  <a:pt x="6240" y="8335"/>
                </a:cubicBezTo>
                <a:cubicBezTo>
                  <a:pt x="6169" y="8335"/>
                  <a:pt x="6121" y="8312"/>
                  <a:pt x="6073" y="8264"/>
                </a:cubicBezTo>
                <a:cubicBezTo>
                  <a:pt x="5978" y="8193"/>
                  <a:pt x="5859" y="8121"/>
                  <a:pt x="5668" y="8121"/>
                </a:cubicBezTo>
                <a:cubicBezTo>
                  <a:pt x="5454" y="8121"/>
                  <a:pt x="5335" y="8193"/>
                  <a:pt x="5264" y="8264"/>
                </a:cubicBezTo>
                <a:cubicBezTo>
                  <a:pt x="5192" y="8312"/>
                  <a:pt x="5168" y="8335"/>
                  <a:pt x="5073" y="8335"/>
                </a:cubicBezTo>
                <a:cubicBezTo>
                  <a:pt x="5002" y="8335"/>
                  <a:pt x="4954" y="8312"/>
                  <a:pt x="4883" y="8264"/>
                </a:cubicBezTo>
                <a:cubicBezTo>
                  <a:pt x="4811" y="8193"/>
                  <a:pt x="4692" y="8121"/>
                  <a:pt x="4502" y="8121"/>
                </a:cubicBezTo>
                <a:cubicBezTo>
                  <a:pt x="4287" y="8121"/>
                  <a:pt x="4168" y="8193"/>
                  <a:pt x="4097" y="8264"/>
                </a:cubicBezTo>
                <a:cubicBezTo>
                  <a:pt x="4025" y="8312"/>
                  <a:pt x="4001" y="8335"/>
                  <a:pt x="3906" y="8335"/>
                </a:cubicBezTo>
                <a:cubicBezTo>
                  <a:pt x="3835" y="8335"/>
                  <a:pt x="3787" y="8312"/>
                  <a:pt x="3739" y="8264"/>
                </a:cubicBezTo>
                <a:cubicBezTo>
                  <a:pt x="3668" y="8216"/>
                  <a:pt x="3597" y="8169"/>
                  <a:pt x="3501" y="8145"/>
                </a:cubicBezTo>
                <a:lnTo>
                  <a:pt x="3501" y="7811"/>
                </a:lnTo>
                <a:cubicBezTo>
                  <a:pt x="3501" y="7788"/>
                  <a:pt x="3525" y="7764"/>
                  <a:pt x="3573" y="7764"/>
                </a:cubicBezTo>
                <a:close/>
                <a:moveTo>
                  <a:pt x="5668" y="8454"/>
                </a:moveTo>
                <a:cubicBezTo>
                  <a:pt x="5740" y="8454"/>
                  <a:pt x="5787" y="8478"/>
                  <a:pt x="5835" y="8550"/>
                </a:cubicBezTo>
                <a:cubicBezTo>
                  <a:pt x="5930" y="8597"/>
                  <a:pt x="6026" y="8693"/>
                  <a:pt x="6240" y="8693"/>
                </a:cubicBezTo>
                <a:cubicBezTo>
                  <a:pt x="6430" y="8693"/>
                  <a:pt x="6573" y="8597"/>
                  <a:pt x="6645" y="8526"/>
                </a:cubicBezTo>
                <a:lnTo>
                  <a:pt x="6645" y="8812"/>
                </a:lnTo>
                <a:cubicBezTo>
                  <a:pt x="6550" y="8835"/>
                  <a:pt x="6478" y="8907"/>
                  <a:pt x="6430" y="8955"/>
                </a:cubicBezTo>
                <a:cubicBezTo>
                  <a:pt x="6359" y="9002"/>
                  <a:pt x="6335" y="9026"/>
                  <a:pt x="6240" y="9026"/>
                </a:cubicBezTo>
                <a:cubicBezTo>
                  <a:pt x="6169" y="9026"/>
                  <a:pt x="6121" y="9002"/>
                  <a:pt x="6073" y="8955"/>
                </a:cubicBezTo>
                <a:cubicBezTo>
                  <a:pt x="5978" y="8883"/>
                  <a:pt x="5859" y="8788"/>
                  <a:pt x="5668" y="8788"/>
                </a:cubicBezTo>
                <a:cubicBezTo>
                  <a:pt x="5454" y="8788"/>
                  <a:pt x="5335" y="8883"/>
                  <a:pt x="5264" y="8955"/>
                </a:cubicBezTo>
                <a:cubicBezTo>
                  <a:pt x="5192" y="9002"/>
                  <a:pt x="5168" y="9026"/>
                  <a:pt x="5073" y="9026"/>
                </a:cubicBezTo>
                <a:cubicBezTo>
                  <a:pt x="5002" y="9026"/>
                  <a:pt x="4954" y="9002"/>
                  <a:pt x="4906" y="8955"/>
                </a:cubicBezTo>
                <a:cubicBezTo>
                  <a:pt x="4811" y="8883"/>
                  <a:pt x="4716" y="8788"/>
                  <a:pt x="4502" y="8788"/>
                </a:cubicBezTo>
                <a:cubicBezTo>
                  <a:pt x="4287" y="8788"/>
                  <a:pt x="4192" y="8883"/>
                  <a:pt x="4097" y="8955"/>
                </a:cubicBezTo>
                <a:cubicBezTo>
                  <a:pt x="4025" y="9002"/>
                  <a:pt x="4001" y="9026"/>
                  <a:pt x="3906" y="9026"/>
                </a:cubicBezTo>
                <a:cubicBezTo>
                  <a:pt x="3835" y="9026"/>
                  <a:pt x="3811" y="9002"/>
                  <a:pt x="3739" y="8955"/>
                </a:cubicBezTo>
                <a:cubicBezTo>
                  <a:pt x="3692" y="8907"/>
                  <a:pt x="3620" y="8835"/>
                  <a:pt x="3501" y="8812"/>
                </a:cubicBezTo>
                <a:lnTo>
                  <a:pt x="3501" y="8526"/>
                </a:lnTo>
                <a:cubicBezTo>
                  <a:pt x="3573" y="8597"/>
                  <a:pt x="3692" y="8693"/>
                  <a:pt x="3906" y="8693"/>
                </a:cubicBezTo>
                <a:cubicBezTo>
                  <a:pt x="4120" y="8693"/>
                  <a:pt x="4240" y="8597"/>
                  <a:pt x="4311" y="8550"/>
                </a:cubicBezTo>
                <a:cubicBezTo>
                  <a:pt x="4382" y="8478"/>
                  <a:pt x="4406" y="8454"/>
                  <a:pt x="4502" y="8454"/>
                </a:cubicBezTo>
                <a:cubicBezTo>
                  <a:pt x="4573" y="8454"/>
                  <a:pt x="4621" y="8478"/>
                  <a:pt x="4668" y="8550"/>
                </a:cubicBezTo>
                <a:cubicBezTo>
                  <a:pt x="4763" y="8597"/>
                  <a:pt x="4883" y="8693"/>
                  <a:pt x="5073" y="8693"/>
                </a:cubicBezTo>
                <a:cubicBezTo>
                  <a:pt x="5287" y="8693"/>
                  <a:pt x="5406" y="8597"/>
                  <a:pt x="5478" y="8550"/>
                </a:cubicBezTo>
                <a:cubicBezTo>
                  <a:pt x="5549" y="8478"/>
                  <a:pt x="5573" y="8454"/>
                  <a:pt x="5668" y="8454"/>
                </a:cubicBezTo>
                <a:close/>
                <a:moveTo>
                  <a:pt x="5668" y="9145"/>
                </a:moveTo>
                <a:cubicBezTo>
                  <a:pt x="5740" y="9145"/>
                  <a:pt x="5764" y="9169"/>
                  <a:pt x="5835" y="9217"/>
                </a:cubicBezTo>
                <a:cubicBezTo>
                  <a:pt x="5930" y="9288"/>
                  <a:pt x="6026" y="9359"/>
                  <a:pt x="6240" y="9359"/>
                </a:cubicBezTo>
                <a:cubicBezTo>
                  <a:pt x="6260" y="9362"/>
                  <a:pt x="6280" y="9363"/>
                  <a:pt x="6299" y="9363"/>
                </a:cubicBezTo>
                <a:cubicBezTo>
                  <a:pt x="6460" y="9363"/>
                  <a:pt x="6581" y="9280"/>
                  <a:pt x="6645" y="9217"/>
                </a:cubicBezTo>
                <a:lnTo>
                  <a:pt x="6645" y="9717"/>
                </a:lnTo>
                <a:lnTo>
                  <a:pt x="3501" y="9717"/>
                </a:lnTo>
                <a:lnTo>
                  <a:pt x="3501" y="9217"/>
                </a:lnTo>
                <a:cubicBezTo>
                  <a:pt x="3573" y="9264"/>
                  <a:pt x="3692" y="9359"/>
                  <a:pt x="3906" y="9359"/>
                </a:cubicBezTo>
                <a:cubicBezTo>
                  <a:pt x="4120" y="9359"/>
                  <a:pt x="4240" y="9288"/>
                  <a:pt x="4311" y="9217"/>
                </a:cubicBezTo>
                <a:cubicBezTo>
                  <a:pt x="4382" y="9169"/>
                  <a:pt x="4406" y="9145"/>
                  <a:pt x="4502" y="9145"/>
                </a:cubicBezTo>
                <a:cubicBezTo>
                  <a:pt x="4573" y="9145"/>
                  <a:pt x="4621" y="9169"/>
                  <a:pt x="4668" y="9217"/>
                </a:cubicBezTo>
                <a:cubicBezTo>
                  <a:pt x="4763" y="9288"/>
                  <a:pt x="4859" y="9359"/>
                  <a:pt x="5073" y="9359"/>
                </a:cubicBezTo>
                <a:cubicBezTo>
                  <a:pt x="5287" y="9359"/>
                  <a:pt x="5406" y="9288"/>
                  <a:pt x="5478" y="9217"/>
                </a:cubicBezTo>
                <a:cubicBezTo>
                  <a:pt x="5549" y="9169"/>
                  <a:pt x="5573" y="9145"/>
                  <a:pt x="5668" y="9145"/>
                </a:cubicBezTo>
                <a:close/>
                <a:moveTo>
                  <a:pt x="7431" y="10074"/>
                </a:moveTo>
                <a:cubicBezTo>
                  <a:pt x="7550" y="10074"/>
                  <a:pt x="7669" y="10145"/>
                  <a:pt x="7693" y="10264"/>
                </a:cubicBezTo>
                <a:lnTo>
                  <a:pt x="7740" y="10431"/>
                </a:lnTo>
                <a:lnTo>
                  <a:pt x="4359" y="10431"/>
                </a:lnTo>
                <a:cubicBezTo>
                  <a:pt x="4263" y="10431"/>
                  <a:pt x="4192" y="10502"/>
                  <a:pt x="4192" y="10598"/>
                </a:cubicBezTo>
                <a:cubicBezTo>
                  <a:pt x="4192" y="10693"/>
                  <a:pt x="4263" y="10764"/>
                  <a:pt x="4359" y="10764"/>
                </a:cubicBezTo>
                <a:lnTo>
                  <a:pt x="8931" y="10764"/>
                </a:lnTo>
                <a:cubicBezTo>
                  <a:pt x="9074" y="10764"/>
                  <a:pt x="9217" y="10907"/>
                  <a:pt x="9217" y="11050"/>
                </a:cubicBezTo>
                <a:lnTo>
                  <a:pt x="9217" y="11574"/>
                </a:lnTo>
                <a:lnTo>
                  <a:pt x="953" y="11574"/>
                </a:lnTo>
                <a:lnTo>
                  <a:pt x="953" y="11050"/>
                </a:lnTo>
                <a:cubicBezTo>
                  <a:pt x="953" y="10907"/>
                  <a:pt x="1072" y="10764"/>
                  <a:pt x="1239" y="10764"/>
                </a:cubicBezTo>
                <a:lnTo>
                  <a:pt x="3549" y="10764"/>
                </a:lnTo>
                <a:cubicBezTo>
                  <a:pt x="3644" y="10764"/>
                  <a:pt x="3716" y="10693"/>
                  <a:pt x="3716" y="10598"/>
                </a:cubicBezTo>
                <a:cubicBezTo>
                  <a:pt x="3716" y="10502"/>
                  <a:pt x="3644" y="10431"/>
                  <a:pt x="3549" y="10431"/>
                </a:cubicBezTo>
                <a:lnTo>
                  <a:pt x="2406" y="10431"/>
                </a:lnTo>
                <a:lnTo>
                  <a:pt x="2453" y="10264"/>
                </a:lnTo>
                <a:cubicBezTo>
                  <a:pt x="2501" y="10145"/>
                  <a:pt x="2620" y="10074"/>
                  <a:pt x="2739" y="10074"/>
                </a:cubicBezTo>
                <a:close/>
                <a:moveTo>
                  <a:pt x="1358" y="0"/>
                </a:moveTo>
                <a:cubicBezTo>
                  <a:pt x="1001" y="0"/>
                  <a:pt x="667" y="143"/>
                  <a:pt x="405" y="381"/>
                </a:cubicBezTo>
                <a:cubicBezTo>
                  <a:pt x="143" y="643"/>
                  <a:pt x="1" y="977"/>
                  <a:pt x="1" y="1334"/>
                </a:cubicBezTo>
                <a:cubicBezTo>
                  <a:pt x="1" y="1691"/>
                  <a:pt x="143" y="2048"/>
                  <a:pt x="382" y="2287"/>
                </a:cubicBezTo>
                <a:cubicBezTo>
                  <a:pt x="607" y="2493"/>
                  <a:pt x="907" y="2626"/>
                  <a:pt x="1233" y="2626"/>
                </a:cubicBezTo>
                <a:cubicBezTo>
                  <a:pt x="1321" y="2626"/>
                  <a:pt x="1410" y="2616"/>
                  <a:pt x="1501" y="2596"/>
                </a:cubicBezTo>
                <a:lnTo>
                  <a:pt x="1501" y="2596"/>
                </a:lnTo>
                <a:cubicBezTo>
                  <a:pt x="1406" y="2882"/>
                  <a:pt x="1287" y="3191"/>
                  <a:pt x="1096" y="3477"/>
                </a:cubicBezTo>
                <a:cubicBezTo>
                  <a:pt x="1048" y="3573"/>
                  <a:pt x="1072" y="3668"/>
                  <a:pt x="1167" y="3715"/>
                </a:cubicBezTo>
                <a:cubicBezTo>
                  <a:pt x="1191" y="3739"/>
                  <a:pt x="1215" y="3739"/>
                  <a:pt x="1263" y="3739"/>
                </a:cubicBezTo>
                <a:cubicBezTo>
                  <a:pt x="1310" y="3739"/>
                  <a:pt x="1382" y="3715"/>
                  <a:pt x="1406" y="3644"/>
                </a:cubicBezTo>
                <a:cubicBezTo>
                  <a:pt x="1620" y="3334"/>
                  <a:pt x="1858" y="2691"/>
                  <a:pt x="1906" y="2406"/>
                </a:cubicBezTo>
                <a:cubicBezTo>
                  <a:pt x="2001" y="2334"/>
                  <a:pt x="2072" y="2239"/>
                  <a:pt x="2144" y="2120"/>
                </a:cubicBezTo>
                <a:cubicBezTo>
                  <a:pt x="2334" y="1786"/>
                  <a:pt x="2311" y="1358"/>
                  <a:pt x="2120" y="1048"/>
                </a:cubicBezTo>
                <a:cubicBezTo>
                  <a:pt x="1943" y="827"/>
                  <a:pt x="1685" y="688"/>
                  <a:pt x="1401" y="688"/>
                </a:cubicBezTo>
                <a:cubicBezTo>
                  <a:pt x="1379" y="688"/>
                  <a:pt x="1357" y="689"/>
                  <a:pt x="1334" y="691"/>
                </a:cubicBezTo>
                <a:cubicBezTo>
                  <a:pt x="977" y="715"/>
                  <a:pt x="715" y="977"/>
                  <a:pt x="715" y="1334"/>
                </a:cubicBezTo>
                <a:cubicBezTo>
                  <a:pt x="715" y="1524"/>
                  <a:pt x="810" y="1715"/>
                  <a:pt x="977" y="1810"/>
                </a:cubicBezTo>
                <a:cubicBezTo>
                  <a:pt x="1057" y="1864"/>
                  <a:pt x="1152" y="1895"/>
                  <a:pt x="1254" y="1895"/>
                </a:cubicBezTo>
                <a:cubicBezTo>
                  <a:pt x="1334" y="1895"/>
                  <a:pt x="1417" y="1876"/>
                  <a:pt x="1501" y="1834"/>
                </a:cubicBezTo>
                <a:cubicBezTo>
                  <a:pt x="1572" y="1786"/>
                  <a:pt x="1620" y="1691"/>
                  <a:pt x="1572" y="1596"/>
                </a:cubicBezTo>
                <a:cubicBezTo>
                  <a:pt x="1538" y="1544"/>
                  <a:pt x="1479" y="1505"/>
                  <a:pt x="1413" y="1505"/>
                </a:cubicBezTo>
                <a:cubicBezTo>
                  <a:pt x="1387" y="1505"/>
                  <a:pt x="1361" y="1511"/>
                  <a:pt x="1334" y="1524"/>
                </a:cubicBezTo>
                <a:cubicBezTo>
                  <a:pt x="1298" y="1536"/>
                  <a:pt x="1269" y="1542"/>
                  <a:pt x="1242" y="1542"/>
                </a:cubicBezTo>
                <a:cubicBezTo>
                  <a:pt x="1215" y="1542"/>
                  <a:pt x="1191" y="1536"/>
                  <a:pt x="1167" y="1524"/>
                </a:cubicBezTo>
                <a:cubicBezTo>
                  <a:pt x="1096" y="1477"/>
                  <a:pt x="1048" y="1405"/>
                  <a:pt x="1048" y="1334"/>
                </a:cubicBezTo>
                <a:cubicBezTo>
                  <a:pt x="1048" y="1167"/>
                  <a:pt x="1215" y="1048"/>
                  <a:pt x="1358" y="1048"/>
                </a:cubicBezTo>
                <a:cubicBezTo>
                  <a:pt x="1381" y="1046"/>
                  <a:pt x="1403" y="1045"/>
                  <a:pt x="1424" y="1045"/>
                </a:cubicBezTo>
                <a:cubicBezTo>
                  <a:pt x="1644" y="1045"/>
                  <a:pt x="1767" y="1154"/>
                  <a:pt x="1810" y="1263"/>
                </a:cubicBezTo>
                <a:cubicBezTo>
                  <a:pt x="1953" y="1453"/>
                  <a:pt x="1953" y="1739"/>
                  <a:pt x="1834" y="1953"/>
                </a:cubicBezTo>
                <a:cubicBezTo>
                  <a:pt x="1763" y="2096"/>
                  <a:pt x="1596" y="2263"/>
                  <a:pt x="1287" y="2287"/>
                </a:cubicBezTo>
                <a:cubicBezTo>
                  <a:pt x="1025" y="2287"/>
                  <a:pt x="810" y="2191"/>
                  <a:pt x="644" y="2025"/>
                </a:cubicBezTo>
                <a:cubicBezTo>
                  <a:pt x="453" y="1858"/>
                  <a:pt x="358" y="1620"/>
                  <a:pt x="358" y="1334"/>
                </a:cubicBezTo>
                <a:cubicBezTo>
                  <a:pt x="358" y="810"/>
                  <a:pt x="834" y="358"/>
                  <a:pt x="1382" y="358"/>
                </a:cubicBezTo>
                <a:cubicBezTo>
                  <a:pt x="1930" y="358"/>
                  <a:pt x="2311" y="596"/>
                  <a:pt x="2525" y="1072"/>
                </a:cubicBezTo>
                <a:cubicBezTo>
                  <a:pt x="2858" y="1810"/>
                  <a:pt x="2692" y="2834"/>
                  <a:pt x="2025" y="4192"/>
                </a:cubicBezTo>
                <a:cubicBezTo>
                  <a:pt x="1691" y="4906"/>
                  <a:pt x="1644" y="5692"/>
                  <a:pt x="1882" y="6454"/>
                </a:cubicBezTo>
                <a:cubicBezTo>
                  <a:pt x="2120" y="7145"/>
                  <a:pt x="2573" y="7764"/>
                  <a:pt x="3168" y="8121"/>
                </a:cubicBezTo>
                <a:lnTo>
                  <a:pt x="3168" y="9526"/>
                </a:lnTo>
                <a:cubicBezTo>
                  <a:pt x="2025" y="9026"/>
                  <a:pt x="1144" y="8002"/>
                  <a:pt x="858" y="6835"/>
                </a:cubicBezTo>
                <a:cubicBezTo>
                  <a:pt x="644" y="6025"/>
                  <a:pt x="715" y="5216"/>
                  <a:pt x="1072" y="4358"/>
                </a:cubicBezTo>
                <a:cubicBezTo>
                  <a:pt x="1096" y="4287"/>
                  <a:pt x="1048" y="4168"/>
                  <a:pt x="977" y="4144"/>
                </a:cubicBezTo>
                <a:cubicBezTo>
                  <a:pt x="951" y="4131"/>
                  <a:pt x="926" y="4125"/>
                  <a:pt x="901" y="4125"/>
                </a:cubicBezTo>
                <a:cubicBezTo>
                  <a:pt x="834" y="4125"/>
                  <a:pt x="774" y="4170"/>
                  <a:pt x="739" y="4239"/>
                </a:cubicBezTo>
                <a:cubicBezTo>
                  <a:pt x="358" y="5168"/>
                  <a:pt x="286" y="6049"/>
                  <a:pt x="501" y="6907"/>
                </a:cubicBezTo>
                <a:cubicBezTo>
                  <a:pt x="810" y="8121"/>
                  <a:pt x="1644" y="9145"/>
                  <a:pt x="2787" y="9717"/>
                </a:cubicBezTo>
                <a:cubicBezTo>
                  <a:pt x="2772" y="9715"/>
                  <a:pt x="2757" y="9715"/>
                  <a:pt x="2742" y="9715"/>
                </a:cubicBezTo>
                <a:cubicBezTo>
                  <a:pt x="2493" y="9715"/>
                  <a:pt x="2234" y="9898"/>
                  <a:pt x="2144" y="10145"/>
                </a:cubicBezTo>
                <a:lnTo>
                  <a:pt x="2072" y="10407"/>
                </a:lnTo>
                <a:lnTo>
                  <a:pt x="1263" y="10407"/>
                </a:lnTo>
                <a:cubicBezTo>
                  <a:pt x="906" y="10407"/>
                  <a:pt x="620" y="10717"/>
                  <a:pt x="620" y="11050"/>
                </a:cubicBezTo>
                <a:lnTo>
                  <a:pt x="620" y="11765"/>
                </a:lnTo>
                <a:cubicBezTo>
                  <a:pt x="620" y="11860"/>
                  <a:pt x="691" y="11931"/>
                  <a:pt x="786" y="11931"/>
                </a:cubicBezTo>
                <a:lnTo>
                  <a:pt x="9407" y="11931"/>
                </a:lnTo>
                <a:cubicBezTo>
                  <a:pt x="9503" y="11931"/>
                  <a:pt x="9598" y="11860"/>
                  <a:pt x="9598" y="11765"/>
                </a:cubicBezTo>
                <a:lnTo>
                  <a:pt x="9598" y="11050"/>
                </a:lnTo>
                <a:cubicBezTo>
                  <a:pt x="9598" y="10693"/>
                  <a:pt x="9288" y="10407"/>
                  <a:pt x="8955" y="10407"/>
                </a:cubicBezTo>
                <a:lnTo>
                  <a:pt x="8145" y="10407"/>
                </a:lnTo>
                <a:lnTo>
                  <a:pt x="8050" y="10145"/>
                </a:lnTo>
                <a:cubicBezTo>
                  <a:pt x="7982" y="9898"/>
                  <a:pt x="7724" y="9715"/>
                  <a:pt x="7455" y="9715"/>
                </a:cubicBezTo>
                <a:cubicBezTo>
                  <a:pt x="7439" y="9715"/>
                  <a:pt x="7423" y="9715"/>
                  <a:pt x="7407" y="9717"/>
                </a:cubicBezTo>
                <a:cubicBezTo>
                  <a:pt x="8526" y="9145"/>
                  <a:pt x="9383" y="8121"/>
                  <a:pt x="9669" y="6907"/>
                </a:cubicBezTo>
                <a:cubicBezTo>
                  <a:pt x="9979" y="5763"/>
                  <a:pt x="9765" y="4620"/>
                  <a:pt x="8979" y="3311"/>
                </a:cubicBezTo>
                <a:cubicBezTo>
                  <a:pt x="8860" y="3096"/>
                  <a:pt x="8764" y="2810"/>
                  <a:pt x="8693" y="2596"/>
                </a:cubicBezTo>
                <a:lnTo>
                  <a:pt x="8693" y="2596"/>
                </a:lnTo>
                <a:cubicBezTo>
                  <a:pt x="8772" y="2614"/>
                  <a:pt x="8854" y="2623"/>
                  <a:pt x="8936" y="2623"/>
                </a:cubicBezTo>
                <a:cubicBezTo>
                  <a:pt x="9395" y="2623"/>
                  <a:pt x="9868" y="2350"/>
                  <a:pt x="10050" y="1906"/>
                </a:cubicBezTo>
                <a:cubicBezTo>
                  <a:pt x="10074" y="1834"/>
                  <a:pt x="10050" y="1715"/>
                  <a:pt x="9955" y="1691"/>
                </a:cubicBezTo>
                <a:cubicBezTo>
                  <a:pt x="9931" y="1675"/>
                  <a:pt x="9902" y="1667"/>
                  <a:pt x="9872" y="1667"/>
                </a:cubicBezTo>
                <a:cubicBezTo>
                  <a:pt x="9812" y="1667"/>
                  <a:pt x="9749" y="1699"/>
                  <a:pt x="9717" y="1763"/>
                </a:cubicBezTo>
                <a:cubicBezTo>
                  <a:pt x="9604" y="2056"/>
                  <a:pt x="9298" y="2265"/>
                  <a:pt x="8961" y="2265"/>
                </a:cubicBezTo>
                <a:cubicBezTo>
                  <a:pt x="8943" y="2265"/>
                  <a:pt x="8925" y="2264"/>
                  <a:pt x="8907" y="2263"/>
                </a:cubicBezTo>
                <a:cubicBezTo>
                  <a:pt x="8574" y="2263"/>
                  <a:pt x="8431" y="2096"/>
                  <a:pt x="8336" y="1953"/>
                </a:cubicBezTo>
                <a:cubicBezTo>
                  <a:pt x="8240" y="1739"/>
                  <a:pt x="8240" y="1453"/>
                  <a:pt x="8359" y="1239"/>
                </a:cubicBezTo>
                <a:cubicBezTo>
                  <a:pt x="8425" y="1152"/>
                  <a:pt x="8549" y="1045"/>
                  <a:pt x="8769" y="1045"/>
                </a:cubicBezTo>
                <a:cubicBezTo>
                  <a:pt x="8791" y="1045"/>
                  <a:pt x="8813" y="1046"/>
                  <a:pt x="8836" y="1048"/>
                </a:cubicBezTo>
                <a:cubicBezTo>
                  <a:pt x="8979" y="1048"/>
                  <a:pt x="9145" y="1143"/>
                  <a:pt x="9145" y="1334"/>
                </a:cubicBezTo>
                <a:cubicBezTo>
                  <a:pt x="9145" y="1405"/>
                  <a:pt x="9098" y="1477"/>
                  <a:pt x="9026" y="1524"/>
                </a:cubicBezTo>
                <a:cubicBezTo>
                  <a:pt x="9002" y="1536"/>
                  <a:pt x="8973" y="1542"/>
                  <a:pt x="8943" y="1542"/>
                </a:cubicBezTo>
                <a:cubicBezTo>
                  <a:pt x="8913" y="1542"/>
                  <a:pt x="8883" y="1536"/>
                  <a:pt x="8860" y="1524"/>
                </a:cubicBezTo>
                <a:cubicBezTo>
                  <a:pt x="8833" y="1511"/>
                  <a:pt x="8806" y="1505"/>
                  <a:pt x="8781" y="1505"/>
                </a:cubicBezTo>
                <a:cubicBezTo>
                  <a:pt x="8715" y="1505"/>
                  <a:pt x="8656" y="1544"/>
                  <a:pt x="8621" y="1596"/>
                </a:cubicBezTo>
                <a:cubicBezTo>
                  <a:pt x="8574" y="1691"/>
                  <a:pt x="8621" y="1786"/>
                  <a:pt x="8693" y="1834"/>
                </a:cubicBezTo>
                <a:cubicBezTo>
                  <a:pt x="8776" y="1876"/>
                  <a:pt x="8860" y="1895"/>
                  <a:pt x="8939" y="1895"/>
                </a:cubicBezTo>
                <a:cubicBezTo>
                  <a:pt x="9041" y="1895"/>
                  <a:pt x="9137" y="1864"/>
                  <a:pt x="9217" y="1810"/>
                </a:cubicBezTo>
                <a:cubicBezTo>
                  <a:pt x="9383" y="1715"/>
                  <a:pt x="9479" y="1524"/>
                  <a:pt x="9479" y="1334"/>
                </a:cubicBezTo>
                <a:cubicBezTo>
                  <a:pt x="9479" y="977"/>
                  <a:pt x="9217" y="715"/>
                  <a:pt x="8860" y="691"/>
                </a:cubicBezTo>
                <a:cubicBezTo>
                  <a:pt x="8832" y="689"/>
                  <a:pt x="8804" y="688"/>
                  <a:pt x="8777" y="688"/>
                </a:cubicBezTo>
                <a:cubicBezTo>
                  <a:pt x="8479" y="688"/>
                  <a:pt x="8226" y="808"/>
                  <a:pt x="8074" y="1048"/>
                </a:cubicBezTo>
                <a:cubicBezTo>
                  <a:pt x="7883" y="1358"/>
                  <a:pt x="7859" y="1786"/>
                  <a:pt x="8050" y="2120"/>
                </a:cubicBezTo>
                <a:cubicBezTo>
                  <a:pt x="8097" y="2239"/>
                  <a:pt x="8193" y="2334"/>
                  <a:pt x="8288" y="2406"/>
                </a:cubicBezTo>
                <a:cubicBezTo>
                  <a:pt x="8336" y="2668"/>
                  <a:pt x="8479" y="3120"/>
                  <a:pt x="8693" y="3477"/>
                </a:cubicBezTo>
                <a:cubicBezTo>
                  <a:pt x="9407" y="4692"/>
                  <a:pt x="9622" y="5763"/>
                  <a:pt x="9336" y="6835"/>
                </a:cubicBezTo>
                <a:cubicBezTo>
                  <a:pt x="9050" y="8002"/>
                  <a:pt x="8193" y="9002"/>
                  <a:pt x="7026" y="9502"/>
                </a:cubicBezTo>
                <a:lnTo>
                  <a:pt x="7026" y="8121"/>
                </a:lnTo>
                <a:cubicBezTo>
                  <a:pt x="7621" y="7740"/>
                  <a:pt x="8097" y="7145"/>
                  <a:pt x="8312" y="6454"/>
                </a:cubicBezTo>
                <a:cubicBezTo>
                  <a:pt x="8574" y="5692"/>
                  <a:pt x="8502" y="4882"/>
                  <a:pt x="8169" y="4192"/>
                </a:cubicBezTo>
                <a:cubicBezTo>
                  <a:pt x="7502" y="2834"/>
                  <a:pt x="7335" y="1810"/>
                  <a:pt x="7669" y="1048"/>
                </a:cubicBezTo>
                <a:cubicBezTo>
                  <a:pt x="7859" y="596"/>
                  <a:pt x="8240" y="358"/>
                  <a:pt x="8788" y="358"/>
                </a:cubicBezTo>
                <a:cubicBezTo>
                  <a:pt x="9241" y="358"/>
                  <a:pt x="9645" y="667"/>
                  <a:pt x="9765" y="1096"/>
                </a:cubicBezTo>
                <a:cubicBezTo>
                  <a:pt x="9784" y="1175"/>
                  <a:pt x="9853" y="1221"/>
                  <a:pt x="9930" y="1221"/>
                </a:cubicBezTo>
                <a:cubicBezTo>
                  <a:pt x="9946" y="1221"/>
                  <a:pt x="9962" y="1219"/>
                  <a:pt x="9979" y="1215"/>
                </a:cubicBezTo>
                <a:cubicBezTo>
                  <a:pt x="10074" y="1191"/>
                  <a:pt x="10122" y="1096"/>
                  <a:pt x="10098" y="1001"/>
                </a:cubicBezTo>
                <a:cubicBezTo>
                  <a:pt x="9955" y="405"/>
                  <a:pt x="9407" y="0"/>
                  <a:pt x="8788" y="0"/>
                </a:cubicBezTo>
                <a:cubicBezTo>
                  <a:pt x="8097" y="0"/>
                  <a:pt x="7597" y="334"/>
                  <a:pt x="7335" y="929"/>
                </a:cubicBezTo>
                <a:cubicBezTo>
                  <a:pt x="7216" y="1143"/>
                  <a:pt x="7169" y="1382"/>
                  <a:pt x="7145" y="1667"/>
                </a:cubicBezTo>
                <a:lnTo>
                  <a:pt x="6764" y="1667"/>
                </a:lnTo>
                <a:cubicBezTo>
                  <a:pt x="6740" y="1501"/>
                  <a:pt x="6645" y="1263"/>
                  <a:pt x="6407" y="1072"/>
                </a:cubicBezTo>
                <a:cubicBezTo>
                  <a:pt x="6268" y="973"/>
                  <a:pt x="6112" y="923"/>
                  <a:pt x="5954" y="923"/>
                </a:cubicBezTo>
                <a:cubicBezTo>
                  <a:pt x="5922" y="923"/>
                  <a:pt x="5891" y="925"/>
                  <a:pt x="5859" y="929"/>
                </a:cubicBezTo>
                <a:cubicBezTo>
                  <a:pt x="5907" y="715"/>
                  <a:pt x="5859" y="500"/>
                  <a:pt x="5716" y="310"/>
                </a:cubicBezTo>
                <a:cubicBezTo>
                  <a:pt x="5573" y="119"/>
                  <a:pt x="5335" y="0"/>
                  <a:pt x="5097" y="0"/>
                </a:cubicBezTo>
                <a:cubicBezTo>
                  <a:pt x="4835" y="0"/>
                  <a:pt x="4597" y="119"/>
                  <a:pt x="4454" y="310"/>
                </a:cubicBezTo>
                <a:cubicBezTo>
                  <a:pt x="4311" y="500"/>
                  <a:pt x="4263" y="715"/>
                  <a:pt x="4311" y="929"/>
                </a:cubicBezTo>
                <a:cubicBezTo>
                  <a:pt x="4279" y="925"/>
                  <a:pt x="4247" y="923"/>
                  <a:pt x="4216" y="923"/>
                </a:cubicBezTo>
                <a:cubicBezTo>
                  <a:pt x="4058" y="923"/>
                  <a:pt x="3902" y="973"/>
                  <a:pt x="3763" y="1072"/>
                </a:cubicBezTo>
                <a:cubicBezTo>
                  <a:pt x="3525" y="1263"/>
                  <a:pt x="3430" y="1501"/>
                  <a:pt x="3406" y="1667"/>
                </a:cubicBezTo>
                <a:lnTo>
                  <a:pt x="3025" y="1667"/>
                </a:lnTo>
                <a:cubicBezTo>
                  <a:pt x="3001" y="1382"/>
                  <a:pt x="2930" y="1143"/>
                  <a:pt x="2834" y="929"/>
                </a:cubicBezTo>
                <a:cubicBezTo>
                  <a:pt x="2573" y="310"/>
                  <a:pt x="2049" y="0"/>
                  <a:pt x="13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7"/>
          <p:cNvSpPr/>
          <p:nvPr/>
        </p:nvSpPr>
        <p:spPr>
          <a:xfrm>
            <a:off x="3323242" y="4174300"/>
            <a:ext cx="422316" cy="212853"/>
          </a:xfrm>
          <a:custGeom>
            <a:rect b="b" l="l" r="r" t="t"/>
            <a:pathLst>
              <a:path extrusionOk="0" h="6026" w="11956">
                <a:moveTo>
                  <a:pt x="11407" y="1882"/>
                </a:moveTo>
                <a:cubicBezTo>
                  <a:pt x="11407" y="1977"/>
                  <a:pt x="11407" y="2025"/>
                  <a:pt x="11407" y="2167"/>
                </a:cubicBezTo>
                <a:lnTo>
                  <a:pt x="10645" y="2167"/>
                </a:lnTo>
                <a:cubicBezTo>
                  <a:pt x="10550" y="2167"/>
                  <a:pt x="10479" y="2263"/>
                  <a:pt x="10479" y="2358"/>
                </a:cubicBezTo>
                <a:lnTo>
                  <a:pt x="10479" y="3120"/>
                </a:lnTo>
                <a:lnTo>
                  <a:pt x="8931" y="3120"/>
                </a:lnTo>
                <a:lnTo>
                  <a:pt x="8931" y="2358"/>
                </a:lnTo>
                <a:cubicBezTo>
                  <a:pt x="8931" y="2263"/>
                  <a:pt x="8836" y="2167"/>
                  <a:pt x="8740" y="2167"/>
                </a:cubicBezTo>
                <a:lnTo>
                  <a:pt x="8169" y="2167"/>
                </a:lnTo>
                <a:cubicBezTo>
                  <a:pt x="8073" y="2167"/>
                  <a:pt x="7978" y="2263"/>
                  <a:pt x="7978" y="2358"/>
                </a:cubicBezTo>
                <a:lnTo>
                  <a:pt x="7978" y="3120"/>
                </a:lnTo>
                <a:lnTo>
                  <a:pt x="6430" y="3120"/>
                </a:lnTo>
                <a:lnTo>
                  <a:pt x="6430" y="2358"/>
                </a:lnTo>
                <a:cubicBezTo>
                  <a:pt x="6430" y="2263"/>
                  <a:pt x="6359" y="2167"/>
                  <a:pt x="6264" y="2167"/>
                </a:cubicBezTo>
                <a:lnTo>
                  <a:pt x="5668" y="2167"/>
                </a:lnTo>
                <a:cubicBezTo>
                  <a:pt x="5573" y="2167"/>
                  <a:pt x="5502" y="2263"/>
                  <a:pt x="5502" y="2358"/>
                </a:cubicBezTo>
                <a:lnTo>
                  <a:pt x="5502" y="3120"/>
                </a:lnTo>
                <a:lnTo>
                  <a:pt x="3954" y="3120"/>
                </a:lnTo>
                <a:lnTo>
                  <a:pt x="3954" y="2358"/>
                </a:lnTo>
                <a:cubicBezTo>
                  <a:pt x="3954" y="2263"/>
                  <a:pt x="3882" y="2167"/>
                  <a:pt x="3787" y="2167"/>
                </a:cubicBezTo>
                <a:lnTo>
                  <a:pt x="3191" y="2167"/>
                </a:lnTo>
                <a:cubicBezTo>
                  <a:pt x="3096" y="2167"/>
                  <a:pt x="3025" y="2263"/>
                  <a:pt x="3025" y="2358"/>
                </a:cubicBezTo>
                <a:lnTo>
                  <a:pt x="3025" y="3120"/>
                </a:lnTo>
                <a:lnTo>
                  <a:pt x="1477" y="3120"/>
                </a:lnTo>
                <a:lnTo>
                  <a:pt x="1477" y="2358"/>
                </a:lnTo>
                <a:cubicBezTo>
                  <a:pt x="1477" y="2263"/>
                  <a:pt x="1382" y="2167"/>
                  <a:pt x="1286" y="2167"/>
                </a:cubicBezTo>
                <a:lnTo>
                  <a:pt x="524" y="2167"/>
                </a:lnTo>
                <a:cubicBezTo>
                  <a:pt x="524" y="2120"/>
                  <a:pt x="524" y="2001"/>
                  <a:pt x="524" y="1882"/>
                </a:cubicBezTo>
                <a:lnTo>
                  <a:pt x="1763" y="1882"/>
                </a:lnTo>
                <a:lnTo>
                  <a:pt x="1763" y="2620"/>
                </a:lnTo>
                <a:cubicBezTo>
                  <a:pt x="1763" y="2715"/>
                  <a:pt x="1858" y="2810"/>
                  <a:pt x="1953" y="2810"/>
                </a:cubicBezTo>
                <a:lnTo>
                  <a:pt x="2549" y="2810"/>
                </a:lnTo>
                <a:cubicBezTo>
                  <a:pt x="2644" y="2810"/>
                  <a:pt x="2715" y="2739"/>
                  <a:pt x="2715" y="2620"/>
                </a:cubicBezTo>
                <a:lnTo>
                  <a:pt x="2715" y="1882"/>
                </a:lnTo>
                <a:lnTo>
                  <a:pt x="4263" y="1882"/>
                </a:lnTo>
                <a:lnTo>
                  <a:pt x="4263" y="2620"/>
                </a:lnTo>
                <a:cubicBezTo>
                  <a:pt x="4263" y="2715"/>
                  <a:pt x="4335" y="2810"/>
                  <a:pt x="4430" y="2810"/>
                </a:cubicBezTo>
                <a:lnTo>
                  <a:pt x="5025" y="2810"/>
                </a:lnTo>
                <a:cubicBezTo>
                  <a:pt x="5120" y="2810"/>
                  <a:pt x="5192" y="2739"/>
                  <a:pt x="5192" y="2620"/>
                </a:cubicBezTo>
                <a:lnTo>
                  <a:pt x="5192" y="1882"/>
                </a:lnTo>
                <a:lnTo>
                  <a:pt x="6740" y="1882"/>
                </a:lnTo>
                <a:lnTo>
                  <a:pt x="6740" y="2620"/>
                </a:lnTo>
                <a:cubicBezTo>
                  <a:pt x="6740" y="2715"/>
                  <a:pt x="6811" y="2810"/>
                  <a:pt x="6907" y="2810"/>
                </a:cubicBezTo>
                <a:lnTo>
                  <a:pt x="7502" y="2810"/>
                </a:lnTo>
                <a:cubicBezTo>
                  <a:pt x="7597" y="2810"/>
                  <a:pt x="7692" y="2739"/>
                  <a:pt x="7692" y="2620"/>
                </a:cubicBezTo>
                <a:lnTo>
                  <a:pt x="7692" y="1882"/>
                </a:lnTo>
                <a:lnTo>
                  <a:pt x="9217" y="1882"/>
                </a:lnTo>
                <a:lnTo>
                  <a:pt x="9217" y="2620"/>
                </a:lnTo>
                <a:cubicBezTo>
                  <a:pt x="9217" y="2715"/>
                  <a:pt x="9312" y="2810"/>
                  <a:pt x="9407" y="2810"/>
                </a:cubicBezTo>
                <a:lnTo>
                  <a:pt x="10002" y="2810"/>
                </a:lnTo>
                <a:cubicBezTo>
                  <a:pt x="10098" y="2810"/>
                  <a:pt x="10169" y="2739"/>
                  <a:pt x="10169" y="2620"/>
                </a:cubicBezTo>
                <a:lnTo>
                  <a:pt x="10169" y="1882"/>
                </a:lnTo>
                <a:close/>
                <a:moveTo>
                  <a:pt x="11407" y="2525"/>
                </a:moveTo>
                <a:cubicBezTo>
                  <a:pt x="11336" y="3001"/>
                  <a:pt x="11122" y="3453"/>
                  <a:pt x="10812" y="3811"/>
                </a:cubicBezTo>
                <a:lnTo>
                  <a:pt x="1143" y="3811"/>
                </a:lnTo>
                <a:cubicBezTo>
                  <a:pt x="810" y="3453"/>
                  <a:pt x="596" y="3001"/>
                  <a:pt x="548" y="2525"/>
                </a:cubicBezTo>
                <a:lnTo>
                  <a:pt x="1120" y="2525"/>
                </a:lnTo>
                <a:lnTo>
                  <a:pt x="1120" y="3168"/>
                </a:lnTo>
                <a:cubicBezTo>
                  <a:pt x="1120" y="3334"/>
                  <a:pt x="1263" y="3453"/>
                  <a:pt x="1405" y="3453"/>
                </a:cubicBezTo>
                <a:lnTo>
                  <a:pt x="3072" y="3453"/>
                </a:lnTo>
                <a:cubicBezTo>
                  <a:pt x="3239" y="3453"/>
                  <a:pt x="3358" y="3334"/>
                  <a:pt x="3358" y="3168"/>
                </a:cubicBezTo>
                <a:lnTo>
                  <a:pt x="3358" y="2525"/>
                </a:lnTo>
                <a:lnTo>
                  <a:pt x="3620" y="2525"/>
                </a:lnTo>
                <a:lnTo>
                  <a:pt x="3620" y="3168"/>
                </a:lnTo>
                <a:cubicBezTo>
                  <a:pt x="3620" y="3334"/>
                  <a:pt x="3739" y="3453"/>
                  <a:pt x="3906" y="3453"/>
                </a:cubicBezTo>
                <a:lnTo>
                  <a:pt x="5573" y="3453"/>
                </a:lnTo>
                <a:cubicBezTo>
                  <a:pt x="5716" y="3453"/>
                  <a:pt x="5859" y="3334"/>
                  <a:pt x="5859" y="3168"/>
                </a:cubicBezTo>
                <a:lnTo>
                  <a:pt x="5859" y="2525"/>
                </a:lnTo>
                <a:lnTo>
                  <a:pt x="6097" y="2525"/>
                </a:lnTo>
                <a:lnTo>
                  <a:pt x="6097" y="3168"/>
                </a:lnTo>
                <a:cubicBezTo>
                  <a:pt x="6097" y="3334"/>
                  <a:pt x="6216" y="3453"/>
                  <a:pt x="6383" y="3453"/>
                </a:cubicBezTo>
                <a:lnTo>
                  <a:pt x="8050" y="3453"/>
                </a:lnTo>
                <a:cubicBezTo>
                  <a:pt x="8216" y="3453"/>
                  <a:pt x="8335" y="3334"/>
                  <a:pt x="8335" y="3168"/>
                </a:cubicBezTo>
                <a:lnTo>
                  <a:pt x="8335" y="2525"/>
                </a:lnTo>
                <a:lnTo>
                  <a:pt x="8574" y="2525"/>
                </a:lnTo>
                <a:lnTo>
                  <a:pt x="8574" y="3168"/>
                </a:lnTo>
                <a:cubicBezTo>
                  <a:pt x="8574" y="3334"/>
                  <a:pt x="8716" y="3453"/>
                  <a:pt x="8883" y="3453"/>
                </a:cubicBezTo>
                <a:lnTo>
                  <a:pt x="10526" y="3453"/>
                </a:lnTo>
                <a:cubicBezTo>
                  <a:pt x="10693" y="3453"/>
                  <a:pt x="10836" y="3334"/>
                  <a:pt x="10836" y="3168"/>
                </a:cubicBezTo>
                <a:lnTo>
                  <a:pt x="10836" y="2525"/>
                </a:lnTo>
                <a:close/>
                <a:moveTo>
                  <a:pt x="10431" y="4168"/>
                </a:moveTo>
                <a:cubicBezTo>
                  <a:pt x="10002" y="4477"/>
                  <a:pt x="9526" y="4644"/>
                  <a:pt x="9002" y="4644"/>
                </a:cubicBezTo>
                <a:lnTo>
                  <a:pt x="6597" y="4644"/>
                </a:lnTo>
                <a:cubicBezTo>
                  <a:pt x="6502" y="4644"/>
                  <a:pt x="6406" y="4716"/>
                  <a:pt x="6406" y="4811"/>
                </a:cubicBezTo>
                <a:cubicBezTo>
                  <a:pt x="6406" y="4906"/>
                  <a:pt x="6502" y="4978"/>
                  <a:pt x="6597" y="4978"/>
                </a:cubicBezTo>
                <a:lnTo>
                  <a:pt x="8597" y="4978"/>
                </a:lnTo>
                <a:lnTo>
                  <a:pt x="8597" y="5501"/>
                </a:lnTo>
                <a:cubicBezTo>
                  <a:pt x="8597" y="5597"/>
                  <a:pt x="8526" y="5692"/>
                  <a:pt x="8407" y="5692"/>
                </a:cubicBezTo>
                <a:lnTo>
                  <a:pt x="3525" y="5692"/>
                </a:lnTo>
                <a:cubicBezTo>
                  <a:pt x="3430" y="5692"/>
                  <a:pt x="3358" y="5597"/>
                  <a:pt x="3358" y="5501"/>
                </a:cubicBezTo>
                <a:lnTo>
                  <a:pt x="3358" y="4978"/>
                </a:lnTo>
                <a:lnTo>
                  <a:pt x="5787" y="4978"/>
                </a:lnTo>
                <a:cubicBezTo>
                  <a:pt x="5883" y="4978"/>
                  <a:pt x="5954" y="4906"/>
                  <a:pt x="5954" y="4811"/>
                </a:cubicBezTo>
                <a:cubicBezTo>
                  <a:pt x="5954" y="4716"/>
                  <a:pt x="5883" y="4644"/>
                  <a:pt x="5787" y="4644"/>
                </a:cubicBezTo>
                <a:lnTo>
                  <a:pt x="2953" y="4644"/>
                </a:lnTo>
                <a:cubicBezTo>
                  <a:pt x="2429" y="4644"/>
                  <a:pt x="1929" y="4477"/>
                  <a:pt x="1524" y="4168"/>
                </a:cubicBezTo>
                <a:close/>
                <a:moveTo>
                  <a:pt x="191" y="0"/>
                </a:moveTo>
                <a:cubicBezTo>
                  <a:pt x="143" y="0"/>
                  <a:pt x="72" y="24"/>
                  <a:pt x="48" y="72"/>
                </a:cubicBezTo>
                <a:cubicBezTo>
                  <a:pt x="24" y="96"/>
                  <a:pt x="0" y="167"/>
                  <a:pt x="24" y="215"/>
                </a:cubicBezTo>
                <a:cubicBezTo>
                  <a:pt x="167" y="810"/>
                  <a:pt x="215" y="1405"/>
                  <a:pt x="191" y="2025"/>
                </a:cubicBezTo>
                <a:cubicBezTo>
                  <a:pt x="143" y="2810"/>
                  <a:pt x="405" y="3525"/>
                  <a:pt x="929" y="4096"/>
                </a:cubicBezTo>
                <a:cubicBezTo>
                  <a:pt x="1453" y="4668"/>
                  <a:pt x="2191" y="4978"/>
                  <a:pt x="2953" y="4978"/>
                </a:cubicBezTo>
                <a:lnTo>
                  <a:pt x="3001" y="4978"/>
                </a:lnTo>
                <a:lnTo>
                  <a:pt x="3001" y="5501"/>
                </a:lnTo>
                <a:cubicBezTo>
                  <a:pt x="3001" y="5787"/>
                  <a:pt x="3239" y="6025"/>
                  <a:pt x="3525" y="6025"/>
                </a:cubicBezTo>
                <a:lnTo>
                  <a:pt x="8431" y="6025"/>
                </a:lnTo>
                <a:cubicBezTo>
                  <a:pt x="8716" y="6025"/>
                  <a:pt x="8955" y="5787"/>
                  <a:pt x="8955" y="5501"/>
                </a:cubicBezTo>
                <a:lnTo>
                  <a:pt x="8955" y="4978"/>
                </a:lnTo>
                <a:lnTo>
                  <a:pt x="8978" y="4978"/>
                </a:lnTo>
                <a:cubicBezTo>
                  <a:pt x="9764" y="4978"/>
                  <a:pt x="10479" y="4668"/>
                  <a:pt x="11026" y="4096"/>
                </a:cubicBezTo>
                <a:cubicBezTo>
                  <a:pt x="11550" y="3549"/>
                  <a:pt x="11812" y="2810"/>
                  <a:pt x="11765" y="2025"/>
                </a:cubicBezTo>
                <a:cubicBezTo>
                  <a:pt x="11717" y="1405"/>
                  <a:pt x="11789" y="810"/>
                  <a:pt x="11931" y="215"/>
                </a:cubicBezTo>
                <a:cubicBezTo>
                  <a:pt x="11955" y="167"/>
                  <a:pt x="11931" y="119"/>
                  <a:pt x="11908" y="72"/>
                </a:cubicBezTo>
                <a:cubicBezTo>
                  <a:pt x="11860" y="24"/>
                  <a:pt x="11812" y="0"/>
                  <a:pt x="11765" y="0"/>
                </a:cubicBezTo>
                <a:lnTo>
                  <a:pt x="10360" y="0"/>
                </a:lnTo>
                <a:cubicBezTo>
                  <a:pt x="10264" y="0"/>
                  <a:pt x="10193" y="72"/>
                  <a:pt x="10193" y="167"/>
                </a:cubicBezTo>
                <a:cubicBezTo>
                  <a:pt x="10193" y="262"/>
                  <a:pt x="10264" y="334"/>
                  <a:pt x="10360" y="334"/>
                </a:cubicBezTo>
                <a:lnTo>
                  <a:pt x="11550" y="334"/>
                </a:lnTo>
                <a:cubicBezTo>
                  <a:pt x="11503" y="500"/>
                  <a:pt x="11479" y="643"/>
                  <a:pt x="11455" y="810"/>
                </a:cubicBezTo>
                <a:lnTo>
                  <a:pt x="3763" y="810"/>
                </a:lnTo>
                <a:cubicBezTo>
                  <a:pt x="3668" y="810"/>
                  <a:pt x="3596" y="881"/>
                  <a:pt x="3596" y="977"/>
                </a:cubicBezTo>
                <a:cubicBezTo>
                  <a:pt x="3596" y="1072"/>
                  <a:pt x="3668" y="1167"/>
                  <a:pt x="3763" y="1167"/>
                </a:cubicBezTo>
                <a:lnTo>
                  <a:pt x="11431" y="1167"/>
                </a:lnTo>
                <a:cubicBezTo>
                  <a:pt x="11407" y="1286"/>
                  <a:pt x="11407" y="1405"/>
                  <a:pt x="11407" y="1524"/>
                </a:cubicBezTo>
                <a:lnTo>
                  <a:pt x="10122" y="1524"/>
                </a:lnTo>
                <a:cubicBezTo>
                  <a:pt x="9955" y="1524"/>
                  <a:pt x="9836" y="1644"/>
                  <a:pt x="9836" y="1810"/>
                </a:cubicBezTo>
                <a:lnTo>
                  <a:pt x="9836" y="2453"/>
                </a:lnTo>
                <a:lnTo>
                  <a:pt x="9574" y="2453"/>
                </a:lnTo>
                <a:lnTo>
                  <a:pt x="9574" y="1810"/>
                </a:lnTo>
                <a:cubicBezTo>
                  <a:pt x="9574" y="1644"/>
                  <a:pt x="9455" y="1524"/>
                  <a:pt x="9288" y="1524"/>
                </a:cubicBezTo>
                <a:lnTo>
                  <a:pt x="7621" y="1524"/>
                </a:lnTo>
                <a:cubicBezTo>
                  <a:pt x="7478" y="1524"/>
                  <a:pt x="7335" y="1644"/>
                  <a:pt x="7335" y="1810"/>
                </a:cubicBezTo>
                <a:lnTo>
                  <a:pt x="7335" y="2453"/>
                </a:lnTo>
                <a:lnTo>
                  <a:pt x="7097" y="2453"/>
                </a:lnTo>
                <a:lnTo>
                  <a:pt x="7097" y="1810"/>
                </a:lnTo>
                <a:cubicBezTo>
                  <a:pt x="7097" y="1644"/>
                  <a:pt x="6978" y="1524"/>
                  <a:pt x="6811" y="1524"/>
                </a:cubicBezTo>
                <a:lnTo>
                  <a:pt x="5144" y="1524"/>
                </a:lnTo>
                <a:cubicBezTo>
                  <a:pt x="4978" y="1524"/>
                  <a:pt x="4859" y="1644"/>
                  <a:pt x="4859" y="1810"/>
                </a:cubicBezTo>
                <a:lnTo>
                  <a:pt x="4859" y="2453"/>
                </a:lnTo>
                <a:lnTo>
                  <a:pt x="4620" y="2453"/>
                </a:lnTo>
                <a:lnTo>
                  <a:pt x="4620" y="1810"/>
                </a:lnTo>
                <a:cubicBezTo>
                  <a:pt x="4620" y="1644"/>
                  <a:pt x="4477" y="1524"/>
                  <a:pt x="4311" y="1524"/>
                </a:cubicBezTo>
                <a:lnTo>
                  <a:pt x="2668" y="1524"/>
                </a:lnTo>
                <a:cubicBezTo>
                  <a:pt x="2501" y="1524"/>
                  <a:pt x="2358" y="1644"/>
                  <a:pt x="2358" y="1810"/>
                </a:cubicBezTo>
                <a:lnTo>
                  <a:pt x="2358" y="2453"/>
                </a:lnTo>
                <a:lnTo>
                  <a:pt x="2120" y="2453"/>
                </a:lnTo>
                <a:lnTo>
                  <a:pt x="2120" y="1810"/>
                </a:lnTo>
                <a:cubicBezTo>
                  <a:pt x="2120" y="1644"/>
                  <a:pt x="2001" y="1524"/>
                  <a:pt x="1834" y="1524"/>
                </a:cubicBezTo>
                <a:lnTo>
                  <a:pt x="548" y="1524"/>
                </a:lnTo>
                <a:cubicBezTo>
                  <a:pt x="548" y="1405"/>
                  <a:pt x="524" y="1286"/>
                  <a:pt x="524" y="1167"/>
                </a:cubicBezTo>
                <a:lnTo>
                  <a:pt x="2953" y="1167"/>
                </a:lnTo>
                <a:cubicBezTo>
                  <a:pt x="3049" y="1167"/>
                  <a:pt x="3144" y="1096"/>
                  <a:pt x="3144" y="977"/>
                </a:cubicBezTo>
                <a:cubicBezTo>
                  <a:pt x="3144" y="881"/>
                  <a:pt x="3049" y="810"/>
                  <a:pt x="2953" y="810"/>
                </a:cubicBezTo>
                <a:lnTo>
                  <a:pt x="500" y="810"/>
                </a:lnTo>
                <a:cubicBezTo>
                  <a:pt x="477" y="667"/>
                  <a:pt x="429" y="500"/>
                  <a:pt x="405" y="334"/>
                </a:cubicBezTo>
                <a:lnTo>
                  <a:pt x="9550" y="334"/>
                </a:lnTo>
                <a:cubicBezTo>
                  <a:pt x="9645" y="334"/>
                  <a:pt x="9717" y="262"/>
                  <a:pt x="9717" y="167"/>
                </a:cubicBezTo>
                <a:cubicBezTo>
                  <a:pt x="9717" y="72"/>
                  <a:pt x="9645" y="0"/>
                  <a:pt x="9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4" name="Google Shape;1614;p47"/>
          <p:cNvGrpSpPr/>
          <p:nvPr/>
        </p:nvGrpSpPr>
        <p:grpSpPr>
          <a:xfrm>
            <a:off x="2620006" y="4084298"/>
            <a:ext cx="428215" cy="392857"/>
            <a:chOff x="2620006" y="4084298"/>
            <a:chExt cx="428215" cy="392857"/>
          </a:xfrm>
        </p:grpSpPr>
        <p:sp>
          <p:nvSpPr>
            <p:cNvPr id="1615" name="Google Shape;1615;p47"/>
            <p:cNvSpPr/>
            <p:nvPr/>
          </p:nvSpPr>
          <p:spPr>
            <a:xfrm>
              <a:off x="2853841" y="4307395"/>
              <a:ext cx="167429" cy="139489"/>
            </a:xfrm>
            <a:custGeom>
              <a:rect b="b" l="l" r="r" t="t"/>
              <a:pathLst>
                <a:path extrusionOk="0" h="3949" w="4740">
                  <a:moveTo>
                    <a:pt x="449" y="0"/>
                  </a:moveTo>
                  <a:cubicBezTo>
                    <a:pt x="382" y="0"/>
                    <a:pt x="322" y="44"/>
                    <a:pt x="287" y="114"/>
                  </a:cubicBezTo>
                  <a:cubicBezTo>
                    <a:pt x="49" y="686"/>
                    <a:pt x="1" y="1305"/>
                    <a:pt x="120" y="1900"/>
                  </a:cubicBezTo>
                  <a:cubicBezTo>
                    <a:pt x="310" y="2638"/>
                    <a:pt x="763" y="3258"/>
                    <a:pt x="1406" y="3615"/>
                  </a:cubicBezTo>
                  <a:cubicBezTo>
                    <a:pt x="1763" y="3829"/>
                    <a:pt x="2168" y="3948"/>
                    <a:pt x="2573" y="3948"/>
                  </a:cubicBezTo>
                  <a:cubicBezTo>
                    <a:pt x="2763" y="3948"/>
                    <a:pt x="2930" y="3924"/>
                    <a:pt x="3097" y="3877"/>
                  </a:cubicBezTo>
                  <a:cubicBezTo>
                    <a:pt x="3668" y="3734"/>
                    <a:pt x="4145" y="3400"/>
                    <a:pt x="4430" y="2900"/>
                  </a:cubicBezTo>
                  <a:cubicBezTo>
                    <a:pt x="4669" y="2496"/>
                    <a:pt x="4740" y="1995"/>
                    <a:pt x="4645" y="1543"/>
                  </a:cubicBezTo>
                  <a:cubicBezTo>
                    <a:pt x="4573" y="1186"/>
                    <a:pt x="4359" y="686"/>
                    <a:pt x="3740" y="328"/>
                  </a:cubicBezTo>
                  <a:cubicBezTo>
                    <a:pt x="3533" y="201"/>
                    <a:pt x="3306" y="138"/>
                    <a:pt x="3071" y="138"/>
                  </a:cubicBezTo>
                  <a:cubicBezTo>
                    <a:pt x="2954" y="138"/>
                    <a:pt x="2835" y="154"/>
                    <a:pt x="2716" y="186"/>
                  </a:cubicBezTo>
                  <a:cubicBezTo>
                    <a:pt x="2382" y="281"/>
                    <a:pt x="2073" y="519"/>
                    <a:pt x="1882" y="829"/>
                  </a:cubicBezTo>
                  <a:cubicBezTo>
                    <a:pt x="1620" y="1305"/>
                    <a:pt x="1692" y="2043"/>
                    <a:pt x="2216" y="2353"/>
                  </a:cubicBezTo>
                  <a:cubicBezTo>
                    <a:pt x="2361" y="2434"/>
                    <a:pt x="2518" y="2481"/>
                    <a:pt x="2671" y="2481"/>
                  </a:cubicBezTo>
                  <a:cubicBezTo>
                    <a:pt x="2743" y="2481"/>
                    <a:pt x="2814" y="2471"/>
                    <a:pt x="2882" y="2448"/>
                  </a:cubicBezTo>
                  <a:cubicBezTo>
                    <a:pt x="3025" y="2400"/>
                    <a:pt x="3121" y="2305"/>
                    <a:pt x="3192" y="2162"/>
                  </a:cubicBezTo>
                  <a:cubicBezTo>
                    <a:pt x="3240" y="2067"/>
                    <a:pt x="3240" y="1948"/>
                    <a:pt x="3192" y="1853"/>
                  </a:cubicBezTo>
                  <a:cubicBezTo>
                    <a:pt x="3144" y="1757"/>
                    <a:pt x="3073" y="1686"/>
                    <a:pt x="2978" y="1638"/>
                  </a:cubicBezTo>
                  <a:cubicBezTo>
                    <a:pt x="2882" y="1591"/>
                    <a:pt x="2835" y="1472"/>
                    <a:pt x="2882" y="1376"/>
                  </a:cubicBezTo>
                  <a:cubicBezTo>
                    <a:pt x="2901" y="1321"/>
                    <a:pt x="2962" y="1266"/>
                    <a:pt x="3033" y="1266"/>
                  </a:cubicBezTo>
                  <a:cubicBezTo>
                    <a:pt x="3054" y="1266"/>
                    <a:pt x="3075" y="1270"/>
                    <a:pt x="3097" y="1281"/>
                  </a:cubicBezTo>
                  <a:cubicBezTo>
                    <a:pt x="3287" y="1329"/>
                    <a:pt x="3478" y="1519"/>
                    <a:pt x="3549" y="1710"/>
                  </a:cubicBezTo>
                  <a:cubicBezTo>
                    <a:pt x="3621" y="1900"/>
                    <a:pt x="3621" y="2138"/>
                    <a:pt x="3525" y="2329"/>
                  </a:cubicBezTo>
                  <a:cubicBezTo>
                    <a:pt x="3502" y="2424"/>
                    <a:pt x="3525" y="2519"/>
                    <a:pt x="3621" y="2567"/>
                  </a:cubicBezTo>
                  <a:cubicBezTo>
                    <a:pt x="3646" y="2580"/>
                    <a:pt x="3672" y="2586"/>
                    <a:pt x="3696" y="2586"/>
                  </a:cubicBezTo>
                  <a:cubicBezTo>
                    <a:pt x="3764" y="2586"/>
                    <a:pt x="3824" y="2541"/>
                    <a:pt x="3859" y="2472"/>
                  </a:cubicBezTo>
                  <a:cubicBezTo>
                    <a:pt x="3978" y="2210"/>
                    <a:pt x="4002" y="1876"/>
                    <a:pt x="3883" y="1591"/>
                  </a:cubicBezTo>
                  <a:cubicBezTo>
                    <a:pt x="3764" y="1305"/>
                    <a:pt x="3502" y="1019"/>
                    <a:pt x="3192" y="924"/>
                  </a:cubicBezTo>
                  <a:cubicBezTo>
                    <a:pt x="3147" y="911"/>
                    <a:pt x="3100" y="905"/>
                    <a:pt x="3055" y="905"/>
                  </a:cubicBezTo>
                  <a:cubicBezTo>
                    <a:pt x="2837" y="905"/>
                    <a:pt x="2628" y="1041"/>
                    <a:pt x="2549" y="1257"/>
                  </a:cubicBezTo>
                  <a:cubicBezTo>
                    <a:pt x="2430" y="1519"/>
                    <a:pt x="2573" y="1853"/>
                    <a:pt x="2835" y="1948"/>
                  </a:cubicBezTo>
                  <a:cubicBezTo>
                    <a:pt x="2859" y="1972"/>
                    <a:pt x="2859" y="1972"/>
                    <a:pt x="2859" y="1972"/>
                  </a:cubicBezTo>
                  <a:cubicBezTo>
                    <a:pt x="2882" y="1995"/>
                    <a:pt x="2859" y="2019"/>
                    <a:pt x="2859" y="2019"/>
                  </a:cubicBezTo>
                  <a:cubicBezTo>
                    <a:pt x="2835" y="2091"/>
                    <a:pt x="2787" y="2114"/>
                    <a:pt x="2763" y="2114"/>
                  </a:cubicBezTo>
                  <a:cubicBezTo>
                    <a:pt x="2737" y="2128"/>
                    <a:pt x="2706" y="2134"/>
                    <a:pt x="2673" y="2134"/>
                  </a:cubicBezTo>
                  <a:cubicBezTo>
                    <a:pt x="2588" y="2134"/>
                    <a:pt x="2485" y="2095"/>
                    <a:pt x="2382" y="2043"/>
                  </a:cubicBezTo>
                  <a:cubicBezTo>
                    <a:pt x="2049" y="1853"/>
                    <a:pt x="2025" y="1329"/>
                    <a:pt x="2192" y="995"/>
                  </a:cubicBezTo>
                  <a:cubicBezTo>
                    <a:pt x="2335" y="757"/>
                    <a:pt x="2549" y="590"/>
                    <a:pt x="2811" y="519"/>
                  </a:cubicBezTo>
                  <a:cubicBezTo>
                    <a:pt x="2895" y="496"/>
                    <a:pt x="2979" y="485"/>
                    <a:pt x="3062" y="485"/>
                  </a:cubicBezTo>
                  <a:cubicBezTo>
                    <a:pt x="3238" y="485"/>
                    <a:pt x="3411" y="533"/>
                    <a:pt x="3573" y="614"/>
                  </a:cubicBezTo>
                  <a:cubicBezTo>
                    <a:pt x="4073" y="924"/>
                    <a:pt x="4240" y="1305"/>
                    <a:pt x="4311" y="1591"/>
                  </a:cubicBezTo>
                  <a:cubicBezTo>
                    <a:pt x="4383" y="1972"/>
                    <a:pt x="4311" y="2376"/>
                    <a:pt x="4121" y="2734"/>
                  </a:cubicBezTo>
                  <a:cubicBezTo>
                    <a:pt x="3883" y="3139"/>
                    <a:pt x="3502" y="3424"/>
                    <a:pt x="3025" y="3543"/>
                  </a:cubicBezTo>
                  <a:cubicBezTo>
                    <a:pt x="2886" y="3578"/>
                    <a:pt x="2743" y="3595"/>
                    <a:pt x="2599" y="3595"/>
                  </a:cubicBezTo>
                  <a:cubicBezTo>
                    <a:pt x="2251" y="3595"/>
                    <a:pt x="1900" y="3498"/>
                    <a:pt x="1596" y="3329"/>
                  </a:cubicBezTo>
                  <a:cubicBezTo>
                    <a:pt x="1025" y="2996"/>
                    <a:pt x="620" y="2472"/>
                    <a:pt x="477" y="1829"/>
                  </a:cubicBezTo>
                  <a:cubicBezTo>
                    <a:pt x="358" y="1305"/>
                    <a:pt x="406" y="757"/>
                    <a:pt x="620" y="233"/>
                  </a:cubicBezTo>
                  <a:cubicBezTo>
                    <a:pt x="644" y="162"/>
                    <a:pt x="620" y="43"/>
                    <a:pt x="525" y="19"/>
                  </a:cubicBezTo>
                  <a:cubicBezTo>
                    <a:pt x="499" y="6"/>
                    <a:pt x="474" y="0"/>
                    <a:pt x="4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7"/>
            <p:cNvSpPr/>
            <p:nvPr/>
          </p:nvSpPr>
          <p:spPr>
            <a:xfrm>
              <a:off x="2736076" y="4084298"/>
              <a:ext cx="194344" cy="210310"/>
            </a:xfrm>
            <a:custGeom>
              <a:rect b="b" l="l" r="r" t="t"/>
              <a:pathLst>
                <a:path extrusionOk="0" h="5954" w="5502">
                  <a:moveTo>
                    <a:pt x="2620" y="0"/>
                  </a:moveTo>
                  <a:cubicBezTo>
                    <a:pt x="1977" y="0"/>
                    <a:pt x="1311" y="238"/>
                    <a:pt x="834" y="667"/>
                  </a:cubicBezTo>
                  <a:cubicBezTo>
                    <a:pt x="287" y="1143"/>
                    <a:pt x="1" y="1834"/>
                    <a:pt x="1" y="2596"/>
                  </a:cubicBezTo>
                  <a:cubicBezTo>
                    <a:pt x="1" y="3763"/>
                    <a:pt x="930" y="4692"/>
                    <a:pt x="2097" y="4692"/>
                  </a:cubicBezTo>
                  <a:cubicBezTo>
                    <a:pt x="2549" y="4692"/>
                    <a:pt x="3001" y="4525"/>
                    <a:pt x="3359" y="4215"/>
                  </a:cubicBezTo>
                  <a:cubicBezTo>
                    <a:pt x="3764" y="3882"/>
                    <a:pt x="3978" y="3429"/>
                    <a:pt x="3978" y="2929"/>
                  </a:cubicBezTo>
                  <a:cubicBezTo>
                    <a:pt x="3978" y="2429"/>
                    <a:pt x="3787" y="1977"/>
                    <a:pt x="3430" y="1691"/>
                  </a:cubicBezTo>
                  <a:cubicBezTo>
                    <a:pt x="3390" y="1661"/>
                    <a:pt x="3350" y="1648"/>
                    <a:pt x="3312" y="1648"/>
                  </a:cubicBezTo>
                  <a:cubicBezTo>
                    <a:pt x="3259" y="1648"/>
                    <a:pt x="3210" y="1673"/>
                    <a:pt x="3168" y="1715"/>
                  </a:cubicBezTo>
                  <a:cubicBezTo>
                    <a:pt x="3121" y="1786"/>
                    <a:pt x="3144" y="1905"/>
                    <a:pt x="3216" y="1953"/>
                  </a:cubicBezTo>
                  <a:cubicBezTo>
                    <a:pt x="3478" y="2167"/>
                    <a:pt x="3644" y="2525"/>
                    <a:pt x="3644" y="2929"/>
                  </a:cubicBezTo>
                  <a:cubicBezTo>
                    <a:pt x="3644" y="3310"/>
                    <a:pt x="3454" y="3668"/>
                    <a:pt x="3144" y="3953"/>
                  </a:cubicBezTo>
                  <a:cubicBezTo>
                    <a:pt x="2859" y="4192"/>
                    <a:pt x="2478" y="4358"/>
                    <a:pt x="2097" y="4358"/>
                  </a:cubicBezTo>
                  <a:cubicBezTo>
                    <a:pt x="1120" y="4358"/>
                    <a:pt x="334" y="3572"/>
                    <a:pt x="334" y="2596"/>
                  </a:cubicBezTo>
                  <a:cubicBezTo>
                    <a:pt x="334" y="1953"/>
                    <a:pt x="596" y="1358"/>
                    <a:pt x="1072" y="929"/>
                  </a:cubicBezTo>
                  <a:cubicBezTo>
                    <a:pt x="1477" y="572"/>
                    <a:pt x="2049" y="357"/>
                    <a:pt x="2620" y="357"/>
                  </a:cubicBezTo>
                  <a:cubicBezTo>
                    <a:pt x="3311" y="357"/>
                    <a:pt x="3930" y="619"/>
                    <a:pt x="4407" y="1119"/>
                  </a:cubicBezTo>
                  <a:cubicBezTo>
                    <a:pt x="4883" y="1620"/>
                    <a:pt x="5145" y="2263"/>
                    <a:pt x="5145" y="2977"/>
                  </a:cubicBezTo>
                  <a:cubicBezTo>
                    <a:pt x="5145" y="4144"/>
                    <a:pt x="4478" y="5144"/>
                    <a:pt x="4168" y="5525"/>
                  </a:cubicBezTo>
                  <a:cubicBezTo>
                    <a:pt x="4145" y="5573"/>
                    <a:pt x="4097" y="5620"/>
                    <a:pt x="4049" y="5668"/>
                  </a:cubicBezTo>
                  <a:cubicBezTo>
                    <a:pt x="4002" y="5763"/>
                    <a:pt x="4025" y="5859"/>
                    <a:pt x="4097" y="5930"/>
                  </a:cubicBezTo>
                  <a:cubicBezTo>
                    <a:pt x="4121" y="5954"/>
                    <a:pt x="4168" y="5954"/>
                    <a:pt x="4192" y="5954"/>
                  </a:cubicBezTo>
                  <a:cubicBezTo>
                    <a:pt x="4240" y="5954"/>
                    <a:pt x="4311" y="5930"/>
                    <a:pt x="4335" y="5882"/>
                  </a:cubicBezTo>
                  <a:cubicBezTo>
                    <a:pt x="4383" y="5835"/>
                    <a:pt x="4407" y="5787"/>
                    <a:pt x="4454" y="5739"/>
                  </a:cubicBezTo>
                  <a:cubicBezTo>
                    <a:pt x="4764" y="5335"/>
                    <a:pt x="5502" y="4263"/>
                    <a:pt x="5502" y="2977"/>
                  </a:cubicBezTo>
                  <a:cubicBezTo>
                    <a:pt x="5502" y="2191"/>
                    <a:pt x="5192" y="1429"/>
                    <a:pt x="4668" y="881"/>
                  </a:cubicBezTo>
                  <a:cubicBezTo>
                    <a:pt x="4121" y="310"/>
                    <a:pt x="3406" y="0"/>
                    <a:pt x="2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7"/>
            <p:cNvSpPr/>
            <p:nvPr/>
          </p:nvSpPr>
          <p:spPr>
            <a:xfrm>
              <a:off x="2620006" y="4110366"/>
              <a:ext cx="283498" cy="366789"/>
            </a:xfrm>
            <a:custGeom>
              <a:rect b="b" l="l" r="r" t="t"/>
              <a:pathLst>
                <a:path extrusionOk="0" h="10384" w="8026">
                  <a:moveTo>
                    <a:pt x="5883" y="0"/>
                  </a:moveTo>
                  <a:cubicBezTo>
                    <a:pt x="4978" y="0"/>
                    <a:pt x="4001" y="643"/>
                    <a:pt x="4001" y="1858"/>
                  </a:cubicBezTo>
                  <a:cubicBezTo>
                    <a:pt x="4001" y="2620"/>
                    <a:pt x="4620" y="3215"/>
                    <a:pt x="5359" y="3215"/>
                  </a:cubicBezTo>
                  <a:cubicBezTo>
                    <a:pt x="5906" y="3215"/>
                    <a:pt x="6526" y="2787"/>
                    <a:pt x="6526" y="2191"/>
                  </a:cubicBezTo>
                  <a:cubicBezTo>
                    <a:pt x="6526" y="1929"/>
                    <a:pt x="6430" y="1691"/>
                    <a:pt x="6287" y="1548"/>
                  </a:cubicBezTo>
                  <a:cubicBezTo>
                    <a:pt x="6168" y="1453"/>
                    <a:pt x="6026" y="1429"/>
                    <a:pt x="5883" y="1429"/>
                  </a:cubicBezTo>
                  <a:cubicBezTo>
                    <a:pt x="5764" y="1429"/>
                    <a:pt x="5668" y="1501"/>
                    <a:pt x="5597" y="1596"/>
                  </a:cubicBezTo>
                  <a:cubicBezTo>
                    <a:pt x="5525" y="1667"/>
                    <a:pt x="5502" y="1763"/>
                    <a:pt x="5525" y="1882"/>
                  </a:cubicBezTo>
                  <a:cubicBezTo>
                    <a:pt x="5525" y="1977"/>
                    <a:pt x="5454" y="2072"/>
                    <a:pt x="5359" y="2096"/>
                  </a:cubicBezTo>
                  <a:cubicBezTo>
                    <a:pt x="5240" y="2096"/>
                    <a:pt x="5144" y="2025"/>
                    <a:pt x="5121" y="1929"/>
                  </a:cubicBezTo>
                  <a:cubicBezTo>
                    <a:pt x="5097" y="1715"/>
                    <a:pt x="5168" y="1501"/>
                    <a:pt x="5287" y="1334"/>
                  </a:cubicBezTo>
                  <a:cubicBezTo>
                    <a:pt x="5430" y="1191"/>
                    <a:pt x="5621" y="1072"/>
                    <a:pt x="5835" y="1048"/>
                  </a:cubicBezTo>
                  <a:cubicBezTo>
                    <a:pt x="5930" y="1024"/>
                    <a:pt x="6002" y="953"/>
                    <a:pt x="5978" y="858"/>
                  </a:cubicBezTo>
                  <a:cubicBezTo>
                    <a:pt x="5978" y="763"/>
                    <a:pt x="5883" y="691"/>
                    <a:pt x="5787" y="691"/>
                  </a:cubicBezTo>
                  <a:cubicBezTo>
                    <a:pt x="5502" y="739"/>
                    <a:pt x="5216" y="882"/>
                    <a:pt x="5025" y="1120"/>
                  </a:cubicBezTo>
                  <a:cubicBezTo>
                    <a:pt x="4835" y="1358"/>
                    <a:pt x="4740" y="1667"/>
                    <a:pt x="4787" y="1977"/>
                  </a:cubicBezTo>
                  <a:cubicBezTo>
                    <a:pt x="4809" y="2236"/>
                    <a:pt x="5045" y="2436"/>
                    <a:pt x="5302" y="2436"/>
                  </a:cubicBezTo>
                  <a:cubicBezTo>
                    <a:pt x="5329" y="2436"/>
                    <a:pt x="5356" y="2434"/>
                    <a:pt x="5383" y="2430"/>
                  </a:cubicBezTo>
                  <a:lnTo>
                    <a:pt x="5406" y="2430"/>
                  </a:lnTo>
                  <a:cubicBezTo>
                    <a:pt x="5692" y="2406"/>
                    <a:pt x="5906" y="2120"/>
                    <a:pt x="5859" y="1834"/>
                  </a:cubicBezTo>
                  <a:cubicBezTo>
                    <a:pt x="5859" y="1810"/>
                    <a:pt x="5883" y="1787"/>
                    <a:pt x="5906" y="1787"/>
                  </a:cubicBezTo>
                  <a:cubicBezTo>
                    <a:pt x="5927" y="1780"/>
                    <a:pt x="5946" y="1777"/>
                    <a:pt x="5963" y="1777"/>
                  </a:cubicBezTo>
                  <a:cubicBezTo>
                    <a:pt x="6004" y="1777"/>
                    <a:pt x="6032" y="1794"/>
                    <a:pt x="6049" y="1810"/>
                  </a:cubicBezTo>
                  <a:cubicBezTo>
                    <a:pt x="6121" y="1882"/>
                    <a:pt x="6168" y="2025"/>
                    <a:pt x="6168" y="2191"/>
                  </a:cubicBezTo>
                  <a:cubicBezTo>
                    <a:pt x="6168" y="2572"/>
                    <a:pt x="5740" y="2858"/>
                    <a:pt x="5359" y="2858"/>
                  </a:cubicBezTo>
                  <a:cubicBezTo>
                    <a:pt x="4811" y="2858"/>
                    <a:pt x="4358" y="2406"/>
                    <a:pt x="4358" y="1858"/>
                  </a:cubicBezTo>
                  <a:cubicBezTo>
                    <a:pt x="4358" y="882"/>
                    <a:pt x="5144" y="334"/>
                    <a:pt x="5906" y="334"/>
                  </a:cubicBezTo>
                  <a:cubicBezTo>
                    <a:pt x="6883" y="334"/>
                    <a:pt x="7669" y="1191"/>
                    <a:pt x="7669" y="2239"/>
                  </a:cubicBezTo>
                  <a:cubicBezTo>
                    <a:pt x="7669" y="3573"/>
                    <a:pt x="6549" y="4644"/>
                    <a:pt x="5121" y="4644"/>
                  </a:cubicBezTo>
                  <a:cubicBezTo>
                    <a:pt x="4930" y="4644"/>
                    <a:pt x="4716" y="4620"/>
                    <a:pt x="4525" y="4620"/>
                  </a:cubicBezTo>
                  <a:cubicBezTo>
                    <a:pt x="4364" y="4607"/>
                    <a:pt x="4135" y="4593"/>
                    <a:pt x="3870" y="4593"/>
                  </a:cubicBezTo>
                  <a:cubicBezTo>
                    <a:pt x="3197" y="4593"/>
                    <a:pt x="2286" y="4680"/>
                    <a:pt x="1620" y="5073"/>
                  </a:cubicBezTo>
                  <a:cubicBezTo>
                    <a:pt x="929" y="5478"/>
                    <a:pt x="429" y="6121"/>
                    <a:pt x="215" y="6835"/>
                  </a:cubicBezTo>
                  <a:cubicBezTo>
                    <a:pt x="0" y="7597"/>
                    <a:pt x="96" y="8383"/>
                    <a:pt x="477" y="9050"/>
                  </a:cubicBezTo>
                  <a:cubicBezTo>
                    <a:pt x="810" y="9621"/>
                    <a:pt x="1334" y="10050"/>
                    <a:pt x="1953" y="10264"/>
                  </a:cubicBezTo>
                  <a:cubicBezTo>
                    <a:pt x="2215" y="10336"/>
                    <a:pt x="2477" y="10384"/>
                    <a:pt x="2739" y="10384"/>
                  </a:cubicBezTo>
                  <a:cubicBezTo>
                    <a:pt x="3192" y="10384"/>
                    <a:pt x="3644" y="10264"/>
                    <a:pt x="4049" y="10026"/>
                  </a:cubicBezTo>
                  <a:cubicBezTo>
                    <a:pt x="4525" y="9741"/>
                    <a:pt x="4882" y="9288"/>
                    <a:pt x="5025" y="8740"/>
                  </a:cubicBezTo>
                  <a:cubicBezTo>
                    <a:pt x="5168" y="8216"/>
                    <a:pt x="5097" y="7645"/>
                    <a:pt x="4811" y="7145"/>
                  </a:cubicBezTo>
                  <a:cubicBezTo>
                    <a:pt x="4597" y="6764"/>
                    <a:pt x="4216" y="6454"/>
                    <a:pt x="3787" y="6287"/>
                  </a:cubicBezTo>
                  <a:cubicBezTo>
                    <a:pt x="3588" y="6221"/>
                    <a:pt x="3389" y="6189"/>
                    <a:pt x="3195" y="6189"/>
                  </a:cubicBezTo>
                  <a:cubicBezTo>
                    <a:pt x="2900" y="6189"/>
                    <a:pt x="2616" y="6263"/>
                    <a:pt x="2358" y="6407"/>
                  </a:cubicBezTo>
                  <a:cubicBezTo>
                    <a:pt x="1953" y="6645"/>
                    <a:pt x="1667" y="7002"/>
                    <a:pt x="1572" y="7407"/>
                  </a:cubicBezTo>
                  <a:cubicBezTo>
                    <a:pt x="1501" y="7764"/>
                    <a:pt x="1572" y="8097"/>
                    <a:pt x="1787" y="8407"/>
                  </a:cubicBezTo>
                  <a:cubicBezTo>
                    <a:pt x="1953" y="8645"/>
                    <a:pt x="2239" y="8836"/>
                    <a:pt x="2549" y="8883"/>
                  </a:cubicBezTo>
                  <a:cubicBezTo>
                    <a:pt x="2601" y="8891"/>
                    <a:pt x="2653" y="8895"/>
                    <a:pt x="2705" y="8895"/>
                  </a:cubicBezTo>
                  <a:cubicBezTo>
                    <a:pt x="2961" y="8895"/>
                    <a:pt x="3212" y="8799"/>
                    <a:pt x="3430" y="8621"/>
                  </a:cubicBezTo>
                  <a:cubicBezTo>
                    <a:pt x="3549" y="8550"/>
                    <a:pt x="3596" y="8407"/>
                    <a:pt x="3620" y="8264"/>
                  </a:cubicBezTo>
                  <a:cubicBezTo>
                    <a:pt x="3620" y="8121"/>
                    <a:pt x="3596" y="8002"/>
                    <a:pt x="3501" y="7883"/>
                  </a:cubicBezTo>
                  <a:lnTo>
                    <a:pt x="3454" y="7835"/>
                  </a:lnTo>
                  <a:cubicBezTo>
                    <a:pt x="3358" y="7716"/>
                    <a:pt x="3239" y="7669"/>
                    <a:pt x="3096" y="7669"/>
                  </a:cubicBezTo>
                  <a:cubicBezTo>
                    <a:pt x="3072" y="7665"/>
                    <a:pt x="3048" y="7663"/>
                    <a:pt x="3025" y="7663"/>
                  </a:cubicBezTo>
                  <a:cubicBezTo>
                    <a:pt x="2913" y="7663"/>
                    <a:pt x="2818" y="7709"/>
                    <a:pt x="2739" y="7788"/>
                  </a:cubicBezTo>
                  <a:lnTo>
                    <a:pt x="2715" y="7788"/>
                  </a:lnTo>
                  <a:cubicBezTo>
                    <a:pt x="2691" y="7788"/>
                    <a:pt x="2668" y="7788"/>
                    <a:pt x="2668" y="7764"/>
                  </a:cubicBezTo>
                  <a:cubicBezTo>
                    <a:pt x="2620" y="7716"/>
                    <a:pt x="2620" y="7669"/>
                    <a:pt x="2620" y="7645"/>
                  </a:cubicBezTo>
                  <a:cubicBezTo>
                    <a:pt x="2644" y="7550"/>
                    <a:pt x="2763" y="7431"/>
                    <a:pt x="2882" y="7335"/>
                  </a:cubicBezTo>
                  <a:cubicBezTo>
                    <a:pt x="2979" y="7292"/>
                    <a:pt x="3076" y="7278"/>
                    <a:pt x="3162" y="7278"/>
                  </a:cubicBezTo>
                  <a:cubicBezTo>
                    <a:pt x="3266" y="7278"/>
                    <a:pt x="3354" y="7298"/>
                    <a:pt x="3406" y="7311"/>
                  </a:cubicBezTo>
                  <a:cubicBezTo>
                    <a:pt x="3620" y="7383"/>
                    <a:pt x="3787" y="7526"/>
                    <a:pt x="3882" y="7692"/>
                  </a:cubicBezTo>
                  <a:cubicBezTo>
                    <a:pt x="4168" y="8193"/>
                    <a:pt x="4001" y="8812"/>
                    <a:pt x="3525" y="9074"/>
                  </a:cubicBezTo>
                  <a:cubicBezTo>
                    <a:pt x="3241" y="9249"/>
                    <a:pt x="2981" y="9302"/>
                    <a:pt x="2756" y="9302"/>
                  </a:cubicBezTo>
                  <a:cubicBezTo>
                    <a:pt x="2585" y="9302"/>
                    <a:pt x="2434" y="9271"/>
                    <a:pt x="2310" y="9240"/>
                  </a:cubicBezTo>
                  <a:cubicBezTo>
                    <a:pt x="1953" y="9121"/>
                    <a:pt x="1620" y="8836"/>
                    <a:pt x="1429" y="8502"/>
                  </a:cubicBezTo>
                  <a:cubicBezTo>
                    <a:pt x="1286" y="8240"/>
                    <a:pt x="1191" y="7954"/>
                    <a:pt x="1191" y="7645"/>
                  </a:cubicBezTo>
                  <a:cubicBezTo>
                    <a:pt x="1191" y="7550"/>
                    <a:pt x="1120" y="7478"/>
                    <a:pt x="1024" y="7478"/>
                  </a:cubicBezTo>
                  <a:cubicBezTo>
                    <a:pt x="929" y="7478"/>
                    <a:pt x="858" y="7550"/>
                    <a:pt x="858" y="7645"/>
                  </a:cubicBezTo>
                  <a:cubicBezTo>
                    <a:pt x="858" y="8002"/>
                    <a:pt x="953" y="8359"/>
                    <a:pt x="1120" y="8693"/>
                  </a:cubicBezTo>
                  <a:cubicBezTo>
                    <a:pt x="1358" y="9098"/>
                    <a:pt x="1763" y="9407"/>
                    <a:pt x="2191" y="9574"/>
                  </a:cubicBezTo>
                  <a:cubicBezTo>
                    <a:pt x="2345" y="9615"/>
                    <a:pt x="2534" y="9651"/>
                    <a:pt x="2746" y="9651"/>
                  </a:cubicBezTo>
                  <a:cubicBezTo>
                    <a:pt x="3028" y="9651"/>
                    <a:pt x="3352" y="9587"/>
                    <a:pt x="3692" y="9383"/>
                  </a:cubicBezTo>
                  <a:cubicBezTo>
                    <a:pt x="4335" y="9002"/>
                    <a:pt x="4573" y="8169"/>
                    <a:pt x="4192" y="7526"/>
                  </a:cubicBezTo>
                  <a:cubicBezTo>
                    <a:pt x="4049" y="7288"/>
                    <a:pt x="3811" y="7097"/>
                    <a:pt x="3525" y="6978"/>
                  </a:cubicBezTo>
                  <a:cubicBezTo>
                    <a:pt x="3442" y="6954"/>
                    <a:pt x="3317" y="6924"/>
                    <a:pt x="3174" y="6924"/>
                  </a:cubicBezTo>
                  <a:cubicBezTo>
                    <a:pt x="3031" y="6924"/>
                    <a:pt x="2870" y="6954"/>
                    <a:pt x="2715" y="7050"/>
                  </a:cubicBezTo>
                  <a:cubicBezTo>
                    <a:pt x="2477" y="7169"/>
                    <a:pt x="2334" y="7359"/>
                    <a:pt x="2287" y="7550"/>
                  </a:cubicBezTo>
                  <a:cubicBezTo>
                    <a:pt x="2263" y="7692"/>
                    <a:pt x="2287" y="7835"/>
                    <a:pt x="2382" y="7978"/>
                  </a:cubicBezTo>
                  <a:cubicBezTo>
                    <a:pt x="2430" y="8050"/>
                    <a:pt x="2549" y="8121"/>
                    <a:pt x="2668" y="8145"/>
                  </a:cubicBezTo>
                  <a:cubicBezTo>
                    <a:pt x="2763" y="8145"/>
                    <a:pt x="2858" y="8121"/>
                    <a:pt x="2953" y="8074"/>
                  </a:cubicBezTo>
                  <a:cubicBezTo>
                    <a:pt x="2953" y="8050"/>
                    <a:pt x="2953" y="8050"/>
                    <a:pt x="2953" y="8050"/>
                  </a:cubicBezTo>
                  <a:cubicBezTo>
                    <a:pt x="3001" y="8026"/>
                    <a:pt x="3025" y="8002"/>
                    <a:pt x="3073" y="8002"/>
                  </a:cubicBezTo>
                  <a:cubicBezTo>
                    <a:pt x="3120" y="8002"/>
                    <a:pt x="3144" y="8026"/>
                    <a:pt x="3168" y="8050"/>
                  </a:cubicBezTo>
                  <a:lnTo>
                    <a:pt x="3215" y="8121"/>
                  </a:lnTo>
                  <a:cubicBezTo>
                    <a:pt x="3263" y="8145"/>
                    <a:pt x="3263" y="8193"/>
                    <a:pt x="3263" y="8240"/>
                  </a:cubicBezTo>
                  <a:cubicBezTo>
                    <a:pt x="3263" y="8288"/>
                    <a:pt x="3239" y="8335"/>
                    <a:pt x="3192" y="8359"/>
                  </a:cubicBezTo>
                  <a:cubicBezTo>
                    <a:pt x="3052" y="8479"/>
                    <a:pt x="2879" y="8532"/>
                    <a:pt x="2700" y="8532"/>
                  </a:cubicBezTo>
                  <a:cubicBezTo>
                    <a:pt x="2666" y="8532"/>
                    <a:pt x="2631" y="8530"/>
                    <a:pt x="2596" y="8526"/>
                  </a:cubicBezTo>
                  <a:cubicBezTo>
                    <a:pt x="2382" y="8502"/>
                    <a:pt x="2168" y="8359"/>
                    <a:pt x="2048" y="8193"/>
                  </a:cubicBezTo>
                  <a:cubicBezTo>
                    <a:pt x="1906" y="7978"/>
                    <a:pt x="1858" y="7716"/>
                    <a:pt x="1906" y="7478"/>
                  </a:cubicBezTo>
                  <a:cubicBezTo>
                    <a:pt x="1977" y="7169"/>
                    <a:pt x="2191" y="6883"/>
                    <a:pt x="2525" y="6692"/>
                  </a:cubicBezTo>
                  <a:cubicBezTo>
                    <a:pt x="2715" y="6583"/>
                    <a:pt x="2929" y="6529"/>
                    <a:pt x="3149" y="6529"/>
                  </a:cubicBezTo>
                  <a:cubicBezTo>
                    <a:pt x="3313" y="6529"/>
                    <a:pt x="3481" y="6560"/>
                    <a:pt x="3644" y="6621"/>
                  </a:cubicBezTo>
                  <a:cubicBezTo>
                    <a:pt x="4025" y="6740"/>
                    <a:pt x="4335" y="7002"/>
                    <a:pt x="4525" y="7335"/>
                  </a:cubicBezTo>
                  <a:cubicBezTo>
                    <a:pt x="4740" y="7740"/>
                    <a:pt x="4811" y="8216"/>
                    <a:pt x="4692" y="8669"/>
                  </a:cubicBezTo>
                  <a:cubicBezTo>
                    <a:pt x="4573" y="9121"/>
                    <a:pt x="4287" y="9479"/>
                    <a:pt x="3882" y="9717"/>
                  </a:cubicBezTo>
                  <a:cubicBezTo>
                    <a:pt x="3525" y="9931"/>
                    <a:pt x="3120" y="10026"/>
                    <a:pt x="2739" y="10026"/>
                  </a:cubicBezTo>
                  <a:cubicBezTo>
                    <a:pt x="2501" y="10026"/>
                    <a:pt x="2287" y="10002"/>
                    <a:pt x="2072" y="9931"/>
                  </a:cubicBezTo>
                  <a:cubicBezTo>
                    <a:pt x="1525" y="9764"/>
                    <a:pt x="1072" y="9359"/>
                    <a:pt x="786" y="8883"/>
                  </a:cubicBezTo>
                  <a:cubicBezTo>
                    <a:pt x="453" y="8288"/>
                    <a:pt x="358" y="7597"/>
                    <a:pt x="548" y="6930"/>
                  </a:cubicBezTo>
                  <a:cubicBezTo>
                    <a:pt x="739" y="6287"/>
                    <a:pt x="1191" y="5740"/>
                    <a:pt x="1810" y="5382"/>
                  </a:cubicBezTo>
                  <a:cubicBezTo>
                    <a:pt x="2410" y="5005"/>
                    <a:pt x="3257" y="4937"/>
                    <a:pt x="3888" y="4937"/>
                  </a:cubicBezTo>
                  <a:cubicBezTo>
                    <a:pt x="4134" y="4937"/>
                    <a:pt x="4348" y="4947"/>
                    <a:pt x="4501" y="4954"/>
                  </a:cubicBezTo>
                  <a:cubicBezTo>
                    <a:pt x="4716" y="4978"/>
                    <a:pt x="4930" y="5001"/>
                    <a:pt x="5121" y="5001"/>
                  </a:cubicBezTo>
                  <a:cubicBezTo>
                    <a:pt x="6764" y="5001"/>
                    <a:pt x="8026" y="3787"/>
                    <a:pt x="8026" y="2239"/>
                  </a:cubicBezTo>
                  <a:cubicBezTo>
                    <a:pt x="8026" y="1001"/>
                    <a:pt x="7073" y="0"/>
                    <a:pt x="58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7"/>
            <p:cNvSpPr/>
            <p:nvPr/>
          </p:nvSpPr>
          <p:spPr>
            <a:xfrm>
              <a:off x="2655329" y="4286167"/>
              <a:ext cx="392892" cy="185938"/>
            </a:xfrm>
            <a:custGeom>
              <a:rect b="b" l="l" r="r" t="t"/>
              <a:pathLst>
                <a:path extrusionOk="0" h="5264" w="11123">
                  <a:moveTo>
                    <a:pt x="8691" y="1"/>
                  </a:moveTo>
                  <a:cubicBezTo>
                    <a:pt x="8510" y="1"/>
                    <a:pt x="8328" y="24"/>
                    <a:pt x="8145" y="72"/>
                  </a:cubicBezTo>
                  <a:cubicBezTo>
                    <a:pt x="7597" y="215"/>
                    <a:pt x="7145" y="572"/>
                    <a:pt x="6883" y="1048"/>
                  </a:cubicBezTo>
                  <a:cubicBezTo>
                    <a:pt x="6645" y="1453"/>
                    <a:pt x="6573" y="1953"/>
                    <a:pt x="6645" y="2406"/>
                  </a:cubicBezTo>
                  <a:cubicBezTo>
                    <a:pt x="6764" y="2930"/>
                    <a:pt x="7026" y="3335"/>
                    <a:pt x="7455" y="3573"/>
                  </a:cubicBezTo>
                  <a:cubicBezTo>
                    <a:pt x="7730" y="3735"/>
                    <a:pt x="8028" y="3820"/>
                    <a:pt x="8318" y="3820"/>
                  </a:cubicBezTo>
                  <a:cubicBezTo>
                    <a:pt x="8454" y="3820"/>
                    <a:pt x="8588" y="3801"/>
                    <a:pt x="8717" y="3763"/>
                  </a:cubicBezTo>
                  <a:cubicBezTo>
                    <a:pt x="8741" y="3740"/>
                    <a:pt x="8764" y="3740"/>
                    <a:pt x="8812" y="3716"/>
                  </a:cubicBezTo>
                  <a:cubicBezTo>
                    <a:pt x="8883" y="3692"/>
                    <a:pt x="8931" y="3597"/>
                    <a:pt x="8907" y="3501"/>
                  </a:cubicBezTo>
                  <a:cubicBezTo>
                    <a:pt x="8872" y="3432"/>
                    <a:pt x="8812" y="3387"/>
                    <a:pt x="8745" y="3387"/>
                  </a:cubicBezTo>
                  <a:cubicBezTo>
                    <a:pt x="8720" y="3387"/>
                    <a:pt x="8695" y="3393"/>
                    <a:pt x="8669" y="3406"/>
                  </a:cubicBezTo>
                  <a:cubicBezTo>
                    <a:pt x="8645" y="3406"/>
                    <a:pt x="8645" y="3406"/>
                    <a:pt x="8621" y="3430"/>
                  </a:cubicBezTo>
                  <a:cubicBezTo>
                    <a:pt x="8518" y="3462"/>
                    <a:pt x="8410" y="3478"/>
                    <a:pt x="8300" y="3478"/>
                  </a:cubicBezTo>
                  <a:cubicBezTo>
                    <a:pt x="8079" y="3478"/>
                    <a:pt x="7851" y="3414"/>
                    <a:pt x="7645" y="3287"/>
                  </a:cubicBezTo>
                  <a:cubicBezTo>
                    <a:pt x="7312" y="3097"/>
                    <a:pt x="7074" y="2763"/>
                    <a:pt x="7002" y="2334"/>
                  </a:cubicBezTo>
                  <a:cubicBezTo>
                    <a:pt x="6931" y="1953"/>
                    <a:pt x="7002" y="1549"/>
                    <a:pt x="7169" y="1239"/>
                  </a:cubicBezTo>
                  <a:cubicBezTo>
                    <a:pt x="7407" y="834"/>
                    <a:pt x="7788" y="525"/>
                    <a:pt x="8240" y="405"/>
                  </a:cubicBezTo>
                  <a:cubicBezTo>
                    <a:pt x="8385" y="368"/>
                    <a:pt x="8531" y="349"/>
                    <a:pt x="8677" y="349"/>
                  </a:cubicBezTo>
                  <a:cubicBezTo>
                    <a:pt x="8987" y="349"/>
                    <a:pt x="9291" y="434"/>
                    <a:pt x="9550" y="596"/>
                  </a:cubicBezTo>
                  <a:cubicBezTo>
                    <a:pt x="10146" y="929"/>
                    <a:pt x="10527" y="1430"/>
                    <a:pt x="10646" y="2049"/>
                  </a:cubicBezTo>
                  <a:cubicBezTo>
                    <a:pt x="10765" y="2596"/>
                    <a:pt x="10670" y="3192"/>
                    <a:pt x="10384" y="3692"/>
                  </a:cubicBezTo>
                  <a:cubicBezTo>
                    <a:pt x="10050" y="4287"/>
                    <a:pt x="9479" y="4692"/>
                    <a:pt x="8812" y="4859"/>
                  </a:cubicBezTo>
                  <a:cubicBezTo>
                    <a:pt x="8621" y="4906"/>
                    <a:pt x="8407" y="4930"/>
                    <a:pt x="8193" y="4930"/>
                  </a:cubicBezTo>
                  <a:cubicBezTo>
                    <a:pt x="7788" y="4930"/>
                    <a:pt x="7336" y="4811"/>
                    <a:pt x="6835" y="4549"/>
                  </a:cubicBezTo>
                  <a:cubicBezTo>
                    <a:pt x="5954" y="4121"/>
                    <a:pt x="5359" y="2930"/>
                    <a:pt x="5145" y="2454"/>
                  </a:cubicBezTo>
                  <a:cubicBezTo>
                    <a:pt x="5049" y="2239"/>
                    <a:pt x="4954" y="2049"/>
                    <a:pt x="4835" y="1882"/>
                  </a:cubicBezTo>
                  <a:lnTo>
                    <a:pt x="4835" y="1858"/>
                  </a:lnTo>
                  <a:cubicBezTo>
                    <a:pt x="4285" y="904"/>
                    <a:pt x="3329" y="367"/>
                    <a:pt x="2354" y="367"/>
                  </a:cubicBezTo>
                  <a:cubicBezTo>
                    <a:pt x="1893" y="367"/>
                    <a:pt x="1429" y="487"/>
                    <a:pt x="1001" y="739"/>
                  </a:cubicBezTo>
                  <a:cubicBezTo>
                    <a:pt x="572" y="977"/>
                    <a:pt x="239" y="1358"/>
                    <a:pt x="48" y="1811"/>
                  </a:cubicBezTo>
                  <a:cubicBezTo>
                    <a:pt x="1" y="1882"/>
                    <a:pt x="48" y="2001"/>
                    <a:pt x="120" y="2025"/>
                  </a:cubicBezTo>
                  <a:cubicBezTo>
                    <a:pt x="145" y="2038"/>
                    <a:pt x="171" y="2044"/>
                    <a:pt x="195" y="2044"/>
                  </a:cubicBezTo>
                  <a:cubicBezTo>
                    <a:pt x="263" y="2044"/>
                    <a:pt x="323" y="1999"/>
                    <a:pt x="358" y="1930"/>
                  </a:cubicBezTo>
                  <a:cubicBezTo>
                    <a:pt x="525" y="1572"/>
                    <a:pt x="810" y="1239"/>
                    <a:pt x="1191" y="1048"/>
                  </a:cubicBezTo>
                  <a:cubicBezTo>
                    <a:pt x="1562" y="829"/>
                    <a:pt x="1965" y="725"/>
                    <a:pt x="2364" y="725"/>
                  </a:cubicBezTo>
                  <a:cubicBezTo>
                    <a:pt x="3220" y="725"/>
                    <a:pt x="4062" y="1204"/>
                    <a:pt x="4549" y="2049"/>
                  </a:cubicBezTo>
                  <a:cubicBezTo>
                    <a:pt x="4644" y="2215"/>
                    <a:pt x="4740" y="2406"/>
                    <a:pt x="4811" y="2596"/>
                  </a:cubicBezTo>
                  <a:cubicBezTo>
                    <a:pt x="5049" y="3120"/>
                    <a:pt x="5716" y="4382"/>
                    <a:pt x="6669" y="4859"/>
                  </a:cubicBezTo>
                  <a:cubicBezTo>
                    <a:pt x="7216" y="5145"/>
                    <a:pt x="7717" y="5264"/>
                    <a:pt x="8193" y="5264"/>
                  </a:cubicBezTo>
                  <a:cubicBezTo>
                    <a:pt x="8431" y="5264"/>
                    <a:pt x="8669" y="5240"/>
                    <a:pt x="8907" y="5192"/>
                  </a:cubicBezTo>
                  <a:cubicBezTo>
                    <a:pt x="9669" y="5002"/>
                    <a:pt x="10289" y="4525"/>
                    <a:pt x="10670" y="3859"/>
                  </a:cubicBezTo>
                  <a:cubicBezTo>
                    <a:pt x="11003" y="3311"/>
                    <a:pt x="11122" y="2620"/>
                    <a:pt x="11003" y="1977"/>
                  </a:cubicBezTo>
                  <a:cubicBezTo>
                    <a:pt x="10836" y="1263"/>
                    <a:pt x="10408" y="667"/>
                    <a:pt x="9741" y="286"/>
                  </a:cubicBezTo>
                  <a:cubicBezTo>
                    <a:pt x="9407" y="96"/>
                    <a:pt x="9053" y="1"/>
                    <a:pt x="86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 name="Google Shape;1619;p47"/>
          <p:cNvGrpSpPr/>
          <p:nvPr/>
        </p:nvGrpSpPr>
        <p:grpSpPr>
          <a:xfrm>
            <a:off x="1918466" y="4070099"/>
            <a:ext cx="409670" cy="421362"/>
            <a:chOff x="1918466" y="4070099"/>
            <a:chExt cx="409670" cy="421362"/>
          </a:xfrm>
        </p:grpSpPr>
        <p:sp>
          <p:nvSpPr>
            <p:cNvPr id="1620" name="Google Shape;1620;p47"/>
            <p:cNvSpPr/>
            <p:nvPr/>
          </p:nvSpPr>
          <p:spPr>
            <a:xfrm>
              <a:off x="2016027" y="4204466"/>
              <a:ext cx="187633" cy="103601"/>
            </a:xfrm>
            <a:custGeom>
              <a:rect b="b" l="l" r="r" t="t"/>
              <a:pathLst>
                <a:path extrusionOk="0" h="2933" w="5312">
                  <a:moveTo>
                    <a:pt x="763" y="1742"/>
                  </a:moveTo>
                  <a:cubicBezTo>
                    <a:pt x="834" y="1742"/>
                    <a:pt x="929" y="1766"/>
                    <a:pt x="1001" y="1814"/>
                  </a:cubicBezTo>
                  <a:cubicBezTo>
                    <a:pt x="1334" y="2099"/>
                    <a:pt x="1763" y="2385"/>
                    <a:pt x="2263" y="2576"/>
                  </a:cubicBezTo>
                  <a:cubicBezTo>
                    <a:pt x="2126" y="2582"/>
                    <a:pt x="1988" y="2585"/>
                    <a:pt x="1850" y="2585"/>
                  </a:cubicBezTo>
                  <a:cubicBezTo>
                    <a:pt x="1437" y="2585"/>
                    <a:pt x="1031" y="2558"/>
                    <a:pt x="691" y="2504"/>
                  </a:cubicBezTo>
                  <a:cubicBezTo>
                    <a:pt x="572" y="2480"/>
                    <a:pt x="453" y="2409"/>
                    <a:pt x="405" y="2290"/>
                  </a:cubicBezTo>
                  <a:cubicBezTo>
                    <a:pt x="358" y="2171"/>
                    <a:pt x="358" y="2052"/>
                    <a:pt x="405" y="1956"/>
                  </a:cubicBezTo>
                  <a:cubicBezTo>
                    <a:pt x="453" y="1837"/>
                    <a:pt x="548" y="1766"/>
                    <a:pt x="667" y="1742"/>
                  </a:cubicBezTo>
                  <a:close/>
                  <a:moveTo>
                    <a:pt x="4208" y="0"/>
                  </a:moveTo>
                  <a:cubicBezTo>
                    <a:pt x="3973" y="0"/>
                    <a:pt x="3742" y="94"/>
                    <a:pt x="3549" y="266"/>
                  </a:cubicBezTo>
                  <a:cubicBezTo>
                    <a:pt x="3335" y="456"/>
                    <a:pt x="3216" y="718"/>
                    <a:pt x="3216" y="1004"/>
                  </a:cubicBezTo>
                  <a:cubicBezTo>
                    <a:pt x="3216" y="1171"/>
                    <a:pt x="3287" y="1337"/>
                    <a:pt x="3406" y="1456"/>
                  </a:cubicBezTo>
                  <a:cubicBezTo>
                    <a:pt x="3501" y="1575"/>
                    <a:pt x="3692" y="1647"/>
                    <a:pt x="3859" y="1647"/>
                  </a:cubicBezTo>
                  <a:cubicBezTo>
                    <a:pt x="4216" y="1647"/>
                    <a:pt x="4502" y="1385"/>
                    <a:pt x="4502" y="1028"/>
                  </a:cubicBezTo>
                  <a:cubicBezTo>
                    <a:pt x="4502" y="956"/>
                    <a:pt x="4430" y="861"/>
                    <a:pt x="4335" y="861"/>
                  </a:cubicBezTo>
                  <a:cubicBezTo>
                    <a:pt x="4240" y="861"/>
                    <a:pt x="4168" y="932"/>
                    <a:pt x="4168" y="1028"/>
                  </a:cubicBezTo>
                  <a:cubicBezTo>
                    <a:pt x="4168" y="1194"/>
                    <a:pt x="4025" y="1313"/>
                    <a:pt x="3859" y="1313"/>
                  </a:cubicBezTo>
                  <a:cubicBezTo>
                    <a:pt x="3811" y="1313"/>
                    <a:pt x="3740" y="1290"/>
                    <a:pt x="3668" y="1218"/>
                  </a:cubicBezTo>
                  <a:cubicBezTo>
                    <a:pt x="3620" y="1171"/>
                    <a:pt x="3573" y="1099"/>
                    <a:pt x="3573" y="1004"/>
                  </a:cubicBezTo>
                  <a:cubicBezTo>
                    <a:pt x="3573" y="813"/>
                    <a:pt x="3644" y="647"/>
                    <a:pt x="3787" y="528"/>
                  </a:cubicBezTo>
                  <a:cubicBezTo>
                    <a:pt x="3891" y="424"/>
                    <a:pt x="4049" y="356"/>
                    <a:pt x="4198" y="356"/>
                  </a:cubicBezTo>
                  <a:cubicBezTo>
                    <a:pt x="4220" y="356"/>
                    <a:pt x="4242" y="358"/>
                    <a:pt x="4263" y="361"/>
                  </a:cubicBezTo>
                  <a:cubicBezTo>
                    <a:pt x="4502" y="361"/>
                    <a:pt x="4692" y="480"/>
                    <a:pt x="4787" y="647"/>
                  </a:cubicBezTo>
                  <a:cubicBezTo>
                    <a:pt x="4930" y="861"/>
                    <a:pt x="4954" y="1147"/>
                    <a:pt x="4835" y="1409"/>
                  </a:cubicBezTo>
                  <a:cubicBezTo>
                    <a:pt x="4764" y="1623"/>
                    <a:pt x="4573" y="1861"/>
                    <a:pt x="4335" y="2004"/>
                  </a:cubicBezTo>
                  <a:cubicBezTo>
                    <a:pt x="4168" y="2099"/>
                    <a:pt x="3978" y="2147"/>
                    <a:pt x="3781" y="2147"/>
                  </a:cubicBezTo>
                  <a:cubicBezTo>
                    <a:pt x="3585" y="2147"/>
                    <a:pt x="3382" y="2099"/>
                    <a:pt x="3192" y="2004"/>
                  </a:cubicBezTo>
                  <a:cubicBezTo>
                    <a:pt x="2858" y="1861"/>
                    <a:pt x="2644" y="1575"/>
                    <a:pt x="2596" y="1266"/>
                  </a:cubicBezTo>
                  <a:cubicBezTo>
                    <a:pt x="2576" y="1183"/>
                    <a:pt x="2501" y="1118"/>
                    <a:pt x="2420" y="1118"/>
                  </a:cubicBezTo>
                  <a:cubicBezTo>
                    <a:pt x="2407" y="1118"/>
                    <a:pt x="2395" y="1120"/>
                    <a:pt x="2382" y="1123"/>
                  </a:cubicBezTo>
                  <a:cubicBezTo>
                    <a:pt x="2287" y="1147"/>
                    <a:pt x="2239" y="1218"/>
                    <a:pt x="2239" y="1313"/>
                  </a:cubicBezTo>
                  <a:cubicBezTo>
                    <a:pt x="2311" y="1766"/>
                    <a:pt x="2668" y="2195"/>
                    <a:pt x="3168" y="2361"/>
                  </a:cubicBezTo>
                  <a:cubicBezTo>
                    <a:pt x="2406" y="2361"/>
                    <a:pt x="1691" y="1933"/>
                    <a:pt x="1215" y="1552"/>
                  </a:cubicBezTo>
                  <a:cubicBezTo>
                    <a:pt x="1083" y="1439"/>
                    <a:pt x="907" y="1370"/>
                    <a:pt x="732" y="1370"/>
                  </a:cubicBezTo>
                  <a:cubicBezTo>
                    <a:pt x="687" y="1370"/>
                    <a:pt x="641" y="1375"/>
                    <a:pt x="596" y="1385"/>
                  </a:cubicBezTo>
                  <a:cubicBezTo>
                    <a:pt x="382" y="1433"/>
                    <a:pt x="215" y="1575"/>
                    <a:pt x="96" y="1766"/>
                  </a:cubicBezTo>
                  <a:cubicBezTo>
                    <a:pt x="1" y="1980"/>
                    <a:pt x="1" y="2218"/>
                    <a:pt x="96" y="2433"/>
                  </a:cubicBezTo>
                  <a:cubicBezTo>
                    <a:pt x="215" y="2647"/>
                    <a:pt x="405" y="2790"/>
                    <a:pt x="620" y="2838"/>
                  </a:cubicBezTo>
                  <a:cubicBezTo>
                    <a:pt x="929" y="2885"/>
                    <a:pt x="1334" y="2933"/>
                    <a:pt x="1787" y="2933"/>
                  </a:cubicBezTo>
                  <a:cubicBezTo>
                    <a:pt x="2215" y="2933"/>
                    <a:pt x="2715" y="2885"/>
                    <a:pt x="3192" y="2790"/>
                  </a:cubicBezTo>
                  <a:cubicBezTo>
                    <a:pt x="3740" y="2671"/>
                    <a:pt x="4192" y="2504"/>
                    <a:pt x="4525" y="2290"/>
                  </a:cubicBezTo>
                  <a:cubicBezTo>
                    <a:pt x="4835" y="2099"/>
                    <a:pt x="5073" y="1814"/>
                    <a:pt x="5168" y="1528"/>
                  </a:cubicBezTo>
                  <a:cubicBezTo>
                    <a:pt x="5311" y="1171"/>
                    <a:pt x="5287" y="766"/>
                    <a:pt x="5097" y="480"/>
                  </a:cubicBezTo>
                  <a:cubicBezTo>
                    <a:pt x="4906" y="194"/>
                    <a:pt x="4644" y="27"/>
                    <a:pt x="4287" y="4"/>
                  </a:cubicBezTo>
                  <a:cubicBezTo>
                    <a:pt x="4261" y="1"/>
                    <a:pt x="4234" y="0"/>
                    <a:pt x="4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7"/>
            <p:cNvSpPr/>
            <p:nvPr/>
          </p:nvSpPr>
          <p:spPr>
            <a:xfrm>
              <a:off x="1918466" y="4070099"/>
              <a:ext cx="409670" cy="421362"/>
            </a:xfrm>
            <a:custGeom>
              <a:rect b="b" l="l" r="r" t="t"/>
              <a:pathLst>
                <a:path extrusionOk="0" h="11929" w="11598">
                  <a:moveTo>
                    <a:pt x="5882" y="355"/>
                  </a:moveTo>
                  <a:cubicBezTo>
                    <a:pt x="6740" y="402"/>
                    <a:pt x="7549" y="593"/>
                    <a:pt x="8216" y="831"/>
                  </a:cubicBezTo>
                  <a:lnTo>
                    <a:pt x="7478" y="2403"/>
                  </a:lnTo>
                  <a:cubicBezTo>
                    <a:pt x="6978" y="2212"/>
                    <a:pt x="6382" y="2117"/>
                    <a:pt x="5835" y="2117"/>
                  </a:cubicBezTo>
                  <a:lnTo>
                    <a:pt x="5882" y="355"/>
                  </a:lnTo>
                  <a:close/>
                  <a:moveTo>
                    <a:pt x="5360" y="352"/>
                  </a:moveTo>
                  <a:cubicBezTo>
                    <a:pt x="5415" y="352"/>
                    <a:pt x="5470" y="353"/>
                    <a:pt x="5525" y="355"/>
                  </a:cubicBezTo>
                  <a:lnTo>
                    <a:pt x="5477" y="2141"/>
                  </a:lnTo>
                  <a:cubicBezTo>
                    <a:pt x="4954" y="2164"/>
                    <a:pt x="4430" y="2307"/>
                    <a:pt x="3953" y="2522"/>
                  </a:cubicBezTo>
                  <a:lnTo>
                    <a:pt x="3144" y="878"/>
                  </a:lnTo>
                  <a:cubicBezTo>
                    <a:pt x="3875" y="502"/>
                    <a:pt x="4626" y="352"/>
                    <a:pt x="5360" y="352"/>
                  </a:cubicBezTo>
                  <a:close/>
                  <a:moveTo>
                    <a:pt x="8550" y="950"/>
                  </a:moveTo>
                  <a:cubicBezTo>
                    <a:pt x="9597" y="1331"/>
                    <a:pt x="10645" y="2093"/>
                    <a:pt x="11193" y="2593"/>
                  </a:cubicBezTo>
                  <a:cubicBezTo>
                    <a:pt x="11217" y="2617"/>
                    <a:pt x="11217" y="2641"/>
                    <a:pt x="11217" y="2665"/>
                  </a:cubicBezTo>
                  <a:cubicBezTo>
                    <a:pt x="11193" y="2688"/>
                    <a:pt x="11193" y="2688"/>
                    <a:pt x="11169" y="2712"/>
                  </a:cubicBezTo>
                  <a:cubicBezTo>
                    <a:pt x="10479" y="2736"/>
                    <a:pt x="9693" y="2998"/>
                    <a:pt x="9121" y="3379"/>
                  </a:cubicBezTo>
                  <a:cubicBezTo>
                    <a:pt x="8740" y="3046"/>
                    <a:pt x="8288" y="2760"/>
                    <a:pt x="7811" y="2546"/>
                  </a:cubicBezTo>
                  <a:lnTo>
                    <a:pt x="8550" y="950"/>
                  </a:lnTo>
                  <a:close/>
                  <a:moveTo>
                    <a:pt x="1048" y="2831"/>
                  </a:moveTo>
                  <a:lnTo>
                    <a:pt x="2215" y="3831"/>
                  </a:lnTo>
                  <a:cubicBezTo>
                    <a:pt x="1953" y="4141"/>
                    <a:pt x="1762" y="4474"/>
                    <a:pt x="1572" y="4832"/>
                  </a:cubicBezTo>
                  <a:lnTo>
                    <a:pt x="453" y="4546"/>
                  </a:lnTo>
                  <a:cubicBezTo>
                    <a:pt x="500" y="4022"/>
                    <a:pt x="667" y="3450"/>
                    <a:pt x="1048" y="2831"/>
                  </a:cubicBezTo>
                  <a:close/>
                  <a:moveTo>
                    <a:pt x="429" y="4903"/>
                  </a:moveTo>
                  <a:lnTo>
                    <a:pt x="1453" y="5165"/>
                  </a:lnTo>
                  <a:cubicBezTo>
                    <a:pt x="1262" y="5641"/>
                    <a:pt x="1143" y="6189"/>
                    <a:pt x="1119" y="6689"/>
                  </a:cubicBezTo>
                  <a:lnTo>
                    <a:pt x="667" y="6808"/>
                  </a:lnTo>
                  <a:cubicBezTo>
                    <a:pt x="643" y="6594"/>
                    <a:pt x="619" y="6403"/>
                    <a:pt x="572" y="6189"/>
                  </a:cubicBezTo>
                  <a:cubicBezTo>
                    <a:pt x="500" y="5784"/>
                    <a:pt x="429" y="5356"/>
                    <a:pt x="429" y="4903"/>
                  </a:cubicBezTo>
                  <a:close/>
                  <a:moveTo>
                    <a:pt x="1119" y="7046"/>
                  </a:moveTo>
                  <a:cubicBezTo>
                    <a:pt x="1143" y="7404"/>
                    <a:pt x="1191" y="7713"/>
                    <a:pt x="1286" y="8023"/>
                  </a:cubicBezTo>
                  <a:cubicBezTo>
                    <a:pt x="1286" y="8070"/>
                    <a:pt x="1286" y="8142"/>
                    <a:pt x="1262" y="8190"/>
                  </a:cubicBezTo>
                  <a:cubicBezTo>
                    <a:pt x="1239" y="8404"/>
                    <a:pt x="1215" y="8594"/>
                    <a:pt x="1096" y="8737"/>
                  </a:cubicBezTo>
                  <a:cubicBezTo>
                    <a:pt x="1000" y="8856"/>
                    <a:pt x="857" y="8975"/>
                    <a:pt x="524" y="8999"/>
                  </a:cubicBezTo>
                  <a:cubicBezTo>
                    <a:pt x="500" y="8999"/>
                    <a:pt x="500" y="8975"/>
                    <a:pt x="476" y="8975"/>
                  </a:cubicBezTo>
                  <a:cubicBezTo>
                    <a:pt x="476" y="8975"/>
                    <a:pt x="453" y="8952"/>
                    <a:pt x="476" y="8928"/>
                  </a:cubicBezTo>
                  <a:cubicBezTo>
                    <a:pt x="667" y="8261"/>
                    <a:pt x="691" y="7737"/>
                    <a:pt x="691" y="7142"/>
                  </a:cubicBezTo>
                  <a:lnTo>
                    <a:pt x="1119" y="7046"/>
                  </a:lnTo>
                  <a:close/>
                  <a:moveTo>
                    <a:pt x="5830" y="2477"/>
                  </a:moveTo>
                  <a:cubicBezTo>
                    <a:pt x="6303" y="2477"/>
                    <a:pt x="6786" y="2553"/>
                    <a:pt x="7264" y="2712"/>
                  </a:cubicBezTo>
                  <a:cubicBezTo>
                    <a:pt x="7859" y="2903"/>
                    <a:pt x="8383" y="3212"/>
                    <a:pt x="8835" y="3593"/>
                  </a:cubicBezTo>
                  <a:cubicBezTo>
                    <a:pt x="8716" y="3689"/>
                    <a:pt x="8621" y="3784"/>
                    <a:pt x="8550" y="3855"/>
                  </a:cubicBezTo>
                  <a:cubicBezTo>
                    <a:pt x="8192" y="3546"/>
                    <a:pt x="7764" y="3308"/>
                    <a:pt x="7287" y="3165"/>
                  </a:cubicBezTo>
                  <a:cubicBezTo>
                    <a:pt x="6850" y="3004"/>
                    <a:pt x="6385" y="2920"/>
                    <a:pt x="5919" y="2920"/>
                  </a:cubicBezTo>
                  <a:cubicBezTo>
                    <a:pt x="5420" y="2920"/>
                    <a:pt x="4921" y="3015"/>
                    <a:pt x="4453" y="3212"/>
                  </a:cubicBezTo>
                  <a:cubicBezTo>
                    <a:pt x="3549" y="3546"/>
                    <a:pt x="2810" y="4213"/>
                    <a:pt x="2358" y="5046"/>
                  </a:cubicBezTo>
                  <a:cubicBezTo>
                    <a:pt x="2334" y="5141"/>
                    <a:pt x="2358" y="5237"/>
                    <a:pt x="2429" y="5284"/>
                  </a:cubicBezTo>
                  <a:cubicBezTo>
                    <a:pt x="2461" y="5300"/>
                    <a:pt x="2493" y="5308"/>
                    <a:pt x="2523" y="5308"/>
                  </a:cubicBezTo>
                  <a:cubicBezTo>
                    <a:pt x="2583" y="5308"/>
                    <a:pt x="2636" y="5276"/>
                    <a:pt x="2667" y="5213"/>
                  </a:cubicBezTo>
                  <a:cubicBezTo>
                    <a:pt x="3325" y="3989"/>
                    <a:pt x="4585" y="3269"/>
                    <a:pt x="5911" y="3269"/>
                  </a:cubicBezTo>
                  <a:cubicBezTo>
                    <a:pt x="6313" y="3269"/>
                    <a:pt x="6721" y="3336"/>
                    <a:pt x="7121" y="3474"/>
                  </a:cubicBezTo>
                  <a:cubicBezTo>
                    <a:pt x="7597" y="3617"/>
                    <a:pt x="8073" y="3879"/>
                    <a:pt x="8430" y="4213"/>
                  </a:cubicBezTo>
                  <a:cubicBezTo>
                    <a:pt x="8645" y="4379"/>
                    <a:pt x="8716" y="4641"/>
                    <a:pt x="8645" y="4903"/>
                  </a:cubicBezTo>
                  <a:cubicBezTo>
                    <a:pt x="8526" y="5356"/>
                    <a:pt x="8288" y="5784"/>
                    <a:pt x="7930" y="6094"/>
                  </a:cubicBezTo>
                  <a:cubicBezTo>
                    <a:pt x="7859" y="6165"/>
                    <a:pt x="7859" y="6261"/>
                    <a:pt x="7907" y="6332"/>
                  </a:cubicBezTo>
                  <a:cubicBezTo>
                    <a:pt x="7954" y="6380"/>
                    <a:pt x="8002" y="6403"/>
                    <a:pt x="8049" y="6403"/>
                  </a:cubicBezTo>
                  <a:cubicBezTo>
                    <a:pt x="8097" y="6403"/>
                    <a:pt x="8121" y="6380"/>
                    <a:pt x="8169" y="6356"/>
                  </a:cubicBezTo>
                  <a:cubicBezTo>
                    <a:pt x="8478" y="6070"/>
                    <a:pt x="8716" y="5713"/>
                    <a:pt x="8883" y="5332"/>
                  </a:cubicBezTo>
                  <a:cubicBezTo>
                    <a:pt x="9073" y="5760"/>
                    <a:pt x="9169" y="6213"/>
                    <a:pt x="9169" y="6665"/>
                  </a:cubicBezTo>
                  <a:lnTo>
                    <a:pt x="9169" y="8856"/>
                  </a:lnTo>
                  <a:lnTo>
                    <a:pt x="9097" y="8809"/>
                  </a:lnTo>
                  <a:cubicBezTo>
                    <a:pt x="8931" y="8666"/>
                    <a:pt x="8835" y="8451"/>
                    <a:pt x="8835" y="8213"/>
                  </a:cubicBezTo>
                  <a:cubicBezTo>
                    <a:pt x="8835" y="7785"/>
                    <a:pt x="8478" y="7427"/>
                    <a:pt x="8049" y="7427"/>
                  </a:cubicBezTo>
                  <a:lnTo>
                    <a:pt x="7168" y="7427"/>
                  </a:lnTo>
                  <a:cubicBezTo>
                    <a:pt x="6597" y="7427"/>
                    <a:pt x="6144" y="7904"/>
                    <a:pt x="6144" y="8475"/>
                  </a:cubicBezTo>
                  <a:cubicBezTo>
                    <a:pt x="6144" y="8571"/>
                    <a:pt x="6216" y="8642"/>
                    <a:pt x="6311" y="8642"/>
                  </a:cubicBezTo>
                  <a:lnTo>
                    <a:pt x="7668" y="8642"/>
                  </a:lnTo>
                  <a:cubicBezTo>
                    <a:pt x="7716" y="9023"/>
                    <a:pt x="7907" y="9380"/>
                    <a:pt x="8192" y="9618"/>
                  </a:cubicBezTo>
                  <a:lnTo>
                    <a:pt x="9193" y="10476"/>
                  </a:lnTo>
                  <a:lnTo>
                    <a:pt x="9193" y="10857"/>
                  </a:lnTo>
                  <a:cubicBezTo>
                    <a:pt x="8931" y="10785"/>
                    <a:pt x="8502" y="10690"/>
                    <a:pt x="8216" y="10619"/>
                  </a:cubicBezTo>
                  <a:cubicBezTo>
                    <a:pt x="7383" y="10404"/>
                    <a:pt x="6597" y="10095"/>
                    <a:pt x="5787" y="9642"/>
                  </a:cubicBezTo>
                  <a:lnTo>
                    <a:pt x="5096" y="9237"/>
                  </a:lnTo>
                  <a:cubicBezTo>
                    <a:pt x="5025" y="9202"/>
                    <a:pt x="4948" y="9184"/>
                    <a:pt x="4873" y="9184"/>
                  </a:cubicBezTo>
                  <a:cubicBezTo>
                    <a:pt x="4799" y="9184"/>
                    <a:pt x="4727" y="9202"/>
                    <a:pt x="4668" y="9237"/>
                  </a:cubicBezTo>
                  <a:cubicBezTo>
                    <a:pt x="4277" y="9424"/>
                    <a:pt x="3838" y="9526"/>
                    <a:pt x="3394" y="9526"/>
                  </a:cubicBezTo>
                  <a:cubicBezTo>
                    <a:pt x="3215" y="9526"/>
                    <a:pt x="3036" y="9510"/>
                    <a:pt x="2858" y="9475"/>
                  </a:cubicBezTo>
                  <a:cubicBezTo>
                    <a:pt x="3025" y="9094"/>
                    <a:pt x="3001" y="8594"/>
                    <a:pt x="2763" y="8213"/>
                  </a:cubicBezTo>
                  <a:lnTo>
                    <a:pt x="6120" y="7261"/>
                  </a:lnTo>
                  <a:cubicBezTo>
                    <a:pt x="6525" y="7165"/>
                    <a:pt x="7025" y="6975"/>
                    <a:pt x="7430" y="6808"/>
                  </a:cubicBezTo>
                  <a:cubicBezTo>
                    <a:pt x="7526" y="6784"/>
                    <a:pt x="7549" y="6665"/>
                    <a:pt x="7526" y="6594"/>
                  </a:cubicBezTo>
                  <a:cubicBezTo>
                    <a:pt x="7491" y="6524"/>
                    <a:pt x="7430" y="6480"/>
                    <a:pt x="7363" y="6480"/>
                  </a:cubicBezTo>
                  <a:cubicBezTo>
                    <a:pt x="7338" y="6480"/>
                    <a:pt x="7313" y="6486"/>
                    <a:pt x="7287" y="6499"/>
                  </a:cubicBezTo>
                  <a:cubicBezTo>
                    <a:pt x="6906" y="6642"/>
                    <a:pt x="6430" y="6832"/>
                    <a:pt x="6025" y="6927"/>
                  </a:cubicBezTo>
                  <a:lnTo>
                    <a:pt x="2548" y="7904"/>
                  </a:lnTo>
                  <a:cubicBezTo>
                    <a:pt x="2525" y="7916"/>
                    <a:pt x="2501" y="7922"/>
                    <a:pt x="2477" y="7922"/>
                  </a:cubicBezTo>
                  <a:cubicBezTo>
                    <a:pt x="2453" y="7922"/>
                    <a:pt x="2429" y="7916"/>
                    <a:pt x="2405" y="7904"/>
                  </a:cubicBezTo>
                  <a:cubicBezTo>
                    <a:pt x="2358" y="7880"/>
                    <a:pt x="2334" y="7832"/>
                    <a:pt x="2334" y="7785"/>
                  </a:cubicBezTo>
                  <a:cubicBezTo>
                    <a:pt x="2191" y="7165"/>
                    <a:pt x="2215" y="6522"/>
                    <a:pt x="2382" y="5927"/>
                  </a:cubicBezTo>
                  <a:cubicBezTo>
                    <a:pt x="2405" y="5832"/>
                    <a:pt x="2358" y="5737"/>
                    <a:pt x="2263" y="5713"/>
                  </a:cubicBezTo>
                  <a:cubicBezTo>
                    <a:pt x="2246" y="5709"/>
                    <a:pt x="2230" y="5707"/>
                    <a:pt x="2214" y="5707"/>
                  </a:cubicBezTo>
                  <a:cubicBezTo>
                    <a:pt x="2137" y="5707"/>
                    <a:pt x="2068" y="5753"/>
                    <a:pt x="2048" y="5832"/>
                  </a:cubicBezTo>
                  <a:cubicBezTo>
                    <a:pt x="1929" y="6261"/>
                    <a:pt x="1858" y="6713"/>
                    <a:pt x="1882" y="7165"/>
                  </a:cubicBezTo>
                  <a:cubicBezTo>
                    <a:pt x="1810" y="7189"/>
                    <a:pt x="1762" y="7237"/>
                    <a:pt x="1715" y="7261"/>
                  </a:cubicBezTo>
                  <a:cubicBezTo>
                    <a:pt x="1620" y="7332"/>
                    <a:pt x="1572" y="7380"/>
                    <a:pt x="1500" y="7451"/>
                  </a:cubicBezTo>
                  <a:cubicBezTo>
                    <a:pt x="1405" y="6737"/>
                    <a:pt x="1500" y="5903"/>
                    <a:pt x="1810" y="5165"/>
                  </a:cubicBezTo>
                  <a:cubicBezTo>
                    <a:pt x="2520" y="3484"/>
                    <a:pt x="4109" y="2477"/>
                    <a:pt x="5830" y="2477"/>
                  </a:cubicBezTo>
                  <a:close/>
                  <a:moveTo>
                    <a:pt x="5473" y="1"/>
                  </a:moveTo>
                  <a:cubicBezTo>
                    <a:pt x="4124" y="1"/>
                    <a:pt x="2953" y="410"/>
                    <a:pt x="2024" y="1212"/>
                  </a:cubicBezTo>
                  <a:cubicBezTo>
                    <a:pt x="1929" y="1260"/>
                    <a:pt x="1929" y="1379"/>
                    <a:pt x="2001" y="1450"/>
                  </a:cubicBezTo>
                  <a:cubicBezTo>
                    <a:pt x="2028" y="1492"/>
                    <a:pt x="2080" y="1517"/>
                    <a:pt x="2133" y="1517"/>
                  </a:cubicBezTo>
                  <a:cubicBezTo>
                    <a:pt x="2171" y="1517"/>
                    <a:pt x="2209" y="1504"/>
                    <a:pt x="2239" y="1474"/>
                  </a:cubicBezTo>
                  <a:cubicBezTo>
                    <a:pt x="2429" y="1307"/>
                    <a:pt x="2644" y="1164"/>
                    <a:pt x="2834" y="1045"/>
                  </a:cubicBezTo>
                  <a:lnTo>
                    <a:pt x="3620" y="2665"/>
                  </a:lnTo>
                  <a:cubicBezTo>
                    <a:pt x="3191" y="2903"/>
                    <a:pt x="2786" y="3212"/>
                    <a:pt x="2429" y="3570"/>
                  </a:cubicBezTo>
                  <a:lnTo>
                    <a:pt x="1262" y="2546"/>
                  </a:lnTo>
                  <a:cubicBezTo>
                    <a:pt x="1381" y="2379"/>
                    <a:pt x="1524" y="2188"/>
                    <a:pt x="1667" y="2022"/>
                  </a:cubicBezTo>
                  <a:cubicBezTo>
                    <a:pt x="1739" y="1950"/>
                    <a:pt x="1739" y="1855"/>
                    <a:pt x="1667" y="1783"/>
                  </a:cubicBezTo>
                  <a:cubicBezTo>
                    <a:pt x="1631" y="1748"/>
                    <a:pt x="1584" y="1730"/>
                    <a:pt x="1536" y="1730"/>
                  </a:cubicBezTo>
                  <a:cubicBezTo>
                    <a:pt x="1489" y="1730"/>
                    <a:pt x="1441" y="1748"/>
                    <a:pt x="1405" y="1783"/>
                  </a:cubicBezTo>
                  <a:cubicBezTo>
                    <a:pt x="691" y="2593"/>
                    <a:pt x="262" y="3403"/>
                    <a:pt x="119" y="4284"/>
                  </a:cubicBezTo>
                  <a:cubicBezTo>
                    <a:pt x="0" y="5022"/>
                    <a:pt x="119" y="5665"/>
                    <a:pt x="238" y="6237"/>
                  </a:cubicBezTo>
                  <a:cubicBezTo>
                    <a:pt x="286" y="6546"/>
                    <a:pt x="334" y="6832"/>
                    <a:pt x="334" y="7094"/>
                  </a:cubicBezTo>
                  <a:cubicBezTo>
                    <a:pt x="357" y="7666"/>
                    <a:pt x="310" y="8190"/>
                    <a:pt x="143" y="8832"/>
                  </a:cubicBezTo>
                  <a:cubicBezTo>
                    <a:pt x="95" y="8952"/>
                    <a:pt x="119" y="9094"/>
                    <a:pt x="214" y="9190"/>
                  </a:cubicBezTo>
                  <a:cubicBezTo>
                    <a:pt x="286" y="9285"/>
                    <a:pt x="405" y="9356"/>
                    <a:pt x="524" y="9356"/>
                  </a:cubicBezTo>
                  <a:cubicBezTo>
                    <a:pt x="857" y="9333"/>
                    <a:pt x="1167" y="9190"/>
                    <a:pt x="1358" y="8952"/>
                  </a:cubicBezTo>
                  <a:cubicBezTo>
                    <a:pt x="1548" y="8737"/>
                    <a:pt x="1572" y="8475"/>
                    <a:pt x="1620" y="8237"/>
                  </a:cubicBezTo>
                  <a:cubicBezTo>
                    <a:pt x="1643" y="7975"/>
                    <a:pt x="1691" y="7689"/>
                    <a:pt x="1929" y="7547"/>
                  </a:cubicBezTo>
                  <a:cubicBezTo>
                    <a:pt x="1953" y="7642"/>
                    <a:pt x="1977" y="7761"/>
                    <a:pt x="2001" y="7856"/>
                  </a:cubicBezTo>
                  <a:cubicBezTo>
                    <a:pt x="2024" y="7999"/>
                    <a:pt x="2120" y="8118"/>
                    <a:pt x="2239" y="8190"/>
                  </a:cubicBezTo>
                  <a:cubicBezTo>
                    <a:pt x="2286" y="8237"/>
                    <a:pt x="2334" y="8237"/>
                    <a:pt x="2405" y="8261"/>
                  </a:cubicBezTo>
                  <a:cubicBezTo>
                    <a:pt x="2667" y="8642"/>
                    <a:pt x="2715" y="9214"/>
                    <a:pt x="2382" y="9595"/>
                  </a:cubicBezTo>
                  <a:lnTo>
                    <a:pt x="2167" y="9857"/>
                  </a:lnTo>
                  <a:cubicBezTo>
                    <a:pt x="2096" y="9976"/>
                    <a:pt x="2072" y="10118"/>
                    <a:pt x="2120" y="10261"/>
                  </a:cubicBezTo>
                  <a:cubicBezTo>
                    <a:pt x="2167" y="10380"/>
                    <a:pt x="2263" y="10476"/>
                    <a:pt x="2405" y="10523"/>
                  </a:cubicBezTo>
                  <a:cubicBezTo>
                    <a:pt x="2620" y="10547"/>
                    <a:pt x="2882" y="10619"/>
                    <a:pt x="3120" y="10642"/>
                  </a:cubicBezTo>
                  <a:cubicBezTo>
                    <a:pt x="3215" y="10642"/>
                    <a:pt x="3287" y="10571"/>
                    <a:pt x="3310" y="10499"/>
                  </a:cubicBezTo>
                  <a:cubicBezTo>
                    <a:pt x="3310" y="10404"/>
                    <a:pt x="3239" y="10309"/>
                    <a:pt x="3144" y="10309"/>
                  </a:cubicBezTo>
                  <a:cubicBezTo>
                    <a:pt x="3001" y="10285"/>
                    <a:pt x="2620" y="10214"/>
                    <a:pt x="2477" y="10166"/>
                  </a:cubicBezTo>
                  <a:cubicBezTo>
                    <a:pt x="2453" y="10166"/>
                    <a:pt x="2453" y="10142"/>
                    <a:pt x="2429" y="10142"/>
                  </a:cubicBezTo>
                  <a:cubicBezTo>
                    <a:pt x="2429" y="10118"/>
                    <a:pt x="2429" y="10095"/>
                    <a:pt x="2453" y="10071"/>
                  </a:cubicBezTo>
                  <a:cubicBezTo>
                    <a:pt x="2501" y="9999"/>
                    <a:pt x="2644" y="9857"/>
                    <a:pt x="2691" y="9785"/>
                  </a:cubicBezTo>
                  <a:cubicBezTo>
                    <a:pt x="2918" y="9840"/>
                    <a:pt x="3152" y="9866"/>
                    <a:pt x="3388" y="9866"/>
                  </a:cubicBezTo>
                  <a:cubicBezTo>
                    <a:pt x="3871" y="9866"/>
                    <a:pt x="4363" y="9755"/>
                    <a:pt x="4811" y="9547"/>
                  </a:cubicBezTo>
                  <a:cubicBezTo>
                    <a:pt x="4835" y="9535"/>
                    <a:pt x="4852" y="9529"/>
                    <a:pt x="4870" y="9529"/>
                  </a:cubicBezTo>
                  <a:cubicBezTo>
                    <a:pt x="4888" y="9529"/>
                    <a:pt x="4906" y="9535"/>
                    <a:pt x="4930" y="9547"/>
                  </a:cubicBezTo>
                  <a:lnTo>
                    <a:pt x="5620" y="9928"/>
                  </a:lnTo>
                  <a:cubicBezTo>
                    <a:pt x="6454" y="10404"/>
                    <a:pt x="7264" y="10738"/>
                    <a:pt x="8145" y="10952"/>
                  </a:cubicBezTo>
                  <a:cubicBezTo>
                    <a:pt x="8454" y="11047"/>
                    <a:pt x="8954" y="11166"/>
                    <a:pt x="9193" y="11214"/>
                  </a:cubicBezTo>
                  <a:lnTo>
                    <a:pt x="9193" y="11524"/>
                  </a:lnTo>
                  <a:cubicBezTo>
                    <a:pt x="9193" y="11547"/>
                    <a:pt x="9193" y="11571"/>
                    <a:pt x="9169" y="11571"/>
                  </a:cubicBezTo>
                  <a:cubicBezTo>
                    <a:pt x="9169" y="11571"/>
                    <a:pt x="9158" y="11582"/>
                    <a:pt x="9144" y="11582"/>
                  </a:cubicBezTo>
                  <a:cubicBezTo>
                    <a:pt x="9137" y="11582"/>
                    <a:pt x="9129" y="11579"/>
                    <a:pt x="9121" y="11571"/>
                  </a:cubicBezTo>
                  <a:lnTo>
                    <a:pt x="8288" y="11404"/>
                  </a:lnTo>
                  <a:cubicBezTo>
                    <a:pt x="7383" y="11214"/>
                    <a:pt x="6549" y="10881"/>
                    <a:pt x="5763" y="10452"/>
                  </a:cubicBezTo>
                  <a:lnTo>
                    <a:pt x="4930" y="9976"/>
                  </a:lnTo>
                  <a:cubicBezTo>
                    <a:pt x="4906" y="9964"/>
                    <a:pt x="4876" y="9958"/>
                    <a:pt x="4846" y="9958"/>
                  </a:cubicBezTo>
                  <a:cubicBezTo>
                    <a:pt x="4817" y="9958"/>
                    <a:pt x="4787" y="9964"/>
                    <a:pt x="4763" y="9976"/>
                  </a:cubicBezTo>
                  <a:cubicBezTo>
                    <a:pt x="4501" y="10095"/>
                    <a:pt x="4192" y="10214"/>
                    <a:pt x="3906" y="10261"/>
                  </a:cubicBezTo>
                  <a:cubicBezTo>
                    <a:pt x="3810" y="10285"/>
                    <a:pt x="3739" y="10380"/>
                    <a:pt x="3763" y="10476"/>
                  </a:cubicBezTo>
                  <a:cubicBezTo>
                    <a:pt x="3763" y="10558"/>
                    <a:pt x="3835" y="10623"/>
                    <a:pt x="3916" y="10623"/>
                  </a:cubicBezTo>
                  <a:cubicBezTo>
                    <a:pt x="3928" y="10623"/>
                    <a:pt x="3941" y="10622"/>
                    <a:pt x="3953" y="10619"/>
                  </a:cubicBezTo>
                  <a:cubicBezTo>
                    <a:pt x="4239" y="10571"/>
                    <a:pt x="4525" y="10476"/>
                    <a:pt x="4787" y="10357"/>
                  </a:cubicBezTo>
                  <a:lnTo>
                    <a:pt x="4835" y="10333"/>
                  </a:lnTo>
                  <a:lnTo>
                    <a:pt x="5597" y="10761"/>
                  </a:lnTo>
                  <a:cubicBezTo>
                    <a:pt x="6406" y="11214"/>
                    <a:pt x="7287" y="11547"/>
                    <a:pt x="8216" y="11738"/>
                  </a:cubicBezTo>
                  <a:lnTo>
                    <a:pt x="9050" y="11928"/>
                  </a:lnTo>
                  <a:lnTo>
                    <a:pt x="9145" y="11928"/>
                  </a:lnTo>
                  <a:cubicBezTo>
                    <a:pt x="9240" y="11928"/>
                    <a:pt x="9335" y="11905"/>
                    <a:pt x="9407" y="11833"/>
                  </a:cubicBezTo>
                  <a:cubicBezTo>
                    <a:pt x="9502" y="11762"/>
                    <a:pt x="9550" y="11643"/>
                    <a:pt x="9550" y="11524"/>
                  </a:cubicBezTo>
                  <a:lnTo>
                    <a:pt x="9550" y="10380"/>
                  </a:lnTo>
                  <a:cubicBezTo>
                    <a:pt x="9550" y="10333"/>
                    <a:pt x="9526" y="10285"/>
                    <a:pt x="9478" y="10261"/>
                  </a:cubicBezTo>
                  <a:lnTo>
                    <a:pt x="8430" y="9356"/>
                  </a:lnTo>
                  <a:cubicBezTo>
                    <a:pt x="8169" y="9142"/>
                    <a:pt x="8026" y="8809"/>
                    <a:pt x="8026" y="8451"/>
                  </a:cubicBezTo>
                  <a:cubicBezTo>
                    <a:pt x="8026" y="8356"/>
                    <a:pt x="7930" y="8285"/>
                    <a:pt x="7835" y="8285"/>
                  </a:cubicBezTo>
                  <a:lnTo>
                    <a:pt x="6525" y="8285"/>
                  </a:lnTo>
                  <a:cubicBezTo>
                    <a:pt x="6597" y="7999"/>
                    <a:pt x="6859" y="7785"/>
                    <a:pt x="7192" y="7785"/>
                  </a:cubicBezTo>
                  <a:lnTo>
                    <a:pt x="8049" y="7785"/>
                  </a:lnTo>
                  <a:cubicBezTo>
                    <a:pt x="8288" y="7785"/>
                    <a:pt x="8478" y="7975"/>
                    <a:pt x="8478" y="8213"/>
                  </a:cubicBezTo>
                  <a:cubicBezTo>
                    <a:pt x="8478" y="8547"/>
                    <a:pt x="8621" y="8856"/>
                    <a:pt x="8883" y="9071"/>
                  </a:cubicBezTo>
                  <a:lnTo>
                    <a:pt x="9240" y="9380"/>
                  </a:lnTo>
                  <a:cubicBezTo>
                    <a:pt x="9274" y="9397"/>
                    <a:pt x="9319" y="9414"/>
                    <a:pt x="9369" y="9414"/>
                  </a:cubicBezTo>
                  <a:cubicBezTo>
                    <a:pt x="9389" y="9414"/>
                    <a:pt x="9410" y="9411"/>
                    <a:pt x="9431" y="9404"/>
                  </a:cubicBezTo>
                  <a:cubicBezTo>
                    <a:pt x="9502" y="9356"/>
                    <a:pt x="9526" y="9309"/>
                    <a:pt x="9526" y="9237"/>
                  </a:cubicBezTo>
                  <a:lnTo>
                    <a:pt x="9526" y="6665"/>
                  </a:lnTo>
                  <a:cubicBezTo>
                    <a:pt x="9526" y="6022"/>
                    <a:pt x="9359" y="5379"/>
                    <a:pt x="9026" y="4832"/>
                  </a:cubicBezTo>
                  <a:cubicBezTo>
                    <a:pt x="9050" y="4570"/>
                    <a:pt x="8978" y="4308"/>
                    <a:pt x="8812" y="4093"/>
                  </a:cubicBezTo>
                  <a:cubicBezTo>
                    <a:pt x="9645" y="3236"/>
                    <a:pt x="10860" y="3069"/>
                    <a:pt x="11193" y="3046"/>
                  </a:cubicBezTo>
                  <a:cubicBezTo>
                    <a:pt x="11360" y="3046"/>
                    <a:pt x="11503" y="2927"/>
                    <a:pt x="11550" y="2784"/>
                  </a:cubicBezTo>
                  <a:cubicBezTo>
                    <a:pt x="11598" y="2617"/>
                    <a:pt x="11550" y="2450"/>
                    <a:pt x="11431" y="2331"/>
                  </a:cubicBezTo>
                  <a:cubicBezTo>
                    <a:pt x="10860" y="1831"/>
                    <a:pt x="9978" y="1140"/>
                    <a:pt x="8859" y="688"/>
                  </a:cubicBezTo>
                  <a:cubicBezTo>
                    <a:pt x="7907" y="307"/>
                    <a:pt x="6906" y="69"/>
                    <a:pt x="6001" y="21"/>
                  </a:cubicBezTo>
                  <a:cubicBezTo>
                    <a:pt x="5822" y="8"/>
                    <a:pt x="5646" y="1"/>
                    <a:pt x="54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2" name="Google Shape;1622;p47"/>
          <p:cNvSpPr/>
          <p:nvPr/>
        </p:nvSpPr>
        <p:spPr>
          <a:xfrm>
            <a:off x="1214383" y="4070205"/>
            <a:ext cx="431570" cy="421256"/>
          </a:xfrm>
          <a:custGeom>
            <a:rect b="b" l="l" r="r" t="t"/>
            <a:pathLst>
              <a:path extrusionOk="0" h="11926" w="12218">
                <a:moveTo>
                  <a:pt x="10360" y="1638"/>
                </a:moveTo>
                <a:lnTo>
                  <a:pt x="10098" y="2757"/>
                </a:lnTo>
                <a:lnTo>
                  <a:pt x="9383" y="2852"/>
                </a:lnTo>
                <a:lnTo>
                  <a:pt x="9788" y="2471"/>
                </a:lnTo>
                <a:cubicBezTo>
                  <a:pt x="9836" y="2400"/>
                  <a:pt x="9836" y="2281"/>
                  <a:pt x="9788" y="2209"/>
                </a:cubicBezTo>
                <a:cubicBezTo>
                  <a:pt x="9752" y="2173"/>
                  <a:pt x="9705" y="2156"/>
                  <a:pt x="9657" y="2156"/>
                </a:cubicBezTo>
                <a:cubicBezTo>
                  <a:pt x="9610" y="2156"/>
                  <a:pt x="9562" y="2173"/>
                  <a:pt x="9526" y="2209"/>
                </a:cubicBezTo>
                <a:lnTo>
                  <a:pt x="9145" y="2590"/>
                </a:lnTo>
                <a:lnTo>
                  <a:pt x="9240" y="1900"/>
                </a:lnTo>
                <a:lnTo>
                  <a:pt x="10360" y="1638"/>
                </a:lnTo>
                <a:close/>
                <a:moveTo>
                  <a:pt x="7576" y="348"/>
                </a:moveTo>
                <a:cubicBezTo>
                  <a:pt x="7843" y="348"/>
                  <a:pt x="8114" y="381"/>
                  <a:pt x="8383" y="447"/>
                </a:cubicBezTo>
                <a:lnTo>
                  <a:pt x="8264" y="899"/>
                </a:lnTo>
                <a:cubicBezTo>
                  <a:pt x="8026" y="836"/>
                  <a:pt x="7788" y="804"/>
                  <a:pt x="7550" y="804"/>
                </a:cubicBezTo>
                <a:cubicBezTo>
                  <a:pt x="7431" y="804"/>
                  <a:pt x="7311" y="812"/>
                  <a:pt x="7192" y="828"/>
                </a:cubicBezTo>
                <a:cubicBezTo>
                  <a:pt x="7097" y="852"/>
                  <a:pt x="7050" y="947"/>
                  <a:pt x="7050" y="1042"/>
                </a:cubicBezTo>
                <a:cubicBezTo>
                  <a:pt x="7073" y="1137"/>
                  <a:pt x="7145" y="1185"/>
                  <a:pt x="7264" y="1185"/>
                </a:cubicBezTo>
                <a:cubicBezTo>
                  <a:pt x="7365" y="1168"/>
                  <a:pt x="7469" y="1160"/>
                  <a:pt x="7575" y="1160"/>
                </a:cubicBezTo>
                <a:cubicBezTo>
                  <a:pt x="7769" y="1160"/>
                  <a:pt x="7969" y="1187"/>
                  <a:pt x="8169" y="1233"/>
                </a:cubicBezTo>
                <a:lnTo>
                  <a:pt x="7978" y="1900"/>
                </a:lnTo>
                <a:cubicBezTo>
                  <a:pt x="7907" y="2185"/>
                  <a:pt x="7907" y="2495"/>
                  <a:pt x="7978" y="2781"/>
                </a:cubicBezTo>
                <a:lnTo>
                  <a:pt x="7050" y="3709"/>
                </a:lnTo>
                <a:cubicBezTo>
                  <a:pt x="6907" y="3674"/>
                  <a:pt x="6758" y="3656"/>
                  <a:pt x="6609" y="3656"/>
                </a:cubicBezTo>
                <a:cubicBezTo>
                  <a:pt x="6460" y="3656"/>
                  <a:pt x="6311" y="3674"/>
                  <a:pt x="6168" y="3709"/>
                </a:cubicBezTo>
                <a:lnTo>
                  <a:pt x="5502" y="3900"/>
                </a:lnTo>
                <a:cubicBezTo>
                  <a:pt x="5311" y="3114"/>
                  <a:pt x="5525" y="2328"/>
                  <a:pt x="6049" y="1780"/>
                </a:cubicBezTo>
                <a:cubicBezTo>
                  <a:pt x="6192" y="1638"/>
                  <a:pt x="6359" y="1518"/>
                  <a:pt x="6549" y="1423"/>
                </a:cubicBezTo>
                <a:cubicBezTo>
                  <a:pt x="6645" y="1376"/>
                  <a:pt x="6668" y="1257"/>
                  <a:pt x="6621" y="1185"/>
                </a:cubicBezTo>
                <a:cubicBezTo>
                  <a:pt x="6589" y="1122"/>
                  <a:pt x="6536" y="1090"/>
                  <a:pt x="6476" y="1090"/>
                </a:cubicBezTo>
                <a:cubicBezTo>
                  <a:pt x="6446" y="1090"/>
                  <a:pt x="6414" y="1098"/>
                  <a:pt x="6383" y="1114"/>
                </a:cubicBezTo>
                <a:cubicBezTo>
                  <a:pt x="6168" y="1209"/>
                  <a:pt x="5978" y="1352"/>
                  <a:pt x="5811" y="1542"/>
                </a:cubicBezTo>
                <a:cubicBezTo>
                  <a:pt x="5192" y="2161"/>
                  <a:pt x="4954" y="3090"/>
                  <a:pt x="5168" y="3995"/>
                </a:cubicBezTo>
                <a:lnTo>
                  <a:pt x="4716" y="4114"/>
                </a:lnTo>
                <a:cubicBezTo>
                  <a:pt x="4454" y="3043"/>
                  <a:pt x="4740" y="1947"/>
                  <a:pt x="5478" y="1209"/>
                </a:cubicBezTo>
                <a:cubicBezTo>
                  <a:pt x="6030" y="638"/>
                  <a:pt x="6783" y="348"/>
                  <a:pt x="7576" y="348"/>
                </a:cubicBezTo>
                <a:close/>
                <a:moveTo>
                  <a:pt x="8621" y="2638"/>
                </a:moveTo>
                <a:cubicBezTo>
                  <a:pt x="8645" y="2638"/>
                  <a:pt x="8669" y="2662"/>
                  <a:pt x="8669" y="2662"/>
                </a:cubicBezTo>
                <a:lnTo>
                  <a:pt x="9312" y="3305"/>
                </a:lnTo>
                <a:cubicBezTo>
                  <a:pt x="9336" y="3352"/>
                  <a:pt x="9336" y="3376"/>
                  <a:pt x="9312" y="3424"/>
                </a:cubicBezTo>
                <a:lnTo>
                  <a:pt x="7693" y="5043"/>
                </a:lnTo>
                <a:cubicBezTo>
                  <a:pt x="7669" y="5067"/>
                  <a:pt x="7645" y="5067"/>
                  <a:pt x="7645" y="5067"/>
                </a:cubicBezTo>
                <a:cubicBezTo>
                  <a:pt x="7621" y="5067"/>
                  <a:pt x="7621" y="5067"/>
                  <a:pt x="7597" y="5043"/>
                </a:cubicBezTo>
                <a:lnTo>
                  <a:pt x="6954" y="4400"/>
                </a:lnTo>
                <a:cubicBezTo>
                  <a:pt x="6930" y="4376"/>
                  <a:pt x="6930" y="4352"/>
                  <a:pt x="6930" y="4352"/>
                </a:cubicBezTo>
                <a:cubicBezTo>
                  <a:pt x="6930" y="4329"/>
                  <a:pt x="6930" y="4329"/>
                  <a:pt x="6954" y="4305"/>
                </a:cubicBezTo>
                <a:lnTo>
                  <a:pt x="8574" y="2662"/>
                </a:lnTo>
                <a:cubicBezTo>
                  <a:pt x="8597" y="2662"/>
                  <a:pt x="8621" y="2638"/>
                  <a:pt x="8621" y="2638"/>
                </a:cubicBezTo>
                <a:close/>
                <a:moveTo>
                  <a:pt x="10765" y="3828"/>
                </a:moveTo>
                <a:lnTo>
                  <a:pt x="10765" y="3828"/>
                </a:lnTo>
                <a:cubicBezTo>
                  <a:pt x="10955" y="4614"/>
                  <a:pt x="10765" y="5400"/>
                  <a:pt x="10217" y="5948"/>
                </a:cubicBezTo>
                <a:cubicBezTo>
                  <a:pt x="9802" y="6345"/>
                  <a:pt x="9250" y="6564"/>
                  <a:pt x="8665" y="6564"/>
                </a:cubicBezTo>
                <a:cubicBezTo>
                  <a:pt x="8478" y="6564"/>
                  <a:pt x="8288" y="6542"/>
                  <a:pt x="8097" y="6496"/>
                </a:cubicBezTo>
                <a:lnTo>
                  <a:pt x="8288" y="5829"/>
                </a:lnTo>
                <a:cubicBezTo>
                  <a:pt x="8359" y="5519"/>
                  <a:pt x="8359" y="5234"/>
                  <a:pt x="8288" y="4924"/>
                </a:cubicBezTo>
                <a:lnTo>
                  <a:pt x="9217" y="4019"/>
                </a:lnTo>
                <a:cubicBezTo>
                  <a:pt x="9338" y="4052"/>
                  <a:pt x="9470" y="4070"/>
                  <a:pt x="9607" y="4070"/>
                </a:cubicBezTo>
                <a:cubicBezTo>
                  <a:pt x="9766" y="4070"/>
                  <a:pt x="9932" y="4046"/>
                  <a:pt x="10098" y="3995"/>
                </a:cubicBezTo>
                <a:lnTo>
                  <a:pt x="10765" y="3828"/>
                </a:lnTo>
                <a:close/>
                <a:moveTo>
                  <a:pt x="2894" y="8454"/>
                </a:moveTo>
                <a:cubicBezTo>
                  <a:pt x="2906" y="8454"/>
                  <a:pt x="2918" y="8460"/>
                  <a:pt x="2930" y="8472"/>
                </a:cubicBezTo>
                <a:lnTo>
                  <a:pt x="3525" y="9068"/>
                </a:lnTo>
                <a:cubicBezTo>
                  <a:pt x="3525" y="9091"/>
                  <a:pt x="3525" y="9115"/>
                  <a:pt x="3525" y="9139"/>
                </a:cubicBezTo>
                <a:lnTo>
                  <a:pt x="3311" y="9353"/>
                </a:lnTo>
                <a:lnTo>
                  <a:pt x="2644" y="8687"/>
                </a:lnTo>
                <a:lnTo>
                  <a:pt x="2858" y="8472"/>
                </a:lnTo>
                <a:cubicBezTo>
                  <a:pt x="2870" y="8460"/>
                  <a:pt x="2882" y="8454"/>
                  <a:pt x="2894" y="8454"/>
                </a:cubicBezTo>
                <a:close/>
                <a:moveTo>
                  <a:pt x="2406" y="8925"/>
                </a:moveTo>
                <a:lnTo>
                  <a:pt x="3049" y="9592"/>
                </a:lnTo>
                <a:lnTo>
                  <a:pt x="2811" y="9830"/>
                </a:lnTo>
                <a:lnTo>
                  <a:pt x="2144" y="9187"/>
                </a:lnTo>
                <a:lnTo>
                  <a:pt x="2406" y="8925"/>
                </a:lnTo>
                <a:close/>
                <a:moveTo>
                  <a:pt x="7609" y="1"/>
                </a:moveTo>
                <a:cubicBezTo>
                  <a:pt x="6714" y="1"/>
                  <a:pt x="5855" y="339"/>
                  <a:pt x="5240" y="971"/>
                </a:cubicBezTo>
                <a:cubicBezTo>
                  <a:pt x="4358" y="1828"/>
                  <a:pt x="4049" y="3138"/>
                  <a:pt x="4430" y="4400"/>
                </a:cubicBezTo>
                <a:cubicBezTo>
                  <a:pt x="4454" y="4471"/>
                  <a:pt x="4525" y="4519"/>
                  <a:pt x="4597" y="4519"/>
                </a:cubicBezTo>
                <a:lnTo>
                  <a:pt x="4644" y="4519"/>
                </a:lnTo>
                <a:cubicBezTo>
                  <a:pt x="5049" y="4400"/>
                  <a:pt x="5859" y="4162"/>
                  <a:pt x="6264" y="4043"/>
                </a:cubicBezTo>
                <a:cubicBezTo>
                  <a:pt x="6382" y="4026"/>
                  <a:pt x="6499" y="4009"/>
                  <a:pt x="6617" y="4009"/>
                </a:cubicBezTo>
                <a:cubicBezTo>
                  <a:pt x="6666" y="4009"/>
                  <a:pt x="6715" y="4012"/>
                  <a:pt x="6764" y="4019"/>
                </a:cubicBezTo>
                <a:lnTo>
                  <a:pt x="6692" y="4067"/>
                </a:lnTo>
                <a:cubicBezTo>
                  <a:pt x="6549" y="4210"/>
                  <a:pt x="6549" y="4448"/>
                  <a:pt x="6668" y="4614"/>
                </a:cubicBezTo>
                <a:lnTo>
                  <a:pt x="4763" y="6496"/>
                </a:lnTo>
                <a:cubicBezTo>
                  <a:pt x="4692" y="6567"/>
                  <a:pt x="4692" y="6686"/>
                  <a:pt x="4763" y="6734"/>
                </a:cubicBezTo>
                <a:cubicBezTo>
                  <a:pt x="4787" y="6781"/>
                  <a:pt x="4835" y="6805"/>
                  <a:pt x="4882" y="6805"/>
                </a:cubicBezTo>
                <a:cubicBezTo>
                  <a:pt x="4930" y="6805"/>
                  <a:pt x="4978" y="6781"/>
                  <a:pt x="5001" y="6734"/>
                </a:cubicBezTo>
                <a:lnTo>
                  <a:pt x="6907" y="4852"/>
                </a:lnTo>
                <a:lnTo>
                  <a:pt x="7145" y="5114"/>
                </a:lnTo>
                <a:lnTo>
                  <a:pt x="3596" y="8663"/>
                </a:lnTo>
                <a:lnTo>
                  <a:pt x="3358" y="8401"/>
                </a:lnTo>
                <a:lnTo>
                  <a:pt x="4430" y="7329"/>
                </a:lnTo>
                <a:cubicBezTo>
                  <a:pt x="4501" y="7258"/>
                  <a:pt x="4501" y="7139"/>
                  <a:pt x="4430" y="7067"/>
                </a:cubicBezTo>
                <a:cubicBezTo>
                  <a:pt x="4394" y="7032"/>
                  <a:pt x="4353" y="7014"/>
                  <a:pt x="4311" y="7014"/>
                </a:cubicBezTo>
                <a:cubicBezTo>
                  <a:pt x="4269" y="7014"/>
                  <a:pt x="4228" y="7032"/>
                  <a:pt x="4192" y="7067"/>
                </a:cubicBezTo>
                <a:lnTo>
                  <a:pt x="3096" y="8163"/>
                </a:lnTo>
                <a:cubicBezTo>
                  <a:pt x="3034" y="8136"/>
                  <a:pt x="2968" y="8123"/>
                  <a:pt x="2904" y="8123"/>
                </a:cubicBezTo>
                <a:cubicBezTo>
                  <a:pt x="2797" y="8123"/>
                  <a:pt x="2694" y="8160"/>
                  <a:pt x="2620" y="8234"/>
                </a:cubicBezTo>
                <a:lnTo>
                  <a:pt x="310" y="10544"/>
                </a:lnTo>
                <a:cubicBezTo>
                  <a:pt x="0" y="10854"/>
                  <a:pt x="0" y="11378"/>
                  <a:pt x="310" y="11687"/>
                </a:cubicBezTo>
                <a:cubicBezTo>
                  <a:pt x="477" y="11854"/>
                  <a:pt x="667" y="11925"/>
                  <a:pt x="882" y="11925"/>
                </a:cubicBezTo>
                <a:cubicBezTo>
                  <a:pt x="1096" y="11925"/>
                  <a:pt x="1310" y="11854"/>
                  <a:pt x="1453" y="11687"/>
                </a:cubicBezTo>
                <a:lnTo>
                  <a:pt x="1667" y="11497"/>
                </a:lnTo>
                <a:cubicBezTo>
                  <a:pt x="1739" y="11425"/>
                  <a:pt x="1739" y="11306"/>
                  <a:pt x="1667" y="11235"/>
                </a:cubicBezTo>
                <a:cubicBezTo>
                  <a:pt x="1632" y="11211"/>
                  <a:pt x="1584" y="11199"/>
                  <a:pt x="1539" y="11199"/>
                </a:cubicBezTo>
                <a:cubicBezTo>
                  <a:pt x="1495" y="11199"/>
                  <a:pt x="1453" y="11211"/>
                  <a:pt x="1429" y="11235"/>
                </a:cubicBezTo>
                <a:lnTo>
                  <a:pt x="1215" y="11449"/>
                </a:lnTo>
                <a:cubicBezTo>
                  <a:pt x="1120" y="11544"/>
                  <a:pt x="1001" y="11592"/>
                  <a:pt x="882" y="11592"/>
                </a:cubicBezTo>
                <a:cubicBezTo>
                  <a:pt x="763" y="11592"/>
                  <a:pt x="643" y="11544"/>
                  <a:pt x="548" y="11449"/>
                </a:cubicBezTo>
                <a:cubicBezTo>
                  <a:pt x="381" y="11259"/>
                  <a:pt x="381" y="10973"/>
                  <a:pt x="548" y="10782"/>
                </a:cubicBezTo>
                <a:lnTo>
                  <a:pt x="1906" y="9449"/>
                </a:lnTo>
                <a:lnTo>
                  <a:pt x="2572" y="10092"/>
                </a:lnTo>
                <a:lnTo>
                  <a:pt x="2001" y="10663"/>
                </a:lnTo>
                <a:cubicBezTo>
                  <a:pt x="1929" y="10735"/>
                  <a:pt x="1929" y="10854"/>
                  <a:pt x="2001" y="10925"/>
                </a:cubicBezTo>
                <a:cubicBezTo>
                  <a:pt x="2037" y="10961"/>
                  <a:pt x="2078" y="10979"/>
                  <a:pt x="2120" y="10979"/>
                </a:cubicBezTo>
                <a:cubicBezTo>
                  <a:pt x="2162" y="10979"/>
                  <a:pt x="2203" y="10961"/>
                  <a:pt x="2239" y="10925"/>
                </a:cubicBezTo>
                <a:lnTo>
                  <a:pt x="3763" y="9401"/>
                </a:lnTo>
                <a:cubicBezTo>
                  <a:pt x="3882" y="9258"/>
                  <a:pt x="3906" y="9068"/>
                  <a:pt x="3835" y="8925"/>
                </a:cubicBezTo>
                <a:lnTo>
                  <a:pt x="7407" y="5353"/>
                </a:lnTo>
                <a:cubicBezTo>
                  <a:pt x="7478" y="5400"/>
                  <a:pt x="7550" y="5424"/>
                  <a:pt x="7645" y="5424"/>
                </a:cubicBezTo>
                <a:cubicBezTo>
                  <a:pt x="7740" y="5424"/>
                  <a:pt x="7859" y="5376"/>
                  <a:pt x="7931" y="5305"/>
                </a:cubicBezTo>
                <a:lnTo>
                  <a:pt x="8002" y="5257"/>
                </a:lnTo>
                <a:lnTo>
                  <a:pt x="8002" y="5257"/>
                </a:lnTo>
                <a:cubicBezTo>
                  <a:pt x="8002" y="5400"/>
                  <a:pt x="8002" y="5567"/>
                  <a:pt x="7954" y="5734"/>
                </a:cubicBezTo>
                <a:cubicBezTo>
                  <a:pt x="7835" y="6138"/>
                  <a:pt x="7597" y="6948"/>
                  <a:pt x="7478" y="7353"/>
                </a:cubicBezTo>
                <a:cubicBezTo>
                  <a:pt x="7454" y="7448"/>
                  <a:pt x="7526" y="7544"/>
                  <a:pt x="7597" y="7567"/>
                </a:cubicBezTo>
                <a:cubicBezTo>
                  <a:pt x="7954" y="7686"/>
                  <a:pt x="8312" y="7734"/>
                  <a:pt x="8669" y="7734"/>
                </a:cubicBezTo>
                <a:cubicBezTo>
                  <a:pt x="9074" y="7734"/>
                  <a:pt x="9479" y="7663"/>
                  <a:pt x="9860" y="7520"/>
                </a:cubicBezTo>
                <a:cubicBezTo>
                  <a:pt x="9931" y="7496"/>
                  <a:pt x="9979" y="7401"/>
                  <a:pt x="9955" y="7305"/>
                </a:cubicBezTo>
                <a:cubicBezTo>
                  <a:pt x="9937" y="7236"/>
                  <a:pt x="9869" y="7191"/>
                  <a:pt x="9806" y="7191"/>
                </a:cubicBezTo>
                <a:cubicBezTo>
                  <a:pt x="9782" y="7191"/>
                  <a:pt x="9760" y="7197"/>
                  <a:pt x="9741" y="7210"/>
                </a:cubicBezTo>
                <a:cubicBezTo>
                  <a:pt x="9394" y="7321"/>
                  <a:pt x="9031" y="7383"/>
                  <a:pt x="8667" y="7383"/>
                </a:cubicBezTo>
                <a:cubicBezTo>
                  <a:pt x="8405" y="7383"/>
                  <a:pt x="8142" y="7351"/>
                  <a:pt x="7883" y="7282"/>
                </a:cubicBezTo>
                <a:lnTo>
                  <a:pt x="8002" y="6829"/>
                </a:lnTo>
                <a:cubicBezTo>
                  <a:pt x="8216" y="6901"/>
                  <a:pt x="8455" y="6924"/>
                  <a:pt x="8669" y="6924"/>
                </a:cubicBezTo>
                <a:cubicBezTo>
                  <a:pt x="9336" y="6924"/>
                  <a:pt x="9979" y="6662"/>
                  <a:pt x="10455" y="6186"/>
                </a:cubicBezTo>
                <a:cubicBezTo>
                  <a:pt x="11098" y="5567"/>
                  <a:pt x="11312" y="4638"/>
                  <a:pt x="11098" y="3733"/>
                </a:cubicBezTo>
                <a:lnTo>
                  <a:pt x="11550" y="3614"/>
                </a:lnTo>
                <a:lnTo>
                  <a:pt x="11550" y="3614"/>
                </a:lnTo>
                <a:cubicBezTo>
                  <a:pt x="11812" y="4686"/>
                  <a:pt x="11527" y="5781"/>
                  <a:pt x="10788" y="6519"/>
                </a:cubicBezTo>
                <a:cubicBezTo>
                  <a:pt x="10669" y="6639"/>
                  <a:pt x="10550" y="6758"/>
                  <a:pt x="10407" y="6853"/>
                </a:cubicBezTo>
                <a:cubicBezTo>
                  <a:pt x="10336" y="6901"/>
                  <a:pt x="10312" y="6996"/>
                  <a:pt x="10384" y="7091"/>
                </a:cubicBezTo>
                <a:cubicBezTo>
                  <a:pt x="10414" y="7137"/>
                  <a:pt x="10465" y="7163"/>
                  <a:pt x="10523" y="7163"/>
                </a:cubicBezTo>
                <a:cubicBezTo>
                  <a:pt x="10554" y="7163"/>
                  <a:pt x="10588" y="7156"/>
                  <a:pt x="10622" y="7139"/>
                </a:cubicBezTo>
                <a:cubicBezTo>
                  <a:pt x="10765" y="7020"/>
                  <a:pt x="10907" y="6901"/>
                  <a:pt x="11027" y="6781"/>
                </a:cubicBezTo>
                <a:cubicBezTo>
                  <a:pt x="11908" y="5900"/>
                  <a:pt x="12217" y="4567"/>
                  <a:pt x="11836" y="3328"/>
                </a:cubicBezTo>
                <a:cubicBezTo>
                  <a:pt x="11817" y="3249"/>
                  <a:pt x="11748" y="3203"/>
                  <a:pt x="11671" y="3203"/>
                </a:cubicBezTo>
                <a:cubicBezTo>
                  <a:pt x="11655" y="3203"/>
                  <a:pt x="11638" y="3205"/>
                  <a:pt x="11622" y="3209"/>
                </a:cubicBezTo>
                <a:cubicBezTo>
                  <a:pt x="11217" y="3328"/>
                  <a:pt x="10407" y="3567"/>
                  <a:pt x="10003" y="3686"/>
                </a:cubicBezTo>
                <a:cubicBezTo>
                  <a:pt x="9885" y="3702"/>
                  <a:pt x="9767" y="3719"/>
                  <a:pt x="9649" y="3719"/>
                </a:cubicBezTo>
                <a:cubicBezTo>
                  <a:pt x="9600" y="3719"/>
                  <a:pt x="9551" y="3716"/>
                  <a:pt x="9502" y="3709"/>
                </a:cubicBezTo>
                <a:lnTo>
                  <a:pt x="9574" y="3662"/>
                </a:lnTo>
                <a:cubicBezTo>
                  <a:pt x="9693" y="3519"/>
                  <a:pt x="9717" y="3328"/>
                  <a:pt x="9645" y="3162"/>
                </a:cubicBezTo>
                <a:lnTo>
                  <a:pt x="10264" y="3090"/>
                </a:lnTo>
                <a:cubicBezTo>
                  <a:pt x="10336" y="3090"/>
                  <a:pt x="10384" y="3019"/>
                  <a:pt x="10407" y="2947"/>
                </a:cubicBezTo>
                <a:lnTo>
                  <a:pt x="10765" y="1423"/>
                </a:lnTo>
                <a:cubicBezTo>
                  <a:pt x="10788" y="1376"/>
                  <a:pt x="10765" y="1304"/>
                  <a:pt x="10717" y="1257"/>
                </a:cubicBezTo>
                <a:cubicBezTo>
                  <a:pt x="10700" y="1240"/>
                  <a:pt x="10659" y="1223"/>
                  <a:pt x="10620" y="1223"/>
                </a:cubicBezTo>
                <a:cubicBezTo>
                  <a:pt x="10604" y="1223"/>
                  <a:pt x="10588" y="1226"/>
                  <a:pt x="10574" y="1233"/>
                </a:cubicBezTo>
                <a:lnTo>
                  <a:pt x="9050" y="1590"/>
                </a:lnTo>
                <a:cubicBezTo>
                  <a:pt x="8979" y="1614"/>
                  <a:pt x="8907" y="1661"/>
                  <a:pt x="8907" y="1733"/>
                </a:cubicBezTo>
                <a:lnTo>
                  <a:pt x="8836" y="2352"/>
                </a:lnTo>
                <a:cubicBezTo>
                  <a:pt x="8773" y="2325"/>
                  <a:pt x="8707" y="2312"/>
                  <a:pt x="8642" y="2312"/>
                </a:cubicBezTo>
                <a:cubicBezTo>
                  <a:pt x="8533" y="2312"/>
                  <a:pt x="8425" y="2349"/>
                  <a:pt x="8336" y="2423"/>
                </a:cubicBezTo>
                <a:lnTo>
                  <a:pt x="8288" y="2495"/>
                </a:lnTo>
                <a:cubicBezTo>
                  <a:pt x="8264" y="2328"/>
                  <a:pt x="8288" y="2161"/>
                  <a:pt x="8312" y="1995"/>
                </a:cubicBezTo>
                <a:cubicBezTo>
                  <a:pt x="8431" y="1590"/>
                  <a:pt x="8669" y="780"/>
                  <a:pt x="8788" y="375"/>
                </a:cubicBezTo>
                <a:cubicBezTo>
                  <a:pt x="8812" y="280"/>
                  <a:pt x="8764" y="185"/>
                  <a:pt x="8669" y="161"/>
                </a:cubicBezTo>
                <a:cubicBezTo>
                  <a:pt x="8319" y="53"/>
                  <a:pt x="7961" y="1"/>
                  <a:pt x="7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7"/>
          <p:cNvSpPr/>
          <p:nvPr/>
        </p:nvSpPr>
        <p:spPr>
          <a:xfrm>
            <a:off x="4712052" y="3400420"/>
            <a:ext cx="421468" cy="357534"/>
          </a:xfrm>
          <a:custGeom>
            <a:rect b="b" l="l" r="r" t="t"/>
            <a:pathLst>
              <a:path extrusionOk="0" h="10122" w="11932">
                <a:moveTo>
                  <a:pt x="1715" y="5930"/>
                </a:moveTo>
                <a:lnTo>
                  <a:pt x="1715" y="6644"/>
                </a:lnTo>
                <a:lnTo>
                  <a:pt x="905" y="6644"/>
                </a:lnTo>
                <a:lnTo>
                  <a:pt x="905" y="5930"/>
                </a:lnTo>
                <a:close/>
                <a:moveTo>
                  <a:pt x="2882" y="5239"/>
                </a:moveTo>
                <a:lnTo>
                  <a:pt x="2882" y="6644"/>
                </a:lnTo>
                <a:lnTo>
                  <a:pt x="2072" y="6644"/>
                </a:lnTo>
                <a:lnTo>
                  <a:pt x="2072" y="5239"/>
                </a:lnTo>
                <a:close/>
                <a:moveTo>
                  <a:pt x="5215" y="3834"/>
                </a:moveTo>
                <a:lnTo>
                  <a:pt x="5215" y="6644"/>
                </a:lnTo>
                <a:lnTo>
                  <a:pt x="4406" y="6644"/>
                </a:lnTo>
                <a:lnTo>
                  <a:pt x="4406" y="5954"/>
                </a:lnTo>
                <a:cubicBezTo>
                  <a:pt x="4406" y="5858"/>
                  <a:pt x="4310" y="5763"/>
                  <a:pt x="4215" y="5763"/>
                </a:cubicBezTo>
                <a:cubicBezTo>
                  <a:pt x="4120" y="5763"/>
                  <a:pt x="4049" y="5858"/>
                  <a:pt x="4049" y="5954"/>
                </a:cubicBezTo>
                <a:lnTo>
                  <a:pt x="4049" y="6644"/>
                </a:lnTo>
                <a:lnTo>
                  <a:pt x="3239" y="6644"/>
                </a:lnTo>
                <a:lnTo>
                  <a:pt x="3239" y="4549"/>
                </a:lnTo>
                <a:lnTo>
                  <a:pt x="4049" y="4549"/>
                </a:lnTo>
                <a:lnTo>
                  <a:pt x="4049" y="5144"/>
                </a:lnTo>
                <a:cubicBezTo>
                  <a:pt x="4049" y="5239"/>
                  <a:pt x="4120" y="5311"/>
                  <a:pt x="4215" y="5311"/>
                </a:cubicBezTo>
                <a:cubicBezTo>
                  <a:pt x="4310" y="5311"/>
                  <a:pt x="4406" y="5239"/>
                  <a:pt x="4406" y="5144"/>
                </a:cubicBezTo>
                <a:lnTo>
                  <a:pt x="4406" y="3834"/>
                </a:lnTo>
                <a:close/>
                <a:moveTo>
                  <a:pt x="7549" y="2453"/>
                </a:moveTo>
                <a:lnTo>
                  <a:pt x="7549" y="6644"/>
                </a:lnTo>
                <a:lnTo>
                  <a:pt x="6716" y="6644"/>
                </a:lnTo>
                <a:lnTo>
                  <a:pt x="6716" y="4549"/>
                </a:lnTo>
                <a:cubicBezTo>
                  <a:pt x="6716" y="4453"/>
                  <a:pt x="6644" y="4382"/>
                  <a:pt x="6549" y="4382"/>
                </a:cubicBezTo>
                <a:cubicBezTo>
                  <a:pt x="6454" y="4382"/>
                  <a:pt x="6382" y="4453"/>
                  <a:pt x="6382" y="4549"/>
                </a:cubicBezTo>
                <a:lnTo>
                  <a:pt x="6382" y="6644"/>
                </a:lnTo>
                <a:lnTo>
                  <a:pt x="5549" y="6644"/>
                </a:lnTo>
                <a:lnTo>
                  <a:pt x="5549" y="3144"/>
                </a:lnTo>
                <a:lnTo>
                  <a:pt x="6382" y="3144"/>
                </a:lnTo>
                <a:lnTo>
                  <a:pt x="6382" y="3739"/>
                </a:lnTo>
                <a:cubicBezTo>
                  <a:pt x="6382" y="3834"/>
                  <a:pt x="6454" y="3906"/>
                  <a:pt x="6549" y="3906"/>
                </a:cubicBezTo>
                <a:cubicBezTo>
                  <a:pt x="6644" y="3906"/>
                  <a:pt x="6716" y="3834"/>
                  <a:pt x="6716" y="3739"/>
                </a:cubicBezTo>
                <a:lnTo>
                  <a:pt x="6716" y="2453"/>
                </a:lnTo>
                <a:close/>
                <a:moveTo>
                  <a:pt x="8716" y="1739"/>
                </a:moveTo>
                <a:lnTo>
                  <a:pt x="8716" y="6644"/>
                </a:lnTo>
                <a:lnTo>
                  <a:pt x="7883" y="6644"/>
                </a:lnTo>
                <a:lnTo>
                  <a:pt x="7883" y="1739"/>
                </a:lnTo>
                <a:close/>
                <a:moveTo>
                  <a:pt x="11026" y="357"/>
                </a:moveTo>
                <a:lnTo>
                  <a:pt x="11026" y="6644"/>
                </a:lnTo>
                <a:lnTo>
                  <a:pt x="10216" y="6644"/>
                </a:lnTo>
                <a:lnTo>
                  <a:pt x="10216" y="5716"/>
                </a:lnTo>
                <a:cubicBezTo>
                  <a:pt x="10216" y="5620"/>
                  <a:pt x="10145" y="5549"/>
                  <a:pt x="10050" y="5549"/>
                </a:cubicBezTo>
                <a:cubicBezTo>
                  <a:pt x="9955" y="5549"/>
                  <a:pt x="9859" y="5620"/>
                  <a:pt x="9859" y="5716"/>
                </a:cubicBezTo>
                <a:lnTo>
                  <a:pt x="9859" y="6644"/>
                </a:lnTo>
                <a:lnTo>
                  <a:pt x="9050" y="6644"/>
                </a:lnTo>
                <a:lnTo>
                  <a:pt x="9050" y="1048"/>
                </a:lnTo>
                <a:lnTo>
                  <a:pt x="9859" y="1048"/>
                </a:lnTo>
                <a:lnTo>
                  <a:pt x="9859" y="4906"/>
                </a:lnTo>
                <a:cubicBezTo>
                  <a:pt x="9859" y="5001"/>
                  <a:pt x="9955" y="5073"/>
                  <a:pt x="10050" y="5073"/>
                </a:cubicBezTo>
                <a:cubicBezTo>
                  <a:pt x="10145" y="5073"/>
                  <a:pt x="10216" y="5001"/>
                  <a:pt x="10216" y="4906"/>
                </a:cubicBezTo>
                <a:lnTo>
                  <a:pt x="10216" y="357"/>
                </a:lnTo>
                <a:close/>
                <a:moveTo>
                  <a:pt x="11574" y="7002"/>
                </a:moveTo>
                <a:lnTo>
                  <a:pt x="11574" y="8026"/>
                </a:lnTo>
                <a:lnTo>
                  <a:pt x="11169" y="8026"/>
                </a:lnTo>
                <a:lnTo>
                  <a:pt x="11169" y="7549"/>
                </a:lnTo>
                <a:cubicBezTo>
                  <a:pt x="11169" y="7454"/>
                  <a:pt x="11074" y="7359"/>
                  <a:pt x="10979" y="7359"/>
                </a:cubicBezTo>
                <a:lnTo>
                  <a:pt x="10216" y="7359"/>
                </a:lnTo>
                <a:cubicBezTo>
                  <a:pt x="10121" y="7359"/>
                  <a:pt x="10026" y="7430"/>
                  <a:pt x="10026" y="7549"/>
                </a:cubicBezTo>
                <a:lnTo>
                  <a:pt x="10026" y="8026"/>
                </a:lnTo>
                <a:lnTo>
                  <a:pt x="9621" y="8026"/>
                </a:lnTo>
                <a:lnTo>
                  <a:pt x="9621" y="7549"/>
                </a:lnTo>
                <a:cubicBezTo>
                  <a:pt x="9621" y="7454"/>
                  <a:pt x="9526" y="7359"/>
                  <a:pt x="9431" y="7359"/>
                </a:cubicBezTo>
                <a:lnTo>
                  <a:pt x="8669" y="7359"/>
                </a:lnTo>
                <a:cubicBezTo>
                  <a:pt x="8573" y="7359"/>
                  <a:pt x="8502" y="7430"/>
                  <a:pt x="8502" y="7549"/>
                </a:cubicBezTo>
                <a:lnTo>
                  <a:pt x="8502" y="8026"/>
                </a:lnTo>
                <a:lnTo>
                  <a:pt x="8073" y="8026"/>
                </a:lnTo>
                <a:lnTo>
                  <a:pt x="8073" y="7549"/>
                </a:lnTo>
                <a:cubicBezTo>
                  <a:pt x="8073" y="7454"/>
                  <a:pt x="8002" y="7359"/>
                  <a:pt x="7883" y="7359"/>
                </a:cubicBezTo>
                <a:lnTo>
                  <a:pt x="7121" y="7359"/>
                </a:lnTo>
                <a:cubicBezTo>
                  <a:pt x="7025" y="7359"/>
                  <a:pt x="6954" y="7430"/>
                  <a:pt x="6954" y="7549"/>
                </a:cubicBezTo>
                <a:lnTo>
                  <a:pt x="6954" y="8026"/>
                </a:lnTo>
                <a:lnTo>
                  <a:pt x="6525" y="8026"/>
                </a:lnTo>
                <a:lnTo>
                  <a:pt x="6525" y="7549"/>
                </a:lnTo>
                <a:cubicBezTo>
                  <a:pt x="6525" y="7454"/>
                  <a:pt x="6454" y="7359"/>
                  <a:pt x="6359" y="7359"/>
                </a:cubicBezTo>
                <a:lnTo>
                  <a:pt x="5573" y="7359"/>
                </a:lnTo>
                <a:cubicBezTo>
                  <a:pt x="5477" y="7359"/>
                  <a:pt x="5406" y="7430"/>
                  <a:pt x="5406" y="7549"/>
                </a:cubicBezTo>
                <a:lnTo>
                  <a:pt x="5406" y="8026"/>
                </a:lnTo>
                <a:lnTo>
                  <a:pt x="4977" y="8026"/>
                </a:lnTo>
                <a:lnTo>
                  <a:pt x="4977" y="7549"/>
                </a:lnTo>
                <a:cubicBezTo>
                  <a:pt x="4977" y="7454"/>
                  <a:pt x="4906" y="7359"/>
                  <a:pt x="4811" y="7359"/>
                </a:cubicBezTo>
                <a:lnTo>
                  <a:pt x="4049" y="7359"/>
                </a:lnTo>
                <a:cubicBezTo>
                  <a:pt x="3953" y="7359"/>
                  <a:pt x="3858" y="7430"/>
                  <a:pt x="3858" y="7549"/>
                </a:cubicBezTo>
                <a:lnTo>
                  <a:pt x="3858" y="8026"/>
                </a:lnTo>
                <a:lnTo>
                  <a:pt x="3429" y="8026"/>
                </a:lnTo>
                <a:lnTo>
                  <a:pt x="3429" y="7549"/>
                </a:lnTo>
                <a:cubicBezTo>
                  <a:pt x="3429" y="7454"/>
                  <a:pt x="3358" y="7359"/>
                  <a:pt x="3263" y="7359"/>
                </a:cubicBezTo>
                <a:lnTo>
                  <a:pt x="2501" y="7359"/>
                </a:lnTo>
                <a:cubicBezTo>
                  <a:pt x="2405" y="7359"/>
                  <a:pt x="2310" y="7430"/>
                  <a:pt x="2310" y="7549"/>
                </a:cubicBezTo>
                <a:lnTo>
                  <a:pt x="2310" y="8026"/>
                </a:lnTo>
                <a:lnTo>
                  <a:pt x="1905" y="8026"/>
                </a:lnTo>
                <a:lnTo>
                  <a:pt x="1905" y="7549"/>
                </a:lnTo>
                <a:cubicBezTo>
                  <a:pt x="1905" y="7454"/>
                  <a:pt x="1810" y="7359"/>
                  <a:pt x="1715" y="7359"/>
                </a:cubicBezTo>
                <a:lnTo>
                  <a:pt x="953" y="7359"/>
                </a:lnTo>
                <a:cubicBezTo>
                  <a:pt x="857" y="7359"/>
                  <a:pt x="762" y="7430"/>
                  <a:pt x="762" y="7549"/>
                </a:cubicBezTo>
                <a:lnTo>
                  <a:pt x="762" y="8026"/>
                </a:lnTo>
                <a:lnTo>
                  <a:pt x="357" y="8026"/>
                </a:lnTo>
                <a:cubicBezTo>
                  <a:pt x="357" y="7764"/>
                  <a:pt x="357" y="7240"/>
                  <a:pt x="357" y="7002"/>
                </a:cubicBezTo>
                <a:close/>
                <a:moveTo>
                  <a:pt x="10812" y="7716"/>
                </a:moveTo>
                <a:lnTo>
                  <a:pt x="10812" y="8192"/>
                </a:lnTo>
                <a:cubicBezTo>
                  <a:pt x="10812" y="8288"/>
                  <a:pt x="10883" y="8359"/>
                  <a:pt x="10979" y="8359"/>
                </a:cubicBezTo>
                <a:lnTo>
                  <a:pt x="11598" y="8359"/>
                </a:lnTo>
                <a:lnTo>
                  <a:pt x="11598" y="8740"/>
                </a:lnTo>
                <a:lnTo>
                  <a:pt x="357" y="8740"/>
                </a:lnTo>
                <a:lnTo>
                  <a:pt x="357" y="8359"/>
                </a:lnTo>
                <a:lnTo>
                  <a:pt x="953" y="8359"/>
                </a:lnTo>
                <a:cubicBezTo>
                  <a:pt x="1048" y="8359"/>
                  <a:pt x="1119" y="8288"/>
                  <a:pt x="1119" y="8192"/>
                </a:cubicBezTo>
                <a:lnTo>
                  <a:pt x="1119" y="7716"/>
                </a:lnTo>
                <a:lnTo>
                  <a:pt x="1548" y="7716"/>
                </a:lnTo>
                <a:lnTo>
                  <a:pt x="1548" y="8192"/>
                </a:lnTo>
                <a:cubicBezTo>
                  <a:pt x="1548" y="8288"/>
                  <a:pt x="1619" y="8359"/>
                  <a:pt x="1715" y="8359"/>
                </a:cubicBezTo>
                <a:lnTo>
                  <a:pt x="2501" y="8359"/>
                </a:lnTo>
                <a:cubicBezTo>
                  <a:pt x="2596" y="8359"/>
                  <a:pt x="2667" y="8288"/>
                  <a:pt x="2667" y="8192"/>
                </a:cubicBezTo>
                <a:lnTo>
                  <a:pt x="2667" y="7716"/>
                </a:lnTo>
                <a:lnTo>
                  <a:pt x="3096" y="7716"/>
                </a:lnTo>
                <a:lnTo>
                  <a:pt x="3096" y="8192"/>
                </a:lnTo>
                <a:cubicBezTo>
                  <a:pt x="3096" y="8288"/>
                  <a:pt x="3167" y="8359"/>
                  <a:pt x="3263" y="8359"/>
                </a:cubicBezTo>
                <a:lnTo>
                  <a:pt x="4049" y="8359"/>
                </a:lnTo>
                <a:cubicBezTo>
                  <a:pt x="4144" y="8359"/>
                  <a:pt x="4215" y="8288"/>
                  <a:pt x="4215" y="8192"/>
                </a:cubicBezTo>
                <a:lnTo>
                  <a:pt x="4215" y="7716"/>
                </a:lnTo>
                <a:lnTo>
                  <a:pt x="4644" y="7716"/>
                </a:lnTo>
                <a:lnTo>
                  <a:pt x="4644" y="8192"/>
                </a:lnTo>
                <a:cubicBezTo>
                  <a:pt x="4644" y="8288"/>
                  <a:pt x="4715" y="8359"/>
                  <a:pt x="4811" y="8359"/>
                </a:cubicBezTo>
                <a:lnTo>
                  <a:pt x="5573" y="8359"/>
                </a:lnTo>
                <a:cubicBezTo>
                  <a:pt x="5668" y="8359"/>
                  <a:pt x="5763" y="8288"/>
                  <a:pt x="5763" y="8192"/>
                </a:cubicBezTo>
                <a:lnTo>
                  <a:pt x="5763" y="7716"/>
                </a:lnTo>
                <a:lnTo>
                  <a:pt x="6168" y="7716"/>
                </a:lnTo>
                <a:lnTo>
                  <a:pt x="6168" y="8192"/>
                </a:lnTo>
                <a:cubicBezTo>
                  <a:pt x="6168" y="8288"/>
                  <a:pt x="6263" y="8359"/>
                  <a:pt x="6359" y="8359"/>
                </a:cubicBezTo>
                <a:lnTo>
                  <a:pt x="7121" y="8359"/>
                </a:lnTo>
                <a:cubicBezTo>
                  <a:pt x="7216" y="8359"/>
                  <a:pt x="7311" y="8288"/>
                  <a:pt x="7311" y="8192"/>
                </a:cubicBezTo>
                <a:lnTo>
                  <a:pt x="7311" y="7716"/>
                </a:lnTo>
                <a:lnTo>
                  <a:pt x="7716" y="7716"/>
                </a:lnTo>
                <a:lnTo>
                  <a:pt x="7716" y="8192"/>
                </a:lnTo>
                <a:cubicBezTo>
                  <a:pt x="7716" y="8288"/>
                  <a:pt x="7811" y="8359"/>
                  <a:pt x="7906" y="8359"/>
                </a:cubicBezTo>
                <a:lnTo>
                  <a:pt x="8669" y="8359"/>
                </a:lnTo>
                <a:cubicBezTo>
                  <a:pt x="8764" y="8359"/>
                  <a:pt x="8835" y="8288"/>
                  <a:pt x="8835" y="8192"/>
                </a:cubicBezTo>
                <a:lnTo>
                  <a:pt x="8835" y="7716"/>
                </a:lnTo>
                <a:lnTo>
                  <a:pt x="9264" y="7716"/>
                </a:lnTo>
                <a:lnTo>
                  <a:pt x="9264" y="8192"/>
                </a:lnTo>
                <a:cubicBezTo>
                  <a:pt x="9264" y="8288"/>
                  <a:pt x="9335" y="8359"/>
                  <a:pt x="9454" y="8359"/>
                </a:cubicBezTo>
                <a:lnTo>
                  <a:pt x="10216" y="8359"/>
                </a:lnTo>
                <a:cubicBezTo>
                  <a:pt x="10312" y="8359"/>
                  <a:pt x="10383" y="8288"/>
                  <a:pt x="10383" y="8192"/>
                </a:cubicBezTo>
                <a:lnTo>
                  <a:pt x="10383" y="7716"/>
                </a:lnTo>
                <a:close/>
                <a:moveTo>
                  <a:pt x="1715" y="9097"/>
                </a:moveTo>
                <a:lnTo>
                  <a:pt x="1715" y="9788"/>
                </a:lnTo>
                <a:lnTo>
                  <a:pt x="905" y="9788"/>
                </a:lnTo>
                <a:lnTo>
                  <a:pt x="905" y="9097"/>
                </a:lnTo>
                <a:close/>
                <a:moveTo>
                  <a:pt x="2882" y="9097"/>
                </a:moveTo>
                <a:lnTo>
                  <a:pt x="2882" y="9788"/>
                </a:lnTo>
                <a:lnTo>
                  <a:pt x="2072" y="9788"/>
                </a:lnTo>
                <a:lnTo>
                  <a:pt x="2072" y="9097"/>
                </a:lnTo>
                <a:close/>
                <a:moveTo>
                  <a:pt x="4049" y="9097"/>
                </a:moveTo>
                <a:lnTo>
                  <a:pt x="4049" y="9788"/>
                </a:lnTo>
                <a:lnTo>
                  <a:pt x="3239" y="9788"/>
                </a:lnTo>
                <a:lnTo>
                  <a:pt x="3239" y="9097"/>
                </a:lnTo>
                <a:close/>
                <a:moveTo>
                  <a:pt x="5215" y="9097"/>
                </a:moveTo>
                <a:lnTo>
                  <a:pt x="5215" y="9788"/>
                </a:lnTo>
                <a:lnTo>
                  <a:pt x="4406" y="9788"/>
                </a:lnTo>
                <a:lnTo>
                  <a:pt x="4406" y="9097"/>
                </a:lnTo>
                <a:close/>
                <a:moveTo>
                  <a:pt x="6382" y="9097"/>
                </a:moveTo>
                <a:lnTo>
                  <a:pt x="6382" y="9788"/>
                </a:lnTo>
                <a:lnTo>
                  <a:pt x="5549" y="9788"/>
                </a:lnTo>
                <a:lnTo>
                  <a:pt x="5549" y="9097"/>
                </a:lnTo>
                <a:close/>
                <a:moveTo>
                  <a:pt x="7549" y="9097"/>
                </a:moveTo>
                <a:lnTo>
                  <a:pt x="7549" y="9788"/>
                </a:lnTo>
                <a:lnTo>
                  <a:pt x="6716" y="9788"/>
                </a:lnTo>
                <a:lnTo>
                  <a:pt x="6716" y="9097"/>
                </a:lnTo>
                <a:close/>
                <a:moveTo>
                  <a:pt x="8716" y="9097"/>
                </a:moveTo>
                <a:lnTo>
                  <a:pt x="8716" y="9788"/>
                </a:lnTo>
                <a:lnTo>
                  <a:pt x="7883" y="9788"/>
                </a:lnTo>
                <a:lnTo>
                  <a:pt x="7883" y="9097"/>
                </a:lnTo>
                <a:close/>
                <a:moveTo>
                  <a:pt x="9859" y="9097"/>
                </a:moveTo>
                <a:lnTo>
                  <a:pt x="9859" y="9788"/>
                </a:lnTo>
                <a:lnTo>
                  <a:pt x="9050" y="9788"/>
                </a:lnTo>
                <a:lnTo>
                  <a:pt x="9050" y="9097"/>
                </a:lnTo>
                <a:close/>
                <a:moveTo>
                  <a:pt x="11026" y="9097"/>
                </a:moveTo>
                <a:lnTo>
                  <a:pt x="11026" y="9788"/>
                </a:lnTo>
                <a:lnTo>
                  <a:pt x="10216" y="9788"/>
                </a:lnTo>
                <a:lnTo>
                  <a:pt x="10216" y="9097"/>
                </a:lnTo>
                <a:close/>
                <a:moveTo>
                  <a:pt x="10050" y="0"/>
                </a:moveTo>
                <a:cubicBezTo>
                  <a:pt x="9955" y="0"/>
                  <a:pt x="9859" y="72"/>
                  <a:pt x="9859" y="167"/>
                </a:cubicBezTo>
                <a:lnTo>
                  <a:pt x="9859" y="691"/>
                </a:lnTo>
                <a:lnTo>
                  <a:pt x="8883" y="691"/>
                </a:lnTo>
                <a:cubicBezTo>
                  <a:pt x="8788" y="691"/>
                  <a:pt x="8692" y="762"/>
                  <a:pt x="8692" y="857"/>
                </a:cubicBezTo>
                <a:lnTo>
                  <a:pt x="8692" y="1381"/>
                </a:lnTo>
                <a:lnTo>
                  <a:pt x="7716" y="1381"/>
                </a:lnTo>
                <a:cubicBezTo>
                  <a:pt x="7621" y="1381"/>
                  <a:pt x="7525" y="1477"/>
                  <a:pt x="7525" y="1572"/>
                </a:cubicBezTo>
                <a:lnTo>
                  <a:pt x="7525" y="2096"/>
                </a:lnTo>
                <a:lnTo>
                  <a:pt x="6549" y="2096"/>
                </a:lnTo>
                <a:cubicBezTo>
                  <a:pt x="6454" y="2096"/>
                  <a:pt x="6359" y="2167"/>
                  <a:pt x="6359" y="2262"/>
                </a:cubicBezTo>
                <a:lnTo>
                  <a:pt x="6359" y="2786"/>
                </a:lnTo>
                <a:lnTo>
                  <a:pt x="5382" y="2786"/>
                </a:lnTo>
                <a:cubicBezTo>
                  <a:pt x="5287" y="2786"/>
                  <a:pt x="5192" y="2858"/>
                  <a:pt x="5192" y="2977"/>
                </a:cubicBezTo>
                <a:lnTo>
                  <a:pt x="5192" y="3501"/>
                </a:lnTo>
                <a:lnTo>
                  <a:pt x="4215" y="3501"/>
                </a:lnTo>
                <a:cubicBezTo>
                  <a:pt x="4120" y="3501"/>
                  <a:pt x="4025" y="3572"/>
                  <a:pt x="4025" y="3668"/>
                </a:cubicBezTo>
                <a:lnTo>
                  <a:pt x="4025" y="4191"/>
                </a:lnTo>
                <a:lnTo>
                  <a:pt x="3048" y="4191"/>
                </a:lnTo>
                <a:cubicBezTo>
                  <a:pt x="2953" y="4191"/>
                  <a:pt x="2858" y="4263"/>
                  <a:pt x="2858" y="4358"/>
                </a:cubicBezTo>
                <a:lnTo>
                  <a:pt x="2858" y="4882"/>
                </a:lnTo>
                <a:lnTo>
                  <a:pt x="1881" y="4882"/>
                </a:lnTo>
                <a:cubicBezTo>
                  <a:pt x="1786" y="4882"/>
                  <a:pt x="1691" y="4977"/>
                  <a:pt x="1691" y="5073"/>
                </a:cubicBezTo>
                <a:lnTo>
                  <a:pt x="1691" y="5597"/>
                </a:lnTo>
                <a:lnTo>
                  <a:pt x="715" y="5597"/>
                </a:lnTo>
                <a:cubicBezTo>
                  <a:pt x="619" y="5597"/>
                  <a:pt x="524" y="5668"/>
                  <a:pt x="524" y="5763"/>
                </a:cubicBezTo>
                <a:lnTo>
                  <a:pt x="524" y="6644"/>
                </a:lnTo>
                <a:lnTo>
                  <a:pt x="333" y="6644"/>
                </a:lnTo>
                <a:cubicBezTo>
                  <a:pt x="143" y="6644"/>
                  <a:pt x="0" y="6787"/>
                  <a:pt x="0" y="6978"/>
                </a:cubicBezTo>
                <a:lnTo>
                  <a:pt x="0" y="8740"/>
                </a:lnTo>
                <a:cubicBezTo>
                  <a:pt x="0" y="8931"/>
                  <a:pt x="143" y="9097"/>
                  <a:pt x="333" y="9097"/>
                </a:cubicBezTo>
                <a:lnTo>
                  <a:pt x="524" y="9097"/>
                </a:lnTo>
                <a:lnTo>
                  <a:pt x="524" y="9955"/>
                </a:lnTo>
                <a:cubicBezTo>
                  <a:pt x="524" y="10050"/>
                  <a:pt x="619" y="10121"/>
                  <a:pt x="715" y="10121"/>
                </a:cubicBezTo>
                <a:lnTo>
                  <a:pt x="11193" y="10121"/>
                </a:lnTo>
                <a:cubicBezTo>
                  <a:pt x="11288" y="10121"/>
                  <a:pt x="11360" y="10050"/>
                  <a:pt x="11360" y="9955"/>
                </a:cubicBezTo>
                <a:lnTo>
                  <a:pt x="11360" y="9097"/>
                </a:lnTo>
                <a:lnTo>
                  <a:pt x="11574" y="9097"/>
                </a:lnTo>
                <a:cubicBezTo>
                  <a:pt x="11764" y="9097"/>
                  <a:pt x="11907" y="8931"/>
                  <a:pt x="11907" y="8740"/>
                </a:cubicBezTo>
                <a:lnTo>
                  <a:pt x="11907" y="6978"/>
                </a:lnTo>
                <a:cubicBezTo>
                  <a:pt x="11931" y="6787"/>
                  <a:pt x="11788" y="6644"/>
                  <a:pt x="11598" y="6644"/>
                </a:cubicBezTo>
                <a:lnTo>
                  <a:pt x="11383" y="6644"/>
                </a:lnTo>
                <a:lnTo>
                  <a:pt x="11383" y="167"/>
                </a:lnTo>
                <a:cubicBezTo>
                  <a:pt x="11383" y="72"/>
                  <a:pt x="11312" y="0"/>
                  <a:pt x="112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4" name="Google Shape;1624;p47"/>
          <p:cNvGrpSpPr/>
          <p:nvPr/>
        </p:nvGrpSpPr>
        <p:grpSpPr>
          <a:xfrm>
            <a:off x="4791104" y="2691285"/>
            <a:ext cx="263329" cy="421468"/>
            <a:chOff x="4791104" y="2691285"/>
            <a:chExt cx="263329" cy="421468"/>
          </a:xfrm>
        </p:grpSpPr>
        <p:sp>
          <p:nvSpPr>
            <p:cNvPr id="1625" name="Google Shape;1625;p47"/>
            <p:cNvSpPr/>
            <p:nvPr/>
          </p:nvSpPr>
          <p:spPr>
            <a:xfrm>
              <a:off x="4791104" y="2691285"/>
              <a:ext cx="263329" cy="421468"/>
            </a:xfrm>
            <a:custGeom>
              <a:rect b="b" l="l" r="r" t="t"/>
              <a:pathLst>
                <a:path extrusionOk="0" h="11932" w="7455">
                  <a:moveTo>
                    <a:pt x="4216" y="358"/>
                  </a:moveTo>
                  <a:cubicBezTo>
                    <a:pt x="4240" y="358"/>
                    <a:pt x="4263" y="382"/>
                    <a:pt x="4263" y="382"/>
                  </a:cubicBezTo>
                  <a:cubicBezTo>
                    <a:pt x="4263" y="382"/>
                    <a:pt x="4287" y="405"/>
                    <a:pt x="4287" y="429"/>
                  </a:cubicBezTo>
                  <a:lnTo>
                    <a:pt x="4192" y="1025"/>
                  </a:lnTo>
                  <a:lnTo>
                    <a:pt x="3025" y="1025"/>
                  </a:lnTo>
                  <a:lnTo>
                    <a:pt x="2930" y="429"/>
                  </a:lnTo>
                  <a:cubicBezTo>
                    <a:pt x="2930" y="405"/>
                    <a:pt x="2930" y="405"/>
                    <a:pt x="2954" y="382"/>
                  </a:cubicBezTo>
                  <a:cubicBezTo>
                    <a:pt x="2954" y="382"/>
                    <a:pt x="2977" y="358"/>
                    <a:pt x="3001" y="358"/>
                  </a:cubicBezTo>
                  <a:close/>
                  <a:moveTo>
                    <a:pt x="4644" y="1358"/>
                  </a:moveTo>
                  <a:cubicBezTo>
                    <a:pt x="4692" y="1358"/>
                    <a:pt x="4716" y="1406"/>
                    <a:pt x="4716" y="1429"/>
                  </a:cubicBezTo>
                  <a:lnTo>
                    <a:pt x="4716" y="1882"/>
                  </a:lnTo>
                  <a:cubicBezTo>
                    <a:pt x="4716" y="1906"/>
                    <a:pt x="4692" y="1930"/>
                    <a:pt x="4644" y="1930"/>
                  </a:cubicBezTo>
                  <a:lnTo>
                    <a:pt x="2549" y="1930"/>
                  </a:lnTo>
                  <a:cubicBezTo>
                    <a:pt x="2525" y="1930"/>
                    <a:pt x="2501" y="1906"/>
                    <a:pt x="2501" y="1882"/>
                  </a:cubicBezTo>
                  <a:lnTo>
                    <a:pt x="2501" y="1429"/>
                  </a:lnTo>
                  <a:cubicBezTo>
                    <a:pt x="2501" y="1406"/>
                    <a:pt x="2525" y="1358"/>
                    <a:pt x="2549" y="1358"/>
                  </a:cubicBezTo>
                  <a:close/>
                  <a:moveTo>
                    <a:pt x="3740" y="2287"/>
                  </a:moveTo>
                  <a:lnTo>
                    <a:pt x="3740" y="2525"/>
                  </a:lnTo>
                  <a:cubicBezTo>
                    <a:pt x="3740" y="2596"/>
                    <a:pt x="3668" y="2644"/>
                    <a:pt x="3597" y="2644"/>
                  </a:cubicBezTo>
                  <a:cubicBezTo>
                    <a:pt x="3525" y="2644"/>
                    <a:pt x="3478" y="2596"/>
                    <a:pt x="3478" y="2525"/>
                  </a:cubicBezTo>
                  <a:lnTo>
                    <a:pt x="3478" y="2287"/>
                  </a:lnTo>
                  <a:close/>
                  <a:moveTo>
                    <a:pt x="4311" y="2287"/>
                  </a:moveTo>
                  <a:lnTo>
                    <a:pt x="4311" y="3144"/>
                  </a:lnTo>
                  <a:cubicBezTo>
                    <a:pt x="4311" y="3454"/>
                    <a:pt x="4359" y="3763"/>
                    <a:pt x="4430" y="4073"/>
                  </a:cubicBezTo>
                  <a:cubicBezTo>
                    <a:pt x="4335" y="4144"/>
                    <a:pt x="4216" y="4192"/>
                    <a:pt x="4121" y="4192"/>
                  </a:cubicBezTo>
                  <a:lnTo>
                    <a:pt x="3097" y="4192"/>
                  </a:lnTo>
                  <a:cubicBezTo>
                    <a:pt x="2977" y="4192"/>
                    <a:pt x="2858" y="4144"/>
                    <a:pt x="2787" y="4073"/>
                  </a:cubicBezTo>
                  <a:cubicBezTo>
                    <a:pt x="2858" y="3763"/>
                    <a:pt x="2906" y="3454"/>
                    <a:pt x="2906" y="3144"/>
                  </a:cubicBezTo>
                  <a:lnTo>
                    <a:pt x="2906" y="2287"/>
                  </a:lnTo>
                  <a:lnTo>
                    <a:pt x="3120" y="2287"/>
                  </a:lnTo>
                  <a:lnTo>
                    <a:pt x="3120" y="2525"/>
                  </a:lnTo>
                  <a:cubicBezTo>
                    <a:pt x="3120" y="2787"/>
                    <a:pt x="3335" y="3001"/>
                    <a:pt x="3597" y="3001"/>
                  </a:cubicBezTo>
                  <a:cubicBezTo>
                    <a:pt x="3859" y="3001"/>
                    <a:pt x="4073" y="2787"/>
                    <a:pt x="4073" y="2525"/>
                  </a:cubicBezTo>
                  <a:lnTo>
                    <a:pt x="4073" y="2287"/>
                  </a:lnTo>
                  <a:close/>
                  <a:moveTo>
                    <a:pt x="2501" y="3668"/>
                  </a:moveTo>
                  <a:cubicBezTo>
                    <a:pt x="2406" y="4311"/>
                    <a:pt x="2144" y="4906"/>
                    <a:pt x="1763" y="5430"/>
                  </a:cubicBezTo>
                  <a:cubicBezTo>
                    <a:pt x="1715" y="5478"/>
                    <a:pt x="1668" y="5526"/>
                    <a:pt x="1644" y="5597"/>
                  </a:cubicBezTo>
                  <a:cubicBezTo>
                    <a:pt x="1501" y="5573"/>
                    <a:pt x="1382" y="5478"/>
                    <a:pt x="1334" y="5335"/>
                  </a:cubicBezTo>
                  <a:lnTo>
                    <a:pt x="1120" y="4883"/>
                  </a:lnTo>
                  <a:cubicBezTo>
                    <a:pt x="1072" y="4763"/>
                    <a:pt x="1048" y="4668"/>
                    <a:pt x="1048" y="4549"/>
                  </a:cubicBezTo>
                  <a:cubicBezTo>
                    <a:pt x="1048" y="4359"/>
                    <a:pt x="1120" y="4192"/>
                    <a:pt x="1239" y="4025"/>
                  </a:cubicBezTo>
                  <a:cubicBezTo>
                    <a:pt x="1382" y="3811"/>
                    <a:pt x="1668" y="3668"/>
                    <a:pt x="1953" y="3668"/>
                  </a:cubicBezTo>
                  <a:close/>
                  <a:moveTo>
                    <a:pt x="4525" y="4430"/>
                  </a:moveTo>
                  <a:cubicBezTo>
                    <a:pt x="4668" y="4859"/>
                    <a:pt x="4906" y="5264"/>
                    <a:pt x="5192" y="5645"/>
                  </a:cubicBezTo>
                  <a:cubicBezTo>
                    <a:pt x="5359" y="5859"/>
                    <a:pt x="5502" y="6073"/>
                    <a:pt x="5645" y="6311"/>
                  </a:cubicBezTo>
                  <a:cubicBezTo>
                    <a:pt x="5668" y="6383"/>
                    <a:pt x="5716" y="6407"/>
                    <a:pt x="5788" y="6407"/>
                  </a:cubicBezTo>
                  <a:cubicBezTo>
                    <a:pt x="5811" y="6407"/>
                    <a:pt x="5835" y="6407"/>
                    <a:pt x="5883" y="6383"/>
                  </a:cubicBezTo>
                  <a:cubicBezTo>
                    <a:pt x="5954" y="6359"/>
                    <a:pt x="5978" y="6240"/>
                    <a:pt x="5954" y="6169"/>
                  </a:cubicBezTo>
                  <a:cubicBezTo>
                    <a:pt x="5811" y="5930"/>
                    <a:pt x="5668" y="5716"/>
                    <a:pt x="5526" y="5502"/>
                  </a:cubicBezTo>
                  <a:cubicBezTo>
                    <a:pt x="5740" y="5335"/>
                    <a:pt x="5930" y="5121"/>
                    <a:pt x="6050" y="4883"/>
                  </a:cubicBezTo>
                  <a:lnTo>
                    <a:pt x="6597" y="4883"/>
                  </a:lnTo>
                  <a:cubicBezTo>
                    <a:pt x="6645" y="5240"/>
                    <a:pt x="6716" y="5597"/>
                    <a:pt x="6812" y="5954"/>
                  </a:cubicBezTo>
                  <a:cubicBezTo>
                    <a:pt x="7002" y="6526"/>
                    <a:pt x="6907" y="7193"/>
                    <a:pt x="6573" y="7693"/>
                  </a:cubicBezTo>
                  <a:cubicBezTo>
                    <a:pt x="6550" y="7716"/>
                    <a:pt x="6526" y="7740"/>
                    <a:pt x="6478" y="7788"/>
                  </a:cubicBezTo>
                  <a:cubicBezTo>
                    <a:pt x="6431" y="7502"/>
                    <a:pt x="6359" y="7216"/>
                    <a:pt x="6264" y="6931"/>
                  </a:cubicBezTo>
                  <a:cubicBezTo>
                    <a:pt x="6246" y="6861"/>
                    <a:pt x="6191" y="6817"/>
                    <a:pt x="6125" y="6817"/>
                  </a:cubicBezTo>
                  <a:cubicBezTo>
                    <a:pt x="6101" y="6817"/>
                    <a:pt x="6075" y="6823"/>
                    <a:pt x="6050" y="6835"/>
                  </a:cubicBezTo>
                  <a:cubicBezTo>
                    <a:pt x="5954" y="6859"/>
                    <a:pt x="5907" y="6954"/>
                    <a:pt x="5930" y="7050"/>
                  </a:cubicBezTo>
                  <a:cubicBezTo>
                    <a:pt x="6216" y="7859"/>
                    <a:pt x="6264" y="8717"/>
                    <a:pt x="6073" y="9574"/>
                  </a:cubicBezTo>
                  <a:lnTo>
                    <a:pt x="6073" y="9550"/>
                  </a:lnTo>
                  <a:cubicBezTo>
                    <a:pt x="5976" y="9469"/>
                    <a:pt x="5824" y="9421"/>
                    <a:pt x="5662" y="9421"/>
                  </a:cubicBezTo>
                  <a:cubicBezTo>
                    <a:pt x="5585" y="9421"/>
                    <a:pt x="5507" y="9432"/>
                    <a:pt x="5430" y="9455"/>
                  </a:cubicBezTo>
                  <a:cubicBezTo>
                    <a:pt x="5407" y="9098"/>
                    <a:pt x="5097" y="8836"/>
                    <a:pt x="4644" y="8764"/>
                  </a:cubicBezTo>
                  <a:cubicBezTo>
                    <a:pt x="4549" y="8764"/>
                    <a:pt x="4478" y="8836"/>
                    <a:pt x="4454" y="8931"/>
                  </a:cubicBezTo>
                  <a:cubicBezTo>
                    <a:pt x="4454" y="9026"/>
                    <a:pt x="4502" y="9122"/>
                    <a:pt x="4597" y="9122"/>
                  </a:cubicBezTo>
                  <a:cubicBezTo>
                    <a:pt x="4859" y="9145"/>
                    <a:pt x="5073" y="9288"/>
                    <a:pt x="5073" y="9455"/>
                  </a:cubicBezTo>
                  <a:cubicBezTo>
                    <a:pt x="5097" y="9765"/>
                    <a:pt x="4740" y="9931"/>
                    <a:pt x="4454" y="9955"/>
                  </a:cubicBezTo>
                  <a:cubicBezTo>
                    <a:pt x="4386" y="9966"/>
                    <a:pt x="4311" y="9974"/>
                    <a:pt x="4235" y="9974"/>
                  </a:cubicBezTo>
                  <a:cubicBezTo>
                    <a:pt x="3994" y="9974"/>
                    <a:pt x="3746" y="9899"/>
                    <a:pt x="3692" y="9645"/>
                  </a:cubicBezTo>
                  <a:cubicBezTo>
                    <a:pt x="3668" y="9526"/>
                    <a:pt x="3763" y="9360"/>
                    <a:pt x="3930" y="9264"/>
                  </a:cubicBezTo>
                  <a:cubicBezTo>
                    <a:pt x="4025" y="9217"/>
                    <a:pt x="4049" y="9098"/>
                    <a:pt x="4001" y="9026"/>
                  </a:cubicBezTo>
                  <a:cubicBezTo>
                    <a:pt x="3970" y="8963"/>
                    <a:pt x="3906" y="8931"/>
                    <a:pt x="3846" y="8931"/>
                  </a:cubicBezTo>
                  <a:cubicBezTo>
                    <a:pt x="3816" y="8931"/>
                    <a:pt x="3787" y="8939"/>
                    <a:pt x="3763" y="8955"/>
                  </a:cubicBezTo>
                  <a:cubicBezTo>
                    <a:pt x="3454" y="9169"/>
                    <a:pt x="3287" y="9455"/>
                    <a:pt x="3358" y="9765"/>
                  </a:cubicBezTo>
                  <a:cubicBezTo>
                    <a:pt x="3336" y="9763"/>
                    <a:pt x="3313" y="9762"/>
                    <a:pt x="3290" y="9762"/>
                  </a:cubicBezTo>
                  <a:cubicBezTo>
                    <a:pt x="3001" y="9762"/>
                    <a:pt x="2703" y="9896"/>
                    <a:pt x="2549" y="10050"/>
                  </a:cubicBezTo>
                  <a:cubicBezTo>
                    <a:pt x="2477" y="9955"/>
                    <a:pt x="2406" y="9884"/>
                    <a:pt x="2311" y="9788"/>
                  </a:cubicBezTo>
                  <a:cubicBezTo>
                    <a:pt x="2071" y="9605"/>
                    <a:pt x="1807" y="9514"/>
                    <a:pt x="1577" y="9514"/>
                  </a:cubicBezTo>
                  <a:cubicBezTo>
                    <a:pt x="1418" y="9514"/>
                    <a:pt x="1275" y="9558"/>
                    <a:pt x="1168" y="9645"/>
                  </a:cubicBezTo>
                  <a:cubicBezTo>
                    <a:pt x="810" y="8264"/>
                    <a:pt x="1144" y="6764"/>
                    <a:pt x="2025" y="5645"/>
                  </a:cubicBezTo>
                  <a:cubicBezTo>
                    <a:pt x="2311" y="5264"/>
                    <a:pt x="2549" y="4859"/>
                    <a:pt x="2692" y="4430"/>
                  </a:cubicBezTo>
                  <a:cubicBezTo>
                    <a:pt x="2811" y="4502"/>
                    <a:pt x="2954" y="4525"/>
                    <a:pt x="3097" y="4525"/>
                  </a:cubicBezTo>
                  <a:lnTo>
                    <a:pt x="4121" y="4525"/>
                  </a:lnTo>
                  <a:cubicBezTo>
                    <a:pt x="4263" y="4525"/>
                    <a:pt x="4406" y="4502"/>
                    <a:pt x="4525" y="4430"/>
                  </a:cubicBezTo>
                  <a:close/>
                  <a:moveTo>
                    <a:pt x="1574" y="9873"/>
                  </a:moveTo>
                  <a:cubicBezTo>
                    <a:pt x="1723" y="9873"/>
                    <a:pt x="1911" y="9942"/>
                    <a:pt x="2072" y="10074"/>
                  </a:cubicBezTo>
                  <a:cubicBezTo>
                    <a:pt x="2334" y="10288"/>
                    <a:pt x="2454" y="10622"/>
                    <a:pt x="2311" y="10765"/>
                  </a:cubicBezTo>
                  <a:cubicBezTo>
                    <a:pt x="2265" y="10820"/>
                    <a:pt x="2187" y="10846"/>
                    <a:pt x="2095" y="10846"/>
                  </a:cubicBezTo>
                  <a:cubicBezTo>
                    <a:pt x="1946" y="10846"/>
                    <a:pt x="1758" y="10778"/>
                    <a:pt x="1596" y="10646"/>
                  </a:cubicBezTo>
                  <a:cubicBezTo>
                    <a:pt x="1477" y="10550"/>
                    <a:pt x="1358" y="10384"/>
                    <a:pt x="1310" y="10241"/>
                  </a:cubicBezTo>
                  <a:cubicBezTo>
                    <a:pt x="1287" y="10122"/>
                    <a:pt x="1287" y="10026"/>
                    <a:pt x="1358" y="9955"/>
                  </a:cubicBezTo>
                  <a:cubicBezTo>
                    <a:pt x="1404" y="9900"/>
                    <a:pt x="1481" y="9873"/>
                    <a:pt x="1574" y="9873"/>
                  </a:cubicBezTo>
                  <a:close/>
                  <a:moveTo>
                    <a:pt x="5648" y="9755"/>
                  </a:moveTo>
                  <a:cubicBezTo>
                    <a:pt x="5710" y="9755"/>
                    <a:pt x="5772" y="9772"/>
                    <a:pt x="5835" y="9812"/>
                  </a:cubicBezTo>
                  <a:cubicBezTo>
                    <a:pt x="5930" y="9884"/>
                    <a:pt x="5930" y="10026"/>
                    <a:pt x="5930" y="10098"/>
                  </a:cubicBezTo>
                  <a:cubicBezTo>
                    <a:pt x="5907" y="10241"/>
                    <a:pt x="5835" y="10408"/>
                    <a:pt x="5716" y="10550"/>
                  </a:cubicBezTo>
                  <a:cubicBezTo>
                    <a:pt x="5574" y="10693"/>
                    <a:pt x="5378" y="10848"/>
                    <a:pt x="5199" y="10848"/>
                  </a:cubicBezTo>
                  <a:cubicBezTo>
                    <a:pt x="5138" y="10848"/>
                    <a:pt x="5080" y="10831"/>
                    <a:pt x="5025" y="10789"/>
                  </a:cubicBezTo>
                  <a:cubicBezTo>
                    <a:pt x="4835" y="10669"/>
                    <a:pt x="4906" y="10312"/>
                    <a:pt x="5121" y="10050"/>
                  </a:cubicBezTo>
                  <a:cubicBezTo>
                    <a:pt x="5266" y="9924"/>
                    <a:pt x="5452" y="9755"/>
                    <a:pt x="5648" y="9755"/>
                  </a:cubicBezTo>
                  <a:close/>
                  <a:moveTo>
                    <a:pt x="3335" y="10098"/>
                  </a:moveTo>
                  <a:cubicBezTo>
                    <a:pt x="3549" y="10098"/>
                    <a:pt x="3930" y="10217"/>
                    <a:pt x="3954" y="10479"/>
                  </a:cubicBezTo>
                  <a:cubicBezTo>
                    <a:pt x="3978" y="10669"/>
                    <a:pt x="3668" y="10860"/>
                    <a:pt x="3335" y="10860"/>
                  </a:cubicBezTo>
                  <a:cubicBezTo>
                    <a:pt x="3025" y="10860"/>
                    <a:pt x="2739" y="10693"/>
                    <a:pt x="2715" y="10479"/>
                  </a:cubicBezTo>
                  <a:cubicBezTo>
                    <a:pt x="2715" y="10288"/>
                    <a:pt x="3001" y="10098"/>
                    <a:pt x="3335" y="10098"/>
                  </a:cubicBezTo>
                  <a:close/>
                  <a:moveTo>
                    <a:pt x="4621" y="10288"/>
                  </a:moveTo>
                  <a:lnTo>
                    <a:pt x="4621" y="10288"/>
                  </a:lnTo>
                  <a:cubicBezTo>
                    <a:pt x="4549" y="10503"/>
                    <a:pt x="4549" y="10693"/>
                    <a:pt x="4621" y="10860"/>
                  </a:cubicBezTo>
                  <a:lnTo>
                    <a:pt x="4168" y="10860"/>
                  </a:lnTo>
                  <a:cubicBezTo>
                    <a:pt x="4263" y="10741"/>
                    <a:pt x="4311" y="10622"/>
                    <a:pt x="4311" y="10479"/>
                  </a:cubicBezTo>
                  <a:cubicBezTo>
                    <a:pt x="4311" y="10431"/>
                    <a:pt x="4311" y="10384"/>
                    <a:pt x="4287" y="10336"/>
                  </a:cubicBezTo>
                  <a:cubicBezTo>
                    <a:pt x="4359" y="10336"/>
                    <a:pt x="4430" y="10312"/>
                    <a:pt x="4502" y="10312"/>
                  </a:cubicBezTo>
                  <a:cubicBezTo>
                    <a:pt x="4525" y="10312"/>
                    <a:pt x="4573" y="10312"/>
                    <a:pt x="4621" y="10288"/>
                  </a:cubicBezTo>
                  <a:close/>
                  <a:moveTo>
                    <a:pt x="1549" y="11050"/>
                  </a:moveTo>
                  <a:lnTo>
                    <a:pt x="1549" y="11050"/>
                  </a:lnTo>
                  <a:cubicBezTo>
                    <a:pt x="1739" y="11146"/>
                    <a:pt x="1906" y="11193"/>
                    <a:pt x="2096" y="11193"/>
                  </a:cubicBezTo>
                  <a:lnTo>
                    <a:pt x="5192" y="11193"/>
                  </a:lnTo>
                  <a:cubicBezTo>
                    <a:pt x="5208" y="11197"/>
                    <a:pt x="5225" y="11198"/>
                    <a:pt x="5243" y="11198"/>
                  </a:cubicBezTo>
                  <a:cubicBezTo>
                    <a:pt x="5361" y="11198"/>
                    <a:pt x="5524" y="11133"/>
                    <a:pt x="5668" y="11050"/>
                  </a:cubicBezTo>
                  <a:lnTo>
                    <a:pt x="5668" y="11050"/>
                  </a:lnTo>
                  <a:lnTo>
                    <a:pt x="5526" y="11551"/>
                  </a:lnTo>
                  <a:cubicBezTo>
                    <a:pt x="5502" y="11574"/>
                    <a:pt x="5478" y="11598"/>
                    <a:pt x="5454" y="11598"/>
                  </a:cubicBezTo>
                  <a:lnTo>
                    <a:pt x="1763" y="11598"/>
                  </a:lnTo>
                  <a:cubicBezTo>
                    <a:pt x="1739" y="11598"/>
                    <a:pt x="1715" y="11574"/>
                    <a:pt x="1691" y="11551"/>
                  </a:cubicBezTo>
                  <a:lnTo>
                    <a:pt x="1549" y="11050"/>
                  </a:lnTo>
                  <a:close/>
                  <a:moveTo>
                    <a:pt x="3001" y="1"/>
                  </a:moveTo>
                  <a:cubicBezTo>
                    <a:pt x="2882" y="1"/>
                    <a:pt x="2763" y="72"/>
                    <a:pt x="2692" y="144"/>
                  </a:cubicBezTo>
                  <a:cubicBezTo>
                    <a:pt x="2596" y="239"/>
                    <a:pt x="2573" y="358"/>
                    <a:pt x="2596" y="477"/>
                  </a:cubicBezTo>
                  <a:lnTo>
                    <a:pt x="2668" y="1025"/>
                  </a:lnTo>
                  <a:lnTo>
                    <a:pt x="2549" y="1025"/>
                  </a:lnTo>
                  <a:cubicBezTo>
                    <a:pt x="2334" y="1025"/>
                    <a:pt x="2144" y="1191"/>
                    <a:pt x="2144" y="1429"/>
                  </a:cubicBezTo>
                  <a:lnTo>
                    <a:pt x="2144" y="1858"/>
                  </a:lnTo>
                  <a:cubicBezTo>
                    <a:pt x="2144" y="2096"/>
                    <a:pt x="2311" y="2263"/>
                    <a:pt x="2549" y="2263"/>
                  </a:cubicBezTo>
                  <a:lnTo>
                    <a:pt x="2549" y="2620"/>
                  </a:lnTo>
                  <a:lnTo>
                    <a:pt x="1953" y="2620"/>
                  </a:lnTo>
                  <a:cubicBezTo>
                    <a:pt x="1334" y="2620"/>
                    <a:pt x="739" y="2906"/>
                    <a:pt x="382" y="3382"/>
                  </a:cubicBezTo>
                  <a:cubicBezTo>
                    <a:pt x="310" y="3501"/>
                    <a:pt x="215" y="3644"/>
                    <a:pt x="167" y="3763"/>
                  </a:cubicBezTo>
                  <a:cubicBezTo>
                    <a:pt x="120" y="3859"/>
                    <a:pt x="167" y="3954"/>
                    <a:pt x="263" y="4001"/>
                  </a:cubicBezTo>
                  <a:lnTo>
                    <a:pt x="334" y="4001"/>
                  </a:lnTo>
                  <a:cubicBezTo>
                    <a:pt x="382" y="4001"/>
                    <a:pt x="453" y="3978"/>
                    <a:pt x="477" y="3906"/>
                  </a:cubicBezTo>
                  <a:cubicBezTo>
                    <a:pt x="525" y="3811"/>
                    <a:pt x="596" y="3692"/>
                    <a:pt x="667" y="3597"/>
                  </a:cubicBezTo>
                  <a:cubicBezTo>
                    <a:pt x="953" y="3216"/>
                    <a:pt x="1430" y="2977"/>
                    <a:pt x="1953" y="2977"/>
                  </a:cubicBezTo>
                  <a:lnTo>
                    <a:pt x="2549" y="2977"/>
                  </a:lnTo>
                  <a:lnTo>
                    <a:pt x="2549" y="3144"/>
                  </a:lnTo>
                  <a:cubicBezTo>
                    <a:pt x="2549" y="3192"/>
                    <a:pt x="2549" y="3263"/>
                    <a:pt x="2549" y="3335"/>
                  </a:cubicBezTo>
                  <a:lnTo>
                    <a:pt x="1953" y="3335"/>
                  </a:lnTo>
                  <a:cubicBezTo>
                    <a:pt x="1549" y="3335"/>
                    <a:pt x="1168" y="3501"/>
                    <a:pt x="929" y="3811"/>
                  </a:cubicBezTo>
                  <a:cubicBezTo>
                    <a:pt x="787" y="4025"/>
                    <a:pt x="691" y="4287"/>
                    <a:pt x="691" y="4549"/>
                  </a:cubicBezTo>
                  <a:cubicBezTo>
                    <a:pt x="691" y="4692"/>
                    <a:pt x="739" y="4859"/>
                    <a:pt x="810" y="5025"/>
                  </a:cubicBezTo>
                  <a:lnTo>
                    <a:pt x="1001" y="5478"/>
                  </a:lnTo>
                  <a:cubicBezTo>
                    <a:pt x="1072" y="5668"/>
                    <a:pt x="1239" y="5811"/>
                    <a:pt x="1430" y="5883"/>
                  </a:cubicBezTo>
                  <a:cubicBezTo>
                    <a:pt x="1215" y="6240"/>
                    <a:pt x="1048" y="6597"/>
                    <a:pt x="929" y="6978"/>
                  </a:cubicBezTo>
                  <a:cubicBezTo>
                    <a:pt x="882" y="6788"/>
                    <a:pt x="858" y="6621"/>
                    <a:pt x="810" y="6454"/>
                  </a:cubicBezTo>
                  <a:lnTo>
                    <a:pt x="429" y="5025"/>
                  </a:lnTo>
                  <a:cubicBezTo>
                    <a:pt x="405" y="4930"/>
                    <a:pt x="358" y="4763"/>
                    <a:pt x="358" y="4621"/>
                  </a:cubicBezTo>
                  <a:cubicBezTo>
                    <a:pt x="358" y="4525"/>
                    <a:pt x="263" y="4454"/>
                    <a:pt x="167" y="4454"/>
                  </a:cubicBezTo>
                  <a:cubicBezTo>
                    <a:pt x="72" y="4454"/>
                    <a:pt x="1" y="4525"/>
                    <a:pt x="1" y="4621"/>
                  </a:cubicBezTo>
                  <a:cubicBezTo>
                    <a:pt x="24" y="4787"/>
                    <a:pt x="48" y="4954"/>
                    <a:pt x="96" y="5121"/>
                  </a:cubicBezTo>
                  <a:lnTo>
                    <a:pt x="477" y="6526"/>
                  </a:lnTo>
                  <a:cubicBezTo>
                    <a:pt x="620" y="7097"/>
                    <a:pt x="691" y="7693"/>
                    <a:pt x="691" y="8264"/>
                  </a:cubicBezTo>
                  <a:cubicBezTo>
                    <a:pt x="644" y="8836"/>
                    <a:pt x="715" y="9407"/>
                    <a:pt x="882" y="9955"/>
                  </a:cubicBezTo>
                  <a:cubicBezTo>
                    <a:pt x="953" y="10265"/>
                    <a:pt x="1263" y="11336"/>
                    <a:pt x="1358" y="11646"/>
                  </a:cubicBezTo>
                  <a:cubicBezTo>
                    <a:pt x="1406" y="11813"/>
                    <a:pt x="1572" y="11932"/>
                    <a:pt x="1763" y="11932"/>
                  </a:cubicBezTo>
                  <a:lnTo>
                    <a:pt x="5454" y="11932"/>
                  </a:lnTo>
                  <a:cubicBezTo>
                    <a:pt x="5645" y="11932"/>
                    <a:pt x="5811" y="11813"/>
                    <a:pt x="5859" y="11646"/>
                  </a:cubicBezTo>
                  <a:lnTo>
                    <a:pt x="6335" y="9955"/>
                  </a:lnTo>
                  <a:cubicBezTo>
                    <a:pt x="6502" y="9383"/>
                    <a:pt x="6573" y="8788"/>
                    <a:pt x="6526" y="8193"/>
                  </a:cubicBezTo>
                  <a:cubicBezTo>
                    <a:pt x="6621" y="8121"/>
                    <a:pt x="6764" y="8002"/>
                    <a:pt x="6859" y="7883"/>
                  </a:cubicBezTo>
                  <a:cubicBezTo>
                    <a:pt x="7264" y="7288"/>
                    <a:pt x="7383" y="6526"/>
                    <a:pt x="7145" y="5835"/>
                  </a:cubicBezTo>
                  <a:cubicBezTo>
                    <a:pt x="6978" y="5287"/>
                    <a:pt x="6883" y="4716"/>
                    <a:pt x="6883" y="4144"/>
                  </a:cubicBezTo>
                  <a:lnTo>
                    <a:pt x="6883" y="3430"/>
                  </a:lnTo>
                  <a:cubicBezTo>
                    <a:pt x="6883" y="3406"/>
                    <a:pt x="6907" y="3358"/>
                    <a:pt x="6931" y="3311"/>
                  </a:cubicBezTo>
                  <a:cubicBezTo>
                    <a:pt x="6978" y="3263"/>
                    <a:pt x="7026" y="3239"/>
                    <a:pt x="7121" y="3239"/>
                  </a:cubicBezTo>
                  <a:lnTo>
                    <a:pt x="7216" y="3239"/>
                  </a:lnTo>
                  <a:cubicBezTo>
                    <a:pt x="7288" y="3239"/>
                    <a:pt x="7335" y="3216"/>
                    <a:pt x="7383" y="3168"/>
                  </a:cubicBezTo>
                  <a:cubicBezTo>
                    <a:pt x="7431" y="3120"/>
                    <a:pt x="7455" y="3049"/>
                    <a:pt x="7455" y="2977"/>
                  </a:cubicBezTo>
                  <a:lnTo>
                    <a:pt x="7455" y="2430"/>
                  </a:lnTo>
                  <a:cubicBezTo>
                    <a:pt x="7455" y="2287"/>
                    <a:pt x="7335" y="2192"/>
                    <a:pt x="7216" y="2192"/>
                  </a:cubicBezTo>
                  <a:lnTo>
                    <a:pt x="7121" y="2192"/>
                  </a:lnTo>
                  <a:cubicBezTo>
                    <a:pt x="6859" y="2192"/>
                    <a:pt x="6621" y="2263"/>
                    <a:pt x="6407" y="2406"/>
                  </a:cubicBezTo>
                  <a:cubicBezTo>
                    <a:pt x="6335" y="2454"/>
                    <a:pt x="6311" y="2549"/>
                    <a:pt x="6359" y="2644"/>
                  </a:cubicBezTo>
                  <a:cubicBezTo>
                    <a:pt x="6390" y="2690"/>
                    <a:pt x="6450" y="2716"/>
                    <a:pt x="6509" y="2716"/>
                  </a:cubicBezTo>
                  <a:cubicBezTo>
                    <a:pt x="6541" y="2716"/>
                    <a:pt x="6572" y="2709"/>
                    <a:pt x="6597" y="2692"/>
                  </a:cubicBezTo>
                  <a:cubicBezTo>
                    <a:pt x="6740" y="2596"/>
                    <a:pt x="6931" y="2525"/>
                    <a:pt x="7097" y="2525"/>
                  </a:cubicBezTo>
                  <a:lnTo>
                    <a:pt x="7097" y="2882"/>
                  </a:lnTo>
                  <a:cubicBezTo>
                    <a:pt x="6907" y="2882"/>
                    <a:pt x="6740" y="2977"/>
                    <a:pt x="6645" y="3120"/>
                  </a:cubicBezTo>
                  <a:cubicBezTo>
                    <a:pt x="6573" y="3216"/>
                    <a:pt x="6550" y="3335"/>
                    <a:pt x="6550" y="3430"/>
                  </a:cubicBezTo>
                  <a:lnTo>
                    <a:pt x="6550" y="4168"/>
                  </a:lnTo>
                  <a:cubicBezTo>
                    <a:pt x="6550" y="4287"/>
                    <a:pt x="6550" y="4406"/>
                    <a:pt x="6550" y="4525"/>
                  </a:cubicBezTo>
                  <a:lnTo>
                    <a:pt x="6169" y="4525"/>
                  </a:lnTo>
                  <a:cubicBezTo>
                    <a:pt x="6192" y="4430"/>
                    <a:pt x="6192" y="4311"/>
                    <a:pt x="6192" y="4192"/>
                  </a:cubicBezTo>
                  <a:lnTo>
                    <a:pt x="6192" y="3430"/>
                  </a:lnTo>
                  <a:cubicBezTo>
                    <a:pt x="6192" y="3358"/>
                    <a:pt x="6216" y="3287"/>
                    <a:pt x="6216" y="3239"/>
                  </a:cubicBezTo>
                  <a:cubicBezTo>
                    <a:pt x="6240" y="3144"/>
                    <a:pt x="6192" y="3049"/>
                    <a:pt x="6097" y="3025"/>
                  </a:cubicBezTo>
                  <a:cubicBezTo>
                    <a:pt x="6081" y="3021"/>
                    <a:pt x="6064" y="3019"/>
                    <a:pt x="6048" y="3019"/>
                  </a:cubicBezTo>
                  <a:cubicBezTo>
                    <a:pt x="5971" y="3019"/>
                    <a:pt x="5903" y="3065"/>
                    <a:pt x="5883" y="3144"/>
                  </a:cubicBezTo>
                  <a:cubicBezTo>
                    <a:pt x="5859" y="3239"/>
                    <a:pt x="5859" y="3335"/>
                    <a:pt x="5859" y="3430"/>
                  </a:cubicBezTo>
                  <a:lnTo>
                    <a:pt x="5859" y="4192"/>
                  </a:lnTo>
                  <a:cubicBezTo>
                    <a:pt x="5859" y="4597"/>
                    <a:pt x="5645" y="4978"/>
                    <a:pt x="5311" y="5216"/>
                  </a:cubicBezTo>
                  <a:cubicBezTo>
                    <a:pt x="4906" y="4597"/>
                    <a:pt x="4668" y="3882"/>
                    <a:pt x="4668" y="3144"/>
                  </a:cubicBezTo>
                  <a:lnTo>
                    <a:pt x="4668" y="2263"/>
                  </a:lnTo>
                  <a:cubicBezTo>
                    <a:pt x="4883" y="2263"/>
                    <a:pt x="5073" y="2096"/>
                    <a:pt x="5073" y="1858"/>
                  </a:cubicBezTo>
                  <a:lnTo>
                    <a:pt x="5073" y="1429"/>
                  </a:lnTo>
                  <a:cubicBezTo>
                    <a:pt x="5073" y="1191"/>
                    <a:pt x="4883" y="1025"/>
                    <a:pt x="4668" y="1025"/>
                  </a:cubicBezTo>
                  <a:lnTo>
                    <a:pt x="4549" y="1025"/>
                  </a:lnTo>
                  <a:lnTo>
                    <a:pt x="4621" y="477"/>
                  </a:lnTo>
                  <a:cubicBezTo>
                    <a:pt x="4644" y="358"/>
                    <a:pt x="4597" y="239"/>
                    <a:pt x="4525" y="144"/>
                  </a:cubicBezTo>
                  <a:cubicBezTo>
                    <a:pt x="4454" y="72"/>
                    <a:pt x="4335" y="1"/>
                    <a:pt x="42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7"/>
            <p:cNvSpPr/>
            <p:nvPr/>
          </p:nvSpPr>
          <p:spPr>
            <a:xfrm>
              <a:off x="4862596" y="2931867"/>
              <a:ext cx="37053" cy="37053"/>
            </a:xfrm>
            <a:custGeom>
              <a:rect b="b" l="l" r="r" t="t"/>
              <a:pathLst>
                <a:path extrusionOk="0" h="1049" w="1049">
                  <a:moveTo>
                    <a:pt x="525" y="358"/>
                  </a:moveTo>
                  <a:cubicBezTo>
                    <a:pt x="620" y="358"/>
                    <a:pt x="715" y="429"/>
                    <a:pt x="715" y="524"/>
                  </a:cubicBezTo>
                  <a:cubicBezTo>
                    <a:pt x="715" y="620"/>
                    <a:pt x="620" y="691"/>
                    <a:pt x="525" y="691"/>
                  </a:cubicBezTo>
                  <a:cubicBezTo>
                    <a:pt x="430" y="691"/>
                    <a:pt x="358" y="620"/>
                    <a:pt x="358" y="524"/>
                  </a:cubicBezTo>
                  <a:cubicBezTo>
                    <a:pt x="358" y="429"/>
                    <a:pt x="430" y="358"/>
                    <a:pt x="525" y="358"/>
                  </a:cubicBezTo>
                  <a:close/>
                  <a:moveTo>
                    <a:pt x="525" y="1"/>
                  </a:moveTo>
                  <a:cubicBezTo>
                    <a:pt x="239" y="1"/>
                    <a:pt x="1" y="239"/>
                    <a:pt x="1" y="524"/>
                  </a:cubicBezTo>
                  <a:cubicBezTo>
                    <a:pt x="1" y="810"/>
                    <a:pt x="239" y="1048"/>
                    <a:pt x="525" y="1048"/>
                  </a:cubicBezTo>
                  <a:cubicBezTo>
                    <a:pt x="811" y="1048"/>
                    <a:pt x="1049" y="810"/>
                    <a:pt x="1049" y="524"/>
                  </a:cubicBezTo>
                  <a:cubicBezTo>
                    <a:pt x="1049" y="239"/>
                    <a:pt x="834" y="1"/>
                    <a:pt x="5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7"/>
            <p:cNvSpPr/>
            <p:nvPr/>
          </p:nvSpPr>
          <p:spPr>
            <a:xfrm>
              <a:off x="4904665" y="2883934"/>
              <a:ext cx="53867" cy="53867"/>
            </a:xfrm>
            <a:custGeom>
              <a:rect b="b" l="l" r="r" t="t"/>
              <a:pathLst>
                <a:path extrusionOk="0" h="1525" w="1525">
                  <a:moveTo>
                    <a:pt x="763" y="357"/>
                  </a:moveTo>
                  <a:cubicBezTo>
                    <a:pt x="1001" y="357"/>
                    <a:pt x="1168" y="548"/>
                    <a:pt x="1168" y="762"/>
                  </a:cubicBezTo>
                  <a:cubicBezTo>
                    <a:pt x="1168" y="977"/>
                    <a:pt x="977" y="1167"/>
                    <a:pt x="763" y="1167"/>
                  </a:cubicBezTo>
                  <a:cubicBezTo>
                    <a:pt x="548" y="1167"/>
                    <a:pt x="358" y="977"/>
                    <a:pt x="358" y="762"/>
                  </a:cubicBezTo>
                  <a:cubicBezTo>
                    <a:pt x="358" y="548"/>
                    <a:pt x="548" y="357"/>
                    <a:pt x="763" y="357"/>
                  </a:cubicBezTo>
                  <a:close/>
                  <a:moveTo>
                    <a:pt x="763" y="0"/>
                  </a:moveTo>
                  <a:cubicBezTo>
                    <a:pt x="358" y="0"/>
                    <a:pt x="1" y="334"/>
                    <a:pt x="1" y="762"/>
                  </a:cubicBezTo>
                  <a:cubicBezTo>
                    <a:pt x="1" y="1167"/>
                    <a:pt x="334" y="1524"/>
                    <a:pt x="763" y="1524"/>
                  </a:cubicBezTo>
                  <a:cubicBezTo>
                    <a:pt x="1191" y="1524"/>
                    <a:pt x="1525" y="1167"/>
                    <a:pt x="1525" y="762"/>
                  </a:cubicBezTo>
                  <a:cubicBezTo>
                    <a:pt x="1525" y="334"/>
                    <a:pt x="1191" y="0"/>
                    <a:pt x="7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 name="Google Shape;1628;p47"/>
          <p:cNvGrpSpPr/>
          <p:nvPr/>
        </p:nvGrpSpPr>
        <p:grpSpPr>
          <a:xfrm>
            <a:off x="4712052" y="2058730"/>
            <a:ext cx="421468" cy="406315"/>
            <a:chOff x="4712052" y="2058730"/>
            <a:chExt cx="421468" cy="406315"/>
          </a:xfrm>
        </p:grpSpPr>
        <p:sp>
          <p:nvSpPr>
            <p:cNvPr id="1629" name="Google Shape;1629;p47"/>
            <p:cNvSpPr/>
            <p:nvPr/>
          </p:nvSpPr>
          <p:spPr>
            <a:xfrm>
              <a:off x="4712052" y="2058730"/>
              <a:ext cx="421468" cy="99292"/>
            </a:xfrm>
            <a:custGeom>
              <a:rect b="b" l="l" r="r" t="t"/>
              <a:pathLst>
                <a:path extrusionOk="0" h="2811" w="11932">
                  <a:moveTo>
                    <a:pt x="3882" y="1762"/>
                  </a:moveTo>
                  <a:cubicBezTo>
                    <a:pt x="4025" y="1762"/>
                    <a:pt x="4168" y="1882"/>
                    <a:pt x="4168" y="2048"/>
                  </a:cubicBezTo>
                  <a:lnTo>
                    <a:pt x="4168" y="2453"/>
                  </a:lnTo>
                  <a:lnTo>
                    <a:pt x="3572" y="2453"/>
                  </a:lnTo>
                  <a:lnTo>
                    <a:pt x="3572" y="2048"/>
                  </a:lnTo>
                  <a:cubicBezTo>
                    <a:pt x="3572" y="1882"/>
                    <a:pt x="3715" y="1762"/>
                    <a:pt x="3882" y="1762"/>
                  </a:cubicBezTo>
                  <a:close/>
                  <a:moveTo>
                    <a:pt x="5978" y="1762"/>
                  </a:moveTo>
                  <a:cubicBezTo>
                    <a:pt x="6263" y="1762"/>
                    <a:pt x="6501" y="2001"/>
                    <a:pt x="6501" y="2286"/>
                  </a:cubicBezTo>
                  <a:lnTo>
                    <a:pt x="6501" y="2453"/>
                  </a:lnTo>
                  <a:lnTo>
                    <a:pt x="5454" y="2453"/>
                  </a:lnTo>
                  <a:lnTo>
                    <a:pt x="5454" y="2286"/>
                  </a:lnTo>
                  <a:cubicBezTo>
                    <a:pt x="5454" y="2001"/>
                    <a:pt x="5668" y="1762"/>
                    <a:pt x="5978" y="1762"/>
                  </a:cubicBezTo>
                  <a:close/>
                  <a:moveTo>
                    <a:pt x="8073" y="1762"/>
                  </a:moveTo>
                  <a:cubicBezTo>
                    <a:pt x="8216" y="1762"/>
                    <a:pt x="8359" y="1882"/>
                    <a:pt x="8359" y="2048"/>
                  </a:cubicBezTo>
                  <a:lnTo>
                    <a:pt x="8359" y="2453"/>
                  </a:lnTo>
                  <a:lnTo>
                    <a:pt x="7764" y="2453"/>
                  </a:lnTo>
                  <a:lnTo>
                    <a:pt x="7764" y="2048"/>
                  </a:lnTo>
                  <a:cubicBezTo>
                    <a:pt x="7764" y="1882"/>
                    <a:pt x="7906" y="1762"/>
                    <a:pt x="8073" y="1762"/>
                  </a:cubicBezTo>
                  <a:close/>
                  <a:moveTo>
                    <a:pt x="9645" y="357"/>
                  </a:moveTo>
                  <a:lnTo>
                    <a:pt x="9645" y="715"/>
                  </a:lnTo>
                  <a:lnTo>
                    <a:pt x="5144" y="715"/>
                  </a:lnTo>
                  <a:cubicBezTo>
                    <a:pt x="5049" y="715"/>
                    <a:pt x="4977" y="786"/>
                    <a:pt x="4977" y="881"/>
                  </a:cubicBezTo>
                  <a:cubicBezTo>
                    <a:pt x="4977" y="977"/>
                    <a:pt x="5049" y="1072"/>
                    <a:pt x="5144" y="1072"/>
                  </a:cubicBezTo>
                  <a:lnTo>
                    <a:pt x="9288" y="1072"/>
                  </a:lnTo>
                  <a:lnTo>
                    <a:pt x="9288" y="2453"/>
                  </a:lnTo>
                  <a:lnTo>
                    <a:pt x="8716" y="2453"/>
                  </a:lnTo>
                  <a:lnTo>
                    <a:pt x="8716" y="2048"/>
                  </a:lnTo>
                  <a:cubicBezTo>
                    <a:pt x="8716" y="1691"/>
                    <a:pt x="8407" y="1405"/>
                    <a:pt x="8073" y="1405"/>
                  </a:cubicBezTo>
                  <a:cubicBezTo>
                    <a:pt x="7716" y="1405"/>
                    <a:pt x="7430" y="1715"/>
                    <a:pt x="7430" y="2048"/>
                  </a:cubicBezTo>
                  <a:lnTo>
                    <a:pt x="7430" y="2453"/>
                  </a:lnTo>
                  <a:lnTo>
                    <a:pt x="6835" y="2453"/>
                  </a:lnTo>
                  <a:lnTo>
                    <a:pt x="6835" y="2286"/>
                  </a:lnTo>
                  <a:cubicBezTo>
                    <a:pt x="6835" y="1810"/>
                    <a:pt x="6454" y="1405"/>
                    <a:pt x="5978" y="1405"/>
                  </a:cubicBezTo>
                  <a:cubicBezTo>
                    <a:pt x="5477" y="1405"/>
                    <a:pt x="5096" y="1810"/>
                    <a:pt x="5096" y="2286"/>
                  </a:cubicBezTo>
                  <a:lnTo>
                    <a:pt x="5096" y="2453"/>
                  </a:lnTo>
                  <a:lnTo>
                    <a:pt x="4501" y="2453"/>
                  </a:lnTo>
                  <a:lnTo>
                    <a:pt x="4501" y="2048"/>
                  </a:lnTo>
                  <a:cubicBezTo>
                    <a:pt x="4501" y="1691"/>
                    <a:pt x="4215" y="1405"/>
                    <a:pt x="3858" y="1405"/>
                  </a:cubicBezTo>
                  <a:cubicBezTo>
                    <a:pt x="3525" y="1405"/>
                    <a:pt x="3239" y="1715"/>
                    <a:pt x="3239" y="2048"/>
                  </a:cubicBezTo>
                  <a:lnTo>
                    <a:pt x="3239" y="2453"/>
                  </a:lnTo>
                  <a:lnTo>
                    <a:pt x="2643" y="2453"/>
                  </a:lnTo>
                  <a:lnTo>
                    <a:pt x="2643" y="1072"/>
                  </a:lnTo>
                  <a:lnTo>
                    <a:pt x="4334" y="1072"/>
                  </a:lnTo>
                  <a:cubicBezTo>
                    <a:pt x="4430" y="1072"/>
                    <a:pt x="4501" y="977"/>
                    <a:pt x="4501" y="881"/>
                  </a:cubicBezTo>
                  <a:cubicBezTo>
                    <a:pt x="4501" y="786"/>
                    <a:pt x="4430" y="715"/>
                    <a:pt x="4334" y="715"/>
                  </a:cubicBezTo>
                  <a:lnTo>
                    <a:pt x="2286" y="715"/>
                  </a:lnTo>
                  <a:lnTo>
                    <a:pt x="2286" y="357"/>
                  </a:lnTo>
                  <a:close/>
                  <a:moveTo>
                    <a:pt x="2239" y="0"/>
                  </a:moveTo>
                  <a:cubicBezTo>
                    <a:pt x="2072" y="0"/>
                    <a:pt x="1953" y="143"/>
                    <a:pt x="1953" y="310"/>
                  </a:cubicBezTo>
                  <a:lnTo>
                    <a:pt x="1953" y="762"/>
                  </a:lnTo>
                  <a:cubicBezTo>
                    <a:pt x="1953" y="929"/>
                    <a:pt x="2072" y="1048"/>
                    <a:pt x="2239" y="1048"/>
                  </a:cubicBezTo>
                  <a:lnTo>
                    <a:pt x="2286" y="1048"/>
                  </a:lnTo>
                  <a:lnTo>
                    <a:pt x="2286" y="2453"/>
                  </a:lnTo>
                  <a:lnTo>
                    <a:pt x="167" y="2453"/>
                  </a:lnTo>
                  <a:cubicBezTo>
                    <a:pt x="72" y="2453"/>
                    <a:pt x="0" y="2525"/>
                    <a:pt x="0" y="2644"/>
                  </a:cubicBezTo>
                  <a:cubicBezTo>
                    <a:pt x="0" y="2739"/>
                    <a:pt x="72" y="2810"/>
                    <a:pt x="167" y="2810"/>
                  </a:cubicBezTo>
                  <a:lnTo>
                    <a:pt x="11764" y="2810"/>
                  </a:lnTo>
                  <a:cubicBezTo>
                    <a:pt x="11860" y="2810"/>
                    <a:pt x="11931" y="2739"/>
                    <a:pt x="11931" y="2644"/>
                  </a:cubicBezTo>
                  <a:cubicBezTo>
                    <a:pt x="11931" y="2525"/>
                    <a:pt x="11860" y="2453"/>
                    <a:pt x="11764" y="2453"/>
                  </a:cubicBezTo>
                  <a:lnTo>
                    <a:pt x="9645" y="2453"/>
                  </a:lnTo>
                  <a:lnTo>
                    <a:pt x="9645" y="1048"/>
                  </a:lnTo>
                  <a:lnTo>
                    <a:pt x="9693" y="1048"/>
                  </a:lnTo>
                  <a:cubicBezTo>
                    <a:pt x="9859" y="1048"/>
                    <a:pt x="9978" y="929"/>
                    <a:pt x="9978" y="762"/>
                  </a:cubicBezTo>
                  <a:lnTo>
                    <a:pt x="9978" y="310"/>
                  </a:lnTo>
                  <a:cubicBezTo>
                    <a:pt x="9978" y="143"/>
                    <a:pt x="9859" y="0"/>
                    <a:pt x="96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7"/>
            <p:cNvSpPr/>
            <p:nvPr/>
          </p:nvSpPr>
          <p:spPr>
            <a:xfrm>
              <a:off x="4712052" y="2402771"/>
              <a:ext cx="421468" cy="62274"/>
            </a:xfrm>
            <a:custGeom>
              <a:rect b="b" l="l" r="r" t="t"/>
              <a:pathLst>
                <a:path extrusionOk="0" h="1763" w="11932">
                  <a:moveTo>
                    <a:pt x="8907" y="358"/>
                  </a:moveTo>
                  <a:lnTo>
                    <a:pt x="8907" y="715"/>
                  </a:lnTo>
                  <a:lnTo>
                    <a:pt x="8526" y="715"/>
                  </a:lnTo>
                  <a:cubicBezTo>
                    <a:pt x="8430" y="715"/>
                    <a:pt x="8335" y="786"/>
                    <a:pt x="8335" y="881"/>
                  </a:cubicBezTo>
                  <a:lnTo>
                    <a:pt x="8335" y="1405"/>
                  </a:lnTo>
                  <a:lnTo>
                    <a:pt x="3596" y="1405"/>
                  </a:lnTo>
                  <a:lnTo>
                    <a:pt x="3596" y="881"/>
                  </a:lnTo>
                  <a:cubicBezTo>
                    <a:pt x="3596" y="786"/>
                    <a:pt x="3525" y="715"/>
                    <a:pt x="3406" y="715"/>
                  </a:cubicBezTo>
                  <a:lnTo>
                    <a:pt x="3025" y="715"/>
                  </a:lnTo>
                  <a:lnTo>
                    <a:pt x="3025" y="358"/>
                  </a:lnTo>
                  <a:close/>
                  <a:moveTo>
                    <a:pt x="167" y="0"/>
                  </a:moveTo>
                  <a:cubicBezTo>
                    <a:pt x="72" y="0"/>
                    <a:pt x="0" y="96"/>
                    <a:pt x="0" y="191"/>
                  </a:cubicBezTo>
                  <a:cubicBezTo>
                    <a:pt x="0" y="286"/>
                    <a:pt x="72" y="358"/>
                    <a:pt x="167" y="358"/>
                  </a:cubicBezTo>
                  <a:lnTo>
                    <a:pt x="2691" y="358"/>
                  </a:lnTo>
                  <a:lnTo>
                    <a:pt x="2691" y="881"/>
                  </a:lnTo>
                  <a:cubicBezTo>
                    <a:pt x="2691" y="977"/>
                    <a:pt x="2763" y="1072"/>
                    <a:pt x="2858" y="1072"/>
                  </a:cubicBezTo>
                  <a:lnTo>
                    <a:pt x="3239" y="1072"/>
                  </a:lnTo>
                  <a:lnTo>
                    <a:pt x="3239" y="1405"/>
                  </a:lnTo>
                  <a:lnTo>
                    <a:pt x="167" y="1405"/>
                  </a:lnTo>
                  <a:cubicBezTo>
                    <a:pt x="72" y="1405"/>
                    <a:pt x="0" y="1477"/>
                    <a:pt x="0" y="1572"/>
                  </a:cubicBezTo>
                  <a:cubicBezTo>
                    <a:pt x="0" y="1691"/>
                    <a:pt x="72" y="1763"/>
                    <a:pt x="167" y="1763"/>
                  </a:cubicBezTo>
                  <a:lnTo>
                    <a:pt x="11764" y="1763"/>
                  </a:lnTo>
                  <a:cubicBezTo>
                    <a:pt x="11860" y="1763"/>
                    <a:pt x="11931" y="1691"/>
                    <a:pt x="11931" y="1572"/>
                  </a:cubicBezTo>
                  <a:cubicBezTo>
                    <a:pt x="11931" y="1477"/>
                    <a:pt x="11860" y="1405"/>
                    <a:pt x="11764" y="1405"/>
                  </a:cubicBezTo>
                  <a:lnTo>
                    <a:pt x="8692" y="1405"/>
                  </a:lnTo>
                  <a:lnTo>
                    <a:pt x="8692" y="1072"/>
                  </a:lnTo>
                  <a:lnTo>
                    <a:pt x="9073" y="1072"/>
                  </a:lnTo>
                  <a:cubicBezTo>
                    <a:pt x="9169" y="1072"/>
                    <a:pt x="9264" y="977"/>
                    <a:pt x="9264" y="881"/>
                  </a:cubicBezTo>
                  <a:lnTo>
                    <a:pt x="9264" y="358"/>
                  </a:lnTo>
                  <a:lnTo>
                    <a:pt x="11764" y="358"/>
                  </a:lnTo>
                  <a:cubicBezTo>
                    <a:pt x="11860" y="358"/>
                    <a:pt x="11931" y="286"/>
                    <a:pt x="11931" y="191"/>
                  </a:cubicBezTo>
                  <a:cubicBezTo>
                    <a:pt x="11931" y="96"/>
                    <a:pt x="11860" y="0"/>
                    <a:pt x="117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7"/>
            <p:cNvSpPr/>
            <p:nvPr/>
          </p:nvSpPr>
          <p:spPr>
            <a:xfrm>
              <a:off x="4712052" y="2170596"/>
              <a:ext cx="421468" cy="196040"/>
            </a:xfrm>
            <a:custGeom>
              <a:rect b="b" l="l" r="r" t="t"/>
              <a:pathLst>
                <a:path extrusionOk="0" h="5550" w="11932">
                  <a:moveTo>
                    <a:pt x="2453" y="334"/>
                  </a:moveTo>
                  <a:lnTo>
                    <a:pt x="2453" y="691"/>
                  </a:lnTo>
                  <a:lnTo>
                    <a:pt x="357" y="691"/>
                  </a:lnTo>
                  <a:lnTo>
                    <a:pt x="357" y="334"/>
                  </a:lnTo>
                  <a:close/>
                  <a:moveTo>
                    <a:pt x="11574" y="334"/>
                  </a:moveTo>
                  <a:lnTo>
                    <a:pt x="11574" y="691"/>
                  </a:lnTo>
                  <a:lnTo>
                    <a:pt x="9478" y="691"/>
                  </a:lnTo>
                  <a:lnTo>
                    <a:pt x="9478" y="334"/>
                  </a:lnTo>
                  <a:close/>
                  <a:moveTo>
                    <a:pt x="2191" y="1048"/>
                  </a:moveTo>
                  <a:lnTo>
                    <a:pt x="2120" y="1382"/>
                  </a:lnTo>
                  <a:lnTo>
                    <a:pt x="667" y="1382"/>
                  </a:lnTo>
                  <a:lnTo>
                    <a:pt x="619" y="1048"/>
                  </a:lnTo>
                  <a:close/>
                  <a:moveTo>
                    <a:pt x="11312" y="1048"/>
                  </a:moveTo>
                  <a:lnTo>
                    <a:pt x="11264" y="1382"/>
                  </a:lnTo>
                  <a:lnTo>
                    <a:pt x="9812" y="1382"/>
                  </a:lnTo>
                  <a:lnTo>
                    <a:pt x="9740" y="1048"/>
                  </a:lnTo>
                  <a:close/>
                  <a:moveTo>
                    <a:pt x="10931" y="1739"/>
                  </a:moveTo>
                  <a:lnTo>
                    <a:pt x="10931" y="5192"/>
                  </a:lnTo>
                  <a:lnTo>
                    <a:pt x="10121" y="5192"/>
                  </a:lnTo>
                  <a:lnTo>
                    <a:pt x="10121" y="1739"/>
                  </a:lnTo>
                  <a:close/>
                  <a:moveTo>
                    <a:pt x="167" y="1"/>
                  </a:moveTo>
                  <a:cubicBezTo>
                    <a:pt x="72" y="1"/>
                    <a:pt x="0" y="72"/>
                    <a:pt x="0" y="167"/>
                  </a:cubicBezTo>
                  <a:lnTo>
                    <a:pt x="0" y="858"/>
                  </a:lnTo>
                  <a:cubicBezTo>
                    <a:pt x="0" y="953"/>
                    <a:pt x="72" y="1048"/>
                    <a:pt x="167" y="1048"/>
                  </a:cubicBezTo>
                  <a:lnTo>
                    <a:pt x="262" y="1048"/>
                  </a:lnTo>
                  <a:lnTo>
                    <a:pt x="333" y="1501"/>
                  </a:lnTo>
                  <a:cubicBezTo>
                    <a:pt x="357" y="1644"/>
                    <a:pt x="476" y="1739"/>
                    <a:pt x="619" y="1739"/>
                  </a:cubicBezTo>
                  <a:lnTo>
                    <a:pt x="643" y="1739"/>
                  </a:lnTo>
                  <a:lnTo>
                    <a:pt x="643" y="5192"/>
                  </a:lnTo>
                  <a:lnTo>
                    <a:pt x="167" y="5192"/>
                  </a:lnTo>
                  <a:cubicBezTo>
                    <a:pt x="72" y="5192"/>
                    <a:pt x="0" y="5264"/>
                    <a:pt x="0" y="5359"/>
                  </a:cubicBezTo>
                  <a:cubicBezTo>
                    <a:pt x="0" y="5454"/>
                    <a:pt x="72" y="5549"/>
                    <a:pt x="167" y="5549"/>
                  </a:cubicBezTo>
                  <a:lnTo>
                    <a:pt x="3882" y="5549"/>
                  </a:lnTo>
                  <a:cubicBezTo>
                    <a:pt x="3977" y="5549"/>
                    <a:pt x="4049" y="5454"/>
                    <a:pt x="4049" y="5359"/>
                  </a:cubicBezTo>
                  <a:lnTo>
                    <a:pt x="4049" y="1906"/>
                  </a:lnTo>
                  <a:cubicBezTo>
                    <a:pt x="4049" y="1810"/>
                    <a:pt x="3977" y="1739"/>
                    <a:pt x="3882" y="1739"/>
                  </a:cubicBezTo>
                  <a:lnTo>
                    <a:pt x="3572" y="1739"/>
                  </a:lnTo>
                  <a:lnTo>
                    <a:pt x="3572" y="1382"/>
                  </a:lnTo>
                  <a:lnTo>
                    <a:pt x="8359" y="1382"/>
                  </a:lnTo>
                  <a:lnTo>
                    <a:pt x="8359" y="1739"/>
                  </a:lnTo>
                  <a:lnTo>
                    <a:pt x="8073" y="1739"/>
                  </a:lnTo>
                  <a:cubicBezTo>
                    <a:pt x="7978" y="1739"/>
                    <a:pt x="7883" y="1810"/>
                    <a:pt x="7883" y="1906"/>
                  </a:cubicBezTo>
                  <a:lnTo>
                    <a:pt x="7883" y="2858"/>
                  </a:lnTo>
                  <a:cubicBezTo>
                    <a:pt x="7883" y="2954"/>
                    <a:pt x="7954" y="3025"/>
                    <a:pt x="8073" y="3025"/>
                  </a:cubicBezTo>
                  <a:cubicBezTo>
                    <a:pt x="8168" y="3025"/>
                    <a:pt x="8240" y="2954"/>
                    <a:pt x="8240" y="2858"/>
                  </a:cubicBezTo>
                  <a:lnTo>
                    <a:pt x="8240" y="2096"/>
                  </a:lnTo>
                  <a:lnTo>
                    <a:pt x="8526" y="2096"/>
                  </a:lnTo>
                  <a:cubicBezTo>
                    <a:pt x="8621" y="2096"/>
                    <a:pt x="8716" y="2025"/>
                    <a:pt x="8716" y="1929"/>
                  </a:cubicBezTo>
                  <a:lnTo>
                    <a:pt x="8716" y="1215"/>
                  </a:lnTo>
                  <a:cubicBezTo>
                    <a:pt x="8716" y="1120"/>
                    <a:pt x="8621" y="1048"/>
                    <a:pt x="8526" y="1048"/>
                  </a:cubicBezTo>
                  <a:lnTo>
                    <a:pt x="3406" y="1048"/>
                  </a:lnTo>
                  <a:cubicBezTo>
                    <a:pt x="3310" y="1048"/>
                    <a:pt x="3239" y="1120"/>
                    <a:pt x="3239" y="1215"/>
                  </a:cubicBezTo>
                  <a:lnTo>
                    <a:pt x="3239" y="1929"/>
                  </a:lnTo>
                  <a:cubicBezTo>
                    <a:pt x="3239" y="2025"/>
                    <a:pt x="3310" y="2096"/>
                    <a:pt x="3406" y="2096"/>
                  </a:cubicBezTo>
                  <a:lnTo>
                    <a:pt x="3691" y="2096"/>
                  </a:lnTo>
                  <a:lnTo>
                    <a:pt x="3691" y="5192"/>
                  </a:lnTo>
                  <a:lnTo>
                    <a:pt x="2167" y="5192"/>
                  </a:lnTo>
                  <a:lnTo>
                    <a:pt x="2167" y="4430"/>
                  </a:lnTo>
                  <a:cubicBezTo>
                    <a:pt x="2167" y="4335"/>
                    <a:pt x="2072" y="4263"/>
                    <a:pt x="1977" y="4263"/>
                  </a:cubicBezTo>
                  <a:cubicBezTo>
                    <a:pt x="1881" y="4263"/>
                    <a:pt x="1810" y="4335"/>
                    <a:pt x="1810" y="4430"/>
                  </a:cubicBezTo>
                  <a:lnTo>
                    <a:pt x="1810" y="5192"/>
                  </a:lnTo>
                  <a:lnTo>
                    <a:pt x="1000" y="5192"/>
                  </a:lnTo>
                  <a:lnTo>
                    <a:pt x="1000" y="1739"/>
                  </a:lnTo>
                  <a:lnTo>
                    <a:pt x="1810" y="1739"/>
                  </a:lnTo>
                  <a:lnTo>
                    <a:pt x="1810" y="3620"/>
                  </a:lnTo>
                  <a:cubicBezTo>
                    <a:pt x="1810" y="3716"/>
                    <a:pt x="1881" y="3787"/>
                    <a:pt x="1977" y="3787"/>
                  </a:cubicBezTo>
                  <a:cubicBezTo>
                    <a:pt x="2072" y="3787"/>
                    <a:pt x="2167" y="3716"/>
                    <a:pt x="2167" y="3620"/>
                  </a:cubicBezTo>
                  <a:lnTo>
                    <a:pt x="2167" y="1739"/>
                  </a:lnTo>
                  <a:cubicBezTo>
                    <a:pt x="2310" y="1739"/>
                    <a:pt x="2429" y="1644"/>
                    <a:pt x="2453" y="1501"/>
                  </a:cubicBezTo>
                  <a:lnTo>
                    <a:pt x="2548" y="1048"/>
                  </a:lnTo>
                  <a:lnTo>
                    <a:pt x="2620" y="1048"/>
                  </a:lnTo>
                  <a:cubicBezTo>
                    <a:pt x="2715" y="1048"/>
                    <a:pt x="2810" y="977"/>
                    <a:pt x="2810" y="882"/>
                  </a:cubicBezTo>
                  <a:lnTo>
                    <a:pt x="2810" y="358"/>
                  </a:lnTo>
                  <a:lnTo>
                    <a:pt x="9145" y="358"/>
                  </a:lnTo>
                  <a:lnTo>
                    <a:pt x="9145" y="882"/>
                  </a:lnTo>
                  <a:cubicBezTo>
                    <a:pt x="9145" y="977"/>
                    <a:pt x="9216" y="1048"/>
                    <a:pt x="9312" y="1048"/>
                  </a:cubicBezTo>
                  <a:lnTo>
                    <a:pt x="9407" y="1048"/>
                  </a:lnTo>
                  <a:lnTo>
                    <a:pt x="9478" y="1501"/>
                  </a:lnTo>
                  <a:cubicBezTo>
                    <a:pt x="9502" y="1644"/>
                    <a:pt x="9621" y="1739"/>
                    <a:pt x="9764" y="1739"/>
                  </a:cubicBezTo>
                  <a:lnTo>
                    <a:pt x="9788" y="1739"/>
                  </a:lnTo>
                  <a:lnTo>
                    <a:pt x="9788" y="5192"/>
                  </a:lnTo>
                  <a:lnTo>
                    <a:pt x="8240" y="5192"/>
                  </a:lnTo>
                  <a:lnTo>
                    <a:pt x="8240" y="3668"/>
                  </a:lnTo>
                  <a:cubicBezTo>
                    <a:pt x="8240" y="3573"/>
                    <a:pt x="8168" y="3501"/>
                    <a:pt x="8073" y="3501"/>
                  </a:cubicBezTo>
                  <a:cubicBezTo>
                    <a:pt x="7978" y="3501"/>
                    <a:pt x="7883" y="3573"/>
                    <a:pt x="7883" y="3668"/>
                  </a:cubicBezTo>
                  <a:lnTo>
                    <a:pt x="7883" y="5359"/>
                  </a:lnTo>
                  <a:cubicBezTo>
                    <a:pt x="7883" y="5454"/>
                    <a:pt x="7954" y="5549"/>
                    <a:pt x="8073" y="5549"/>
                  </a:cubicBezTo>
                  <a:lnTo>
                    <a:pt x="11764" y="5549"/>
                  </a:lnTo>
                  <a:cubicBezTo>
                    <a:pt x="11860" y="5549"/>
                    <a:pt x="11931" y="5454"/>
                    <a:pt x="11931" y="5359"/>
                  </a:cubicBezTo>
                  <a:cubicBezTo>
                    <a:pt x="11931" y="5264"/>
                    <a:pt x="11860" y="5192"/>
                    <a:pt x="11764" y="5192"/>
                  </a:cubicBezTo>
                  <a:lnTo>
                    <a:pt x="11288" y="5192"/>
                  </a:lnTo>
                  <a:lnTo>
                    <a:pt x="11288" y="1739"/>
                  </a:lnTo>
                  <a:lnTo>
                    <a:pt x="11312" y="1739"/>
                  </a:lnTo>
                  <a:cubicBezTo>
                    <a:pt x="11455" y="1739"/>
                    <a:pt x="11574" y="1644"/>
                    <a:pt x="11598" y="1501"/>
                  </a:cubicBezTo>
                  <a:lnTo>
                    <a:pt x="11669" y="1048"/>
                  </a:lnTo>
                  <a:lnTo>
                    <a:pt x="11764" y="1048"/>
                  </a:lnTo>
                  <a:cubicBezTo>
                    <a:pt x="11860" y="1048"/>
                    <a:pt x="11931" y="977"/>
                    <a:pt x="11931" y="858"/>
                  </a:cubicBezTo>
                  <a:lnTo>
                    <a:pt x="11931" y="167"/>
                  </a:lnTo>
                  <a:cubicBezTo>
                    <a:pt x="11931" y="72"/>
                    <a:pt x="11860" y="1"/>
                    <a:pt x="117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7"/>
            <p:cNvSpPr/>
            <p:nvPr/>
          </p:nvSpPr>
          <p:spPr>
            <a:xfrm>
              <a:off x="5056093" y="2378363"/>
              <a:ext cx="77427" cy="12645"/>
            </a:xfrm>
            <a:custGeom>
              <a:rect b="b" l="l" r="r" t="t"/>
              <a:pathLst>
                <a:path extrusionOk="0" h="358" w="2192">
                  <a:moveTo>
                    <a:pt x="167" y="1"/>
                  </a:moveTo>
                  <a:cubicBezTo>
                    <a:pt x="72" y="1"/>
                    <a:pt x="0" y="72"/>
                    <a:pt x="0" y="167"/>
                  </a:cubicBezTo>
                  <a:cubicBezTo>
                    <a:pt x="0" y="286"/>
                    <a:pt x="72" y="358"/>
                    <a:pt x="167" y="358"/>
                  </a:cubicBezTo>
                  <a:lnTo>
                    <a:pt x="2024" y="358"/>
                  </a:lnTo>
                  <a:cubicBezTo>
                    <a:pt x="2120" y="358"/>
                    <a:pt x="2191" y="286"/>
                    <a:pt x="2191" y="167"/>
                  </a:cubicBezTo>
                  <a:cubicBezTo>
                    <a:pt x="2191" y="72"/>
                    <a:pt x="2120" y="1"/>
                    <a:pt x="20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7"/>
            <p:cNvSpPr/>
            <p:nvPr/>
          </p:nvSpPr>
          <p:spPr>
            <a:xfrm>
              <a:off x="4712052" y="2231987"/>
              <a:ext cx="328075" cy="159022"/>
            </a:xfrm>
            <a:custGeom>
              <a:rect b="b" l="l" r="r" t="t"/>
              <a:pathLst>
                <a:path extrusionOk="0" h="4502" w="9288">
                  <a:moveTo>
                    <a:pt x="5787" y="358"/>
                  </a:moveTo>
                  <a:lnTo>
                    <a:pt x="5787" y="4145"/>
                  </a:lnTo>
                  <a:lnTo>
                    <a:pt x="4739" y="4145"/>
                  </a:lnTo>
                  <a:lnTo>
                    <a:pt x="4739" y="358"/>
                  </a:lnTo>
                  <a:close/>
                  <a:moveTo>
                    <a:pt x="7192" y="358"/>
                  </a:moveTo>
                  <a:lnTo>
                    <a:pt x="7192" y="4145"/>
                  </a:lnTo>
                  <a:lnTo>
                    <a:pt x="6144" y="4145"/>
                  </a:lnTo>
                  <a:lnTo>
                    <a:pt x="6144" y="358"/>
                  </a:lnTo>
                  <a:close/>
                  <a:moveTo>
                    <a:pt x="4572" y="1"/>
                  </a:moveTo>
                  <a:cubicBezTo>
                    <a:pt x="4477" y="1"/>
                    <a:pt x="4406" y="72"/>
                    <a:pt x="4406" y="168"/>
                  </a:cubicBezTo>
                  <a:lnTo>
                    <a:pt x="4406" y="4145"/>
                  </a:lnTo>
                  <a:lnTo>
                    <a:pt x="167" y="4145"/>
                  </a:lnTo>
                  <a:cubicBezTo>
                    <a:pt x="72" y="4145"/>
                    <a:pt x="0" y="4216"/>
                    <a:pt x="0" y="4311"/>
                  </a:cubicBezTo>
                  <a:cubicBezTo>
                    <a:pt x="0" y="4430"/>
                    <a:pt x="72" y="4502"/>
                    <a:pt x="167" y="4502"/>
                  </a:cubicBezTo>
                  <a:lnTo>
                    <a:pt x="9097" y="4502"/>
                  </a:lnTo>
                  <a:cubicBezTo>
                    <a:pt x="9192" y="4502"/>
                    <a:pt x="9288" y="4430"/>
                    <a:pt x="9288" y="4311"/>
                  </a:cubicBezTo>
                  <a:cubicBezTo>
                    <a:pt x="9288" y="4216"/>
                    <a:pt x="9192" y="4145"/>
                    <a:pt x="9097" y="4145"/>
                  </a:cubicBezTo>
                  <a:lnTo>
                    <a:pt x="7549" y="4145"/>
                  </a:lnTo>
                  <a:lnTo>
                    <a:pt x="7549" y="168"/>
                  </a:lnTo>
                  <a:cubicBezTo>
                    <a:pt x="7549" y="72"/>
                    <a:pt x="7454" y="1"/>
                    <a:pt x="73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4" name="Google Shape;1634;p47"/>
          <p:cNvSpPr/>
          <p:nvPr/>
        </p:nvSpPr>
        <p:spPr>
          <a:xfrm>
            <a:off x="4768391" y="1429530"/>
            <a:ext cx="308754" cy="421468"/>
          </a:xfrm>
          <a:custGeom>
            <a:rect b="b" l="l" r="r" t="t"/>
            <a:pathLst>
              <a:path extrusionOk="0" h="11932" w="8741">
                <a:moveTo>
                  <a:pt x="8217" y="357"/>
                </a:moveTo>
                <a:cubicBezTo>
                  <a:pt x="8312" y="357"/>
                  <a:pt x="8383" y="429"/>
                  <a:pt x="8383" y="524"/>
                </a:cubicBezTo>
                <a:lnTo>
                  <a:pt x="8383" y="786"/>
                </a:lnTo>
                <a:cubicBezTo>
                  <a:pt x="8383" y="881"/>
                  <a:pt x="8312" y="953"/>
                  <a:pt x="8217" y="953"/>
                </a:cubicBezTo>
                <a:lnTo>
                  <a:pt x="5407" y="953"/>
                </a:lnTo>
                <a:cubicBezTo>
                  <a:pt x="5311" y="953"/>
                  <a:pt x="5240" y="1024"/>
                  <a:pt x="5240" y="1143"/>
                </a:cubicBezTo>
                <a:cubicBezTo>
                  <a:pt x="5240" y="1238"/>
                  <a:pt x="5311" y="1310"/>
                  <a:pt x="5407" y="1310"/>
                </a:cubicBezTo>
                <a:lnTo>
                  <a:pt x="6240" y="1310"/>
                </a:lnTo>
                <a:cubicBezTo>
                  <a:pt x="6169" y="1477"/>
                  <a:pt x="6169" y="1500"/>
                  <a:pt x="6121" y="1667"/>
                </a:cubicBezTo>
                <a:lnTo>
                  <a:pt x="2620" y="1667"/>
                </a:lnTo>
                <a:cubicBezTo>
                  <a:pt x="2620" y="1667"/>
                  <a:pt x="2525" y="1334"/>
                  <a:pt x="2501" y="1310"/>
                </a:cubicBezTo>
                <a:lnTo>
                  <a:pt x="4597" y="1310"/>
                </a:lnTo>
                <a:cubicBezTo>
                  <a:pt x="4692" y="1310"/>
                  <a:pt x="4764" y="1238"/>
                  <a:pt x="4764" y="1143"/>
                </a:cubicBezTo>
                <a:cubicBezTo>
                  <a:pt x="4764" y="1024"/>
                  <a:pt x="4692" y="953"/>
                  <a:pt x="4597" y="953"/>
                </a:cubicBezTo>
                <a:lnTo>
                  <a:pt x="525" y="953"/>
                </a:lnTo>
                <a:cubicBezTo>
                  <a:pt x="429" y="953"/>
                  <a:pt x="358" y="881"/>
                  <a:pt x="358" y="786"/>
                </a:cubicBezTo>
                <a:lnTo>
                  <a:pt x="358" y="524"/>
                </a:lnTo>
                <a:cubicBezTo>
                  <a:pt x="358" y="429"/>
                  <a:pt x="429" y="357"/>
                  <a:pt x="525" y="357"/>
                </a:cubicBezTo>
                <a:close/>
                <a:moveTo>
                  <a:pt x="6050" y="2024"/>
                </a:moveTo>
                <a:cubicBezTo>
                  <a:pt x="6026" y="2143"/>
                  <a:pt x="6002" y="2262"/>
                  <a:pt x="5978" y="2405"/>
                </a:cubicBezTo>
                <a:lnTo>
                  <a:pt x="5526" y="2667"/>
                </a:lnTo>
                <a:lnTo>
                  <a:pt x="5026" y="2382"/>
                </a:lnTo>
                <a:cubicBezTo>
                  <a:pt x="5002" y="2370"/>
                  <a:pt x="4972" y="2364"/>
                  <a:pt x="4942" y="2364"/>
                </a:cubicBezTo>
                <a:cubicBezTo>
                  <a:pt x="4912" y="2364"/>
                  <a:pt x="4883" y="2370"/>
                  <a:pt x="4859" y="2382"/>
                </a:cubicBezTo>
                <a:lnTo>
                  <a:pt x="4383" y="2667"/>
                </a:lnTo>
                <a:lnTo>
                  <a:pt x="3882" y="2382"/>
                </a:lnTo>
                <a:cubicBezTo>
                  <a:pt x="3859" y="2370"/>
                  <a:pt x="3829" y="2364"/>
                  <a:pt x="3799" y="2364"/>
                </a:cubicBezTo>
                <a:cubicBezTo>
                  <a:pt x="3769" y="2364"/>
                  <a:pt x="3740" y="2370"/>
                  <a:pt x="3716" y="2382"/>
                </a:cubicBezTo>
                <a:lnTo>
                  <a:pt x="3216" y="2667"/>
                </a:lnTo>
                <a:lnTo>
                  <a:pt x="2763" y="2405"/>
                </a:lnTo>
                <a:cubicBezTo>
                  <a:pt x="2739" y="2262"/>
                  <a:pt x="2739" y="2143"/>
                  <a:pt x="2715" y="2024"/>
                </a:cubicBezTo>
                <a:close/>
                <a:moveTo>
                  <a:pt x="4954" y="2739"/>
                </a:moveTo>
                <a:lnTo>
                  <a:pt x="5430" y="3025"/>
                </a:lnTo>
                <a:cubicBezTo>
                  <a:pt x="5454" y="3036"/>
                  <a:pt x="5484" y="3042"/>
                  <a:pt x="5514" y="3042"/>
                </a:cubicBezTo>
                <a:cubicBezTo>
                  <a:pt x="5543" y="3042"/>
                  <a:pt x="5573" y="3036"/>
                  <a:pt x="5597" y="3025"/>
                </a:cubicBezTo>
                <a:lnTo>
                  <a:pt x="5978" y="2810"/>
                </a:lnTo>
                <a:cubicBezTo>
                  <a:pt x="5978" y="3001"/>
                  <a:pt x="6002" y="3191"/>
                  <a:pt x="6026" y="3382"/>
                </a:cubicBezTo>
                <a:lnTo>
                  <a:pt x="2715" y="3382"/>
                </a:lnTo>
                <a:cubicBezTo>
                  <a:pt x="2739" y="3191"/>
                  <a:pt x="2763" y="3001"/>
                  <a:pt x="2763" y="2810"/>
                </a:cubicBezTo>
                <a:lnTo>
                  <a:pt x="3144" y="3025"/>
                </a:lnTo>
                <a:cubicBezTo>
                  <a:pt x="3168" y="3025"/>
                  <a:pt x="3192" y="3048"/>
                  <a:pt x="3216" y="3048"/>
                </a:cubicBezTo>
                <a:cubicBezTo>
                  <a:pt x="3263" y="3048"/>
                  <a:pt x="3287" y="3025"/>
                  <a:pt x="3311" y="3025"/>
                </a:cubicBezTo>
                <a:lnTo>
                  <a:pt x="3787" y="2739"/>
                </a:lnTo>
                <a:lnTo>
                  <a:pt x="4287" y="3025"/>
                </a:lnTo>
                <a:cubicBezTo>
                  <a:pt x="4311" y="3036"/>
                  <a:pt x="4341" y="3042"/>
                  <a:pt x="4371" y="3042"/>
                </a:cubicBezTo>
                <a:cubicBezTo>
                  <a:pt x="4400" y="3042"/>
                  <a:pt x="4430" y="3036"/>
                  <a:pt x="4454" y="3025"/>
                </a:cubicBezTo>
                <a:lnTo>
                  <a:pt x="4954" y="2739"/>
                </a:lnTo>
                <a:close/>
                <a:moveTo>
                  <a:pt x="2144" y="1310"/>
                </a:moveTo>
                <a:lnTo>
                  <a:pt x="2263" y="1691"/>
                </a:lnTo>
                <a:cubicBezTo>
                  <a:pt x="2501" y="2477"/>
                  <a:pt x="2454" y="3310"/>
                  <a:pt x="2144" y="4072"/>
                </a:cubicBezTo>
                <a:cubicBezTo>
                  <a:pt x="1930" y="3739"/>
                  <a:pt x="1787" y="3358"/>
                  <a:pt x="1787" y="2953"/>
                </a:cubicBezTo>
                <a:lnTo>
                  <a:pt x="1787" y="1310"/>
                </a:lnTo>
                <a:close/>
                <a:moveTo>
                  <a:pt x="6954" y="1310"/>
                </a:moveTo>
                <a:lnTo>
                  <a:pt x="6954" y="2953"/>
                </a:lnTo>
                <a:cubicBezTo>
                  <a:pt x="6954" y="3358"/>
                  <a:pt x="6812" y="3739"/>
                  <a:pt x="6597" y="4072"/>
                </a:cubicBezTo>
                <a:cubicBezTo>
                  <a:pt x="6288" y="3310"/>
                  <a:pt x="6240" y="2477"/>
                  <a:pt x="6478" y="1691"/>
                </a:cubicBezTo>
                <a:lnTo>
                  <a:pt x="6597" y="1310"/>
                </a:lnTo>
                <a:close/>
                <a:moveTo>
                  <a:pt x="6121" y="3739"/>
                </a:moveTo>
                <a:cubicBezTo>
                  <a:pt x="6216" y="4096"/>
                  <a:pt x="6359" y="4453"/>
                  <a:pt x="6573" y="4787"/>
                </a:cubicBezTo>
                <a:lnTo>
                  <a:pt x="2168" y="4787"/>
                </a:lnTo>
                <a:cubicBezTo>
                  <a:pt x="2382" y="4453"/>
                  <a:pt x="2525" y="4096"/>
                  <a:pt x="2620" y="3739"/>
                </a:cubicBezTo>
                <a:close/>
                <a:moveTo>
                  <a:pt x="7883" y="1310"/>
                </a:moveTo>
                <a:lnTo>
                  <a:pt x="7883" y="2953"/>
                </a:lnTo>
                <a:cubicBezTo>
                  <a:pt x="7883" y="3691"/>
                  <a:pt x="7597" y="4382"/>
                  <a:pt x="7097" y="4906"/>
                </a:cubicBezTo>
                <a:cubicBezTo>
                  <a:pt x="7002" y="4787"/>
                  <a:pt x="6859" y="4596"/>
                  <a:pt x="6764" y="4406"/>
                </a:cubicBezTo>
                <a:cubicBezTo>
                  <a:pt x="7097" y="4001"/>
                  <a:pt x="7288" y="3501"/>
                  <a:pt x="7288" y="2953"/>
                </a:cubicBezTo>
                <a:lnTo>
                  <a:pt x="7288" y="1310"/>
                </a:lnTo>
                <a:close/>
                <a:moveTo>
                  <a:pt x="6812" y="5120"/>
                </a:moveTo>
                <a:cubicBezTo>
                  <a:pt x="6883" y="5239"/>
                  <a:pt x="6954" y="5358"/>
                  <a:pt x="7026" y="5477"/>
                </a:cubicBezTo>
                <a:lnTo>
                  <a:pt x="1715" y="5477"/>
                </a:lnTo>
                <a:cubicBezTo>
                  <a:pt x="1787" y="5358"/>
                  <a:pt x="1858" y="5239"/>
                  <a:pt x="1930" y="5120"/>
                </a:cubicBezTo>
                <a:close/>
                <a:moveTo>
                  <a:pt x="7216" y="5835"/>
                </a:moveTo>
                <a:cubicBezTo>
                  <a:pt x="7288" y="6025"/>
                  <a:pt x="7383" y="6216"/>
                  <a:pt x="7431" y="6454"/>
                </a:cubicBezTo>
                <a:cubicBezTo>
                  <a:pt x="7216" y="6501"/>
                  <a:pt x="7097" y="6620"/>
                  <a:pt x="6978" y="6716"/>
                </a:cubicBezTo>
                <a:cubicBezTo>
                  <a:pt x="6859" y="6811"/>
                  <a:pt x="6764" y="6906"/>
                  <a:pt x="6550" y="6906"/>
                </a:cubicBezTo>
                <a:cubicBezTo>
                  <a:pt x="6335" y="6906"/>
                  <a:pt x="6240" y="6811"/>
                  <a:pt x="6121" y="6716"/>
                </a:cubicBezTo>
                <a:cubicBezTo>
                  <a:pt x="5978" y="6597"/>
                  <a:pt x="5788" y="6430"/>
                  <a:pt x="5454" y="6430"/>
                </a:cubicBezTo>
                <a:cubicBezTo>
                  <a:pt x="5121" y="6430"/>
                  <a:pt x="4954" y="6597"/>
                  <a:pt x="4811" y="6716"/>
                </a:cubicBezTo>
                <a:cubicBezTo>
                  <a:pt x="4668" y="6811"/>
                  <a:pt x="4573" y="6906"/>
                  <a:pt x="4383" y="6906"/>
                </a:cubicBezTo>
                <a:cubicBezTo>
                  <a:pt x="4168" y="6906"/>
                  <a:pt x="4073" y="6811"/>
                  <a:pt x="3954" y="6716"/>
                </a:cubicBezTo>
                <a:cubicBezTo>
                  <a:pt x="3811" y="6597"/>
                  <a:pt x="3620" y="6430"/>
                  <a:pt x="3287" y="6430"/>
                </a:cubicBezTo>
                <a:cubicBezTo>
                  <a:pt x="2954" y="6430"/>
                  <a:pt x="2763" y="6597"/>
                  <a:pt x="2620" y="6716"/>
                </a:cubicBezTo>
                <a:cubicBezTo>
                  <a:pt x="2501" y="6811"/>
                  <a:pt x="2406" y="6906"/>
                  <a:pt x="2192" y="6906"/>
                </a:cubicBezTo>
                <a:cubicBezTo>
                  <a:pt x="2001" y="6906"/>
                  <a:pt x="1906" y="6811"/>
                  <a:pt x="1763" y="6716"/>
                </a:cubicBezTo>
                <a:cubicBezTo>
                  <a:pt x="1668" y="6620"/>
                  <a:pt x="1525" y="6501"/>
                  <a:pt x="1310" y="6454"/>
                </a:cubicBezTo>
                <a:cubicBezTo>
                  <a:pt x="1358" y="6287"/>
                  <a:pt x="1453" y="6025"/>
                  <a:pt x="1549" y="5835"/>
                </a:cubicBezTo>
                <a:close/>
                <a:moveTo>
                  <a:pt x="5454" y="6787"/>
                </a:moveTo>
                <a:cubicBezTo>
                  <a:pt x="5668" y="6787"/>
                  <a:pt x="5764" y="6859"/>
                  <a:pt x="5883" y="6978"/>
                </a:cubicBezTo>
                <a:cubicBezTo>
                  <a:pt x="6026" y="7097"/>
                  <a:pt x="6216" y="7240"/>
                  <a:pt x="6550" y="7240"/>
                </a:cubicBezTo>
                <a:cubicBezTo>
                  <a:pt x="6883" y="7240"/>
                  <a:pt x="7050" y="7097"/>
                  <a:pt x="7193" y="6978"/>
                </a:cubicBezTo>
                <a:cubicBezTo>
                  <a:pt x="7288" y="6882"/>
                  <a:pt x="7383" y="6811"/>
                  <a:pt x="7502" y="6787"/>
                </a:cubicBezTo>
                <a:lnTo>
                  <a:pt x="7502" y="6787"/>
                </a:lnTo>
                <a:cubicBezTo>
                  <a:pt x="7550" y="7144"/>
                  <a:pt x="7550" y="7502"/>
                  <a:pt x="7478" y="7859"/>
                </a:cubicBezTo>
                <a:lnTo>
                  <a:pt x="5192" y="7859"/>
                </a:lnTo>
                <a:cubicBezTo>
                  <a:pt x="5097" y="7859"/>
                  <a:pt x="5002" y="7930"/>
                  <a:pt x="5002" y="8026"/>
                </a:cubicBezTo>
                <a:cubicBezTo>
                  <a:pt x="5026" y="8121"/>
                  <a:pt x="5097" y="8192"/>
                  <a:pt x="5192" y="8192"/>
                </a:cubicBezTo>
                <a:lnTo>
                  <a:pt x="7383" y="8192"/>
                </a:lnTo>
                <a:cubicBezTo>
                  <a:pt x="7336" y="8311"/>
                  <a:pt x="7288" y="8430"/>
                  <a:pt x="7240" y="8549"/>
                </a:cubicBezTo>
                <a:lnTo>
                  <a:pt x="1525" y="8549"/>
                </a:lnTo>
                <a:cubicBezTo>
                  <a:pt x="1453" y="8430"/>
                  <a:pt x="1406" y="8311"/>
                  <a:pt x="1382" y="8192"/>
                </a:cubicBezTo>
                <a:lnTo>
                  <a:pt x="4359" y="8192"/>
                </a:lnTo>
                <a:cubicBezTo>
                  <a:pt x="4454" y="8192"/>
                  <a:pt x="4549" y="8121"/>
                  <a:pt x="4549" y="8026"/>
                </a:cubicBezTo>
                <a:cubicBezTo>
                  <a:pt x="4549" y="7930"/>
                  <a:pt x="4478" y="7859"/>
                  <a:pt x="4359" y="7859"/>
                </a:cubicBezTo>
                <a:lnTo>
                  <a:pt x="1263" y="7859"/>
                </a:lnTo>
                <a:cubicBezTo>
                  <a:pt x="1191" y="7502"/>
                  <a:pt x="1191" y="7144"/>
                  <a:pt x="1239" y="6787"/>
                </a:cubicBezTo>
                <a:lnTo>
                  <a:pt x="1239" y="6787"/>
                </a:lnTo>
                <a:cubicBezTo>
                  <a:pt x="1358" y="6811"/>
                  <a:pt x="1430" y="6882"/>
                  <a:pt x="1549" y="6978"/>
                </a:cubicBezTo>
                <a:cubicBezTo>
                  <a:pt x="1691" y="7097"/>
                  <a:pt x="1858" y="7240"/>
                  <a:pt x="2192" y="7240"/>
                </a:cubicBezTo>
                <a:cubicBezTo>
                  <a:pt x="2525" y="7240"/>
                  <a:pt x="2715" y="7097"/>
                  <a:pt x="2858" y="6978"/>
                </a:cubicBezTo>
                <a:cubicBezTo>
                  <a:pt x="2977" y="6859"/>
                  <a:pt x="3073" y="6787"/>
                  <a:pt x="3287" y="6787"/>
                </a:cubicBezTo>
                <a:cubicBezTo>
                  <a:pt x="3501" y="6787"/>
                  <a:pt x="3573" y="6859"/>
                  <a:pt x="3716" y="6978"/>
                </a:cubicBezTo>
                <a:cubicBezTo>
                  <a:pt x="3859" y="7097"/>
                  <a:pt x="4025" y="7240"/>
                  <a:pt x="4359" y="7240"/>
                </a:cubicBezTo>
                <a:cubicBezTo>
                  <a:pt x="4716" y="7240"/>
                  <a:pt x="4883" y="7097"/>
                  <a:pt x="5026" y="6978"/>
                </a:cubicBezTo>
                <a:cubicBezTo>
                  <a:pt x="5145" y="6859"/>
                  <a:pt x="5240" y="6787"/>
                  <a:pt x="5454" y="6787"/>
                </a:cubicBezTo>
                <a:close/>
                <a:moveTo>
                  <a:pt x="7026" y="8907"/>
                </a:moveTo>
                <a:cubicBezTo>
                  <a:pt x="6883" y="9121"/>
                  <a:pt x="6716" y="9312"/>
                  <a:pt x="6526" y="9478"/>
                </a:cubicBezTo>
                <a:lnTo>
                  <a:pt x="2215" y="9478"/>
                </a:lnTo>
                <a:cubicBezTo>
                  <a:pt x="2025" y="9312"/>
                  <a:pt x="1858" y="9121"/>
                  <a:pt x="1715" y="8907"/>
                </a:cubicBezTo>
                <a:close/>
                <a:moveTo>
                  <a:pt x="6407" y="9835"/>
                </a:moveTo>
                <a:lnTo>
                  <a:pt x="6407" y="9883"/>
                </a:lnTo>
                <a:cubicBezTo>
                  <a:pt x="6407" y="10050"/>
                  <a:pt x="6288" y="10193"/>
                  <a:pt x="6121" y="10193"/>
                </a:cubicBezTo>
                <a:lnTo>
                  <a:pt x="2620" y="10193"/>
                </a:lnTo>
                <a:cubicBezTo>
                  <a:pt x="2454" y="10193"/>
                  <a:pt x="2334" y="10050"/>
                  <a:pt x="2334" y="9883"/>
                </a:cubicBezTo>
                <a:lnTo>
                  <a:pt x="2334" y="9835"/>
                </a:lnTo>
                <a:close/>
                <a:moveTo>
                  <a:pt x="6026" y="10526"/>
                </a:moveTo>
                <a:cubicBezTo>
                  <a:pt x="6121" y="10669"/>
                  <a:pt x="6240" y="10788"/>
                  <a:pt x="6383" y="10883"/>
                </a:cubicBezTo>
                <a:lnTo>
                  <a:pt x="3692" y="10883"/>
                </a:lnTo>
                <a:cubicBezTo>
                  <a:pt x="3597" y="10883"/>
                  <a:pt x="3525" y="10955"/>
                  <a:pt x="3525" y="11050"/>
                </a:cubicBezTo>
                <a:cubicBezTo>
                  <a:pt x="3525" y="11145"/>
                  <a:pt x="3597" y="11240"/>
                  <a:pt x="3692" y="11240"/>
                </a:cubicBezTo>
                <a:lnTo>
                  <a:pt x="7169" y="11240"/>
                </a:lnTo>
                <a:cubicBezTo>
                  <a:pt x="7264" y="11240"/>
                  <a:pt x="7336" y="11312"/>
                  <a:pt x="7336" y="11407"/>
                </a:cubicBezTo>
                <a:cubicBezTo>
                  <a:pt x="7336" y="11502"/>
                  <a:pt x="7264" y="11574"/>
                  <a:pt x="7169" y="11574"/>
                </a:cubicBezTo>
                <a:lnTo>
                  <a:pt x="1572" y="11574"/>
                </a:lnTo>
                <a:cubicBezTo>
                  <a:pt x="1477" y="11574"/>
                  <a:pt x="1406" y="11502"/>
                  <a:pt x="1406" y="11407"/>
                </a:cubicBezTo>
                <a:cubicBezTo>
                  <a:pt x="1406" y="11312"/>
                  <a:pt x="1477" y="11240"/>
                  <a:pt x="1572" y="11240"/>
                </a:cubicBezTo>
                <a:lnTo>
                  <a:pt x="2882" y="11240"/>
                </a:lnTo>
                <a:cubicBezTo>
                  <a:pt x="2977" y="11240"/>
                  <a:pt x="3049" y="11145"/>
                  <a:pt x="3049" y="11050"/>
                </a:cubicBezTo>
                <a:cubicBezTo>
                  <a:pt x="3049" y="10955"/>
                  <a:pt x="2977" y="10883"/>
                  <a:pt x="2882" y="10883"/>
                </a:cubicBezTo>
                <a:lnTo>
                  <a:pt x="2382" y="10883"/>
                </a:lnTo>
                <a:cubicBezTo>
                  <a:pt x="2501" y="10788"/>
                  <a:pt x="2620" y="10669"/>
                  <a:pt x="2715" y="10526"/>
                </a:cubicBezTo>
                <a:close/>
                <a:moveTo>
                  <a:pt x="525" y="0"/>
                </a:moveTo>
                <a:cubicBezTo>
                  <a:pt x="239" y="0"/>
                  <a:pt x="1" y="238"/>
                  <a:pt x="1" y="524"/>
                </a:cubicBezTo>
                <a:lnTo>
                  <a:pt x="1" y="786"/>
                </a:lnTo>
                <a:cubicBezTo>
                  <a:pt x="1" y="1072"/>
                  <a:pt x="239" y="1310"/>
                  <a:pt x="525" y="1310"/>
                </a:cubicBezTo>
                <a:lnTo>
                  <a:pt x="525" y="2024"/>
                </a:lnTo>
                <a:cubicBezTo>
                  <a:pt x="525" y="2120"/>
                  <a:pt x="596" y="2215"/>
                  <a:pt x="691" y="2215"/>
                </a:cubicBezTo>
                <a:cubicBezTo>
                  <a:pt x="787" y="2215"/>
                  <a:pt x="858" y="2120"/>
                  <a:pt x="858" y="2024"/>
                </a:cubicBezTo>
                <a:lnTo>
                  <a:pt x="858" y="1310"/>
                </a:lnTo>
                <a:lnTo>
                  <a:pt x="1453" y="1310"/>
                </a:lnTo>
                <a:lnTo>
                  <a:pt x="1453" y="2953"/>
                </a:lnTo>
                <a:cubicBezTo>
                  <a:pt x="1453" y="3501"/>
                  <a:pt x="1644" y="4001"/>
                  <a:pt x="1977" y="4406"/>
                </a:cubicBezTo>
                <a:cubicBezTo>
                  <a:pt x="1906" y="4572"/>
                  <a:pt x="1787" y="4739"/>
                  <a:pt x="1644" y="4906"/>
                </a:cubicBezTo>
                <a:cubicBezTo>
                  <a:pt x="1144" y="4382"/>
                  <a:pt x="882" y="3691"/>
                  <a:pt x="882" y="2953"/>
                </a:cubicBezTo>
                <a:lnTo>
                  <a:pt x="882" y="2834"/>
                </a:lnTo>
                <a:cubicBezTo>
                  <a:pt x="882" y="2739"/>
                  <a:pt x="787" y="2667"/>
                  <a:pt x="691" y="2667"/>
                </a:cubicBezTo>
                <a:cubicBezTo>
                  <a:pt x="596" y="2667"/>
                  <a:pt x="525" y="2739"/>
                  <a:pt x="525" y="2834"/>
                </a:cubicBezTo>
                <a:lnTo>
                  <a:pt x="525" y="2953"/>
                </a:lnTo>
                <a:cubicBezTo>
                  <a:pt x="525" y="3787"/>
                  <a:pt x="858" y="4620"/>
                  <a:pt x="1453" y="5215"/>
                </a:cubicBezTo>
                <a:cubicBezTo>
                  <a:pt x="1287" y="5501"/>
                  <a:pt x="1144" y="5835"/>
                  <a:pt x="1048" y="6168"/>
                </a:cubicBezTo>
                <a:cubicBezTo>
                  <a:pt x="834" y="6787"/>
                  <a:pt x="810" y="7478"/>
                  <a:pt x="977" y="8121"/>
                </a:cubicBezTo>
                <a:cubicBezTo>
                  <a:pt x="1168" y="8740"/>
                  <a:pt x="1501" y="9312"/>
                  <a:pt x="1977" y="9740"/>
                </a:cubicBezTo>
                <a:lnTo>
                  <a:pt x="1977" y="9883"/>
                </a:lnTo>
                <a:cubicBezTo>
                  <a:pt x="1977" y="10145"/>
                  <a:pt x="2120" y="10359"/>
                  <a:pt x="2334" y="10455"/>
                </a:cubicBezTo>
                <a:cubicBezTo>
                  <a:pt x="2168" y="10621"/>
                  <a:pt x="1882" y="10788"/>
                  <a:pt x="1644" y="10883"/>
                </a:cubicBezTo>
                <a:lnTo>
                  <a:pt x="1572" y="10883"/>
                </a:lnTo>
                <a:cubicBezTo>
                  <a:pt x="1287" y="10883"/>
                  <a:pt x="1048" y="11121"/>
                  <a:pt x="1048" y="11407"/>
                </a:cubicBezTo>
                <a:cubicBezTo>
                  <a:pt x="1048" y="11693"/>
                  <a:pt x="1287" y="11931"/>
                  <a:pt x="1572" y="11931"/>
                </a:cubicBezTo>
                <a:lnTo>
                  <a:pt x="7169" y="11931"/>
                </a:lnTo>
                <a:cubicBezTo>
                  <a:pt x="7455" y="11931"/>
                  <a:pt x="7693" y="11693"/>
                  <a:pt x="7693" y="11407"/>
                </a:cubicBezTo>
                <a:cubicBezTo>
                  <a:pt x="7693" y="11121"/>
                  <a:pt x="7455" y="10883"/>
                  <a:pt x="7169" y="10883"/>
                </a:cubicBezTo>
                <a:lnTo>
                  <a:pt x="7097" y="10883"/>
                </a:lnTo>
                <a:cubicBezTo>
                  <a:pt x="6859" y="10788"/>
                  <a:pt x="6621" y="10645"/>
                  <a:pt x="6431" y="10455"/>
                </a:cubicBezTo>
                <a:cubicBezTo>
                  <a:pt x="6621" y="10359"/>
                  <a:pt x="6764" y="10145"/>
                  <a:pt x="6764" y="9883"/>
                </a:cubicBezTo>
                <a:lnTo>
                  <a:pt x="6764" y="9740"/>
                </a:lnTo>
                <a:cubicBezTo>
                  <a:pt x="7240" y="9312"/>
                  <a:pt x="7597" y="8764"/>
                  <a:pt x="7764" y="8121"/>
                </a:cubicBezTo>
                <a:cubicBezTo>
                  <a:pt x="7955" y="7478"/>
                  <a:pt x="7931" y="6787"/>
                  <a:pt x="7717" y="6168"/>
                </a:cubicBezTo>
                <a:cubicBezTo>
                  <a:pt x="7597" y="5835"/>
                  <a:pt x="7455" y="5525"/>
                  <a:pt x="7288" y="5215"/>
                </a:cubicBezTo>
                <a:cubicBezTo>
                  <a:pt x="7883" y="4620"/>
                  <a:pt x="8240" y="3810"/>
                  <a:pt x="8240" y="2953"/>
                </a:cubicBezTo>
                <a:lnTo>
                  <a:pt x="8240" y="1310"/>
                </a:lnTo>
                <a:cubicBezTo>
                  <a:pt x="8526" y="1286"/>
                  <a:pt x="8741" y="1072"/>
                  <a:pt x="8741" y="786"/>
                </a:cubicBezTo>
                <a:lnTo>
                  <a:pt x="8741" y="524"/>
                </a:lnTo>
                <a:cubicBezTo>
                  <a:pt x="8741" y="238"/>
                  <a:pt x="8502" y="0"/>
                  <a:pt x="82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7"/>
          <p:cNvSpPr/>
          <p:nvPr/>
        </p:nvSpPr>
        <p:spPr>
          <a:xfrm>
            <a:off x="4916428" y="1648212"/>
            <a:ext cx="12681" cy="12681"/>
          </a:xfrm>
          <a:custGeom>
            <a:rect b="b" l="l" r="r" t="t"/>
            <a:pathLst>
              <a:path extrusionOk="0" h="359" w="359">
                <a:moveTo>
                  <a:pt x="192" y="1"/>
                </a:moveTo>
                <a:cubicBezTo>
                  <a:pt x="96" y="1"/>
                  <a:pt x="1" y="72"/>
                  <a:pt x="1" y="168"/>
                </a:cubicBezTo>
                <a:cubicBezTo>
                  <a:pt x="1" y="263"/>
                  <a:pt x="72" y="358"/>
                  <a:pt x="192" y="358"/>
                </a:cubicBezTo>
                <a:cubicBezTo>
                  <a:pt x="287" y="358"/>
                  <a:pt x="358" y="263"/>
                  <a:pt x="358" y="168"/>
                </a:cubicBezTo>
                <a:cubicBezTo>
                  <a:pt x="358" y="72"/>
                  <a:pt x="287" y="1"/>
                  <a:pt x="1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7"/>
          <p:cNvSpPr/>
          <p:nvPr/>
        </p:nvSpPr>
        <p:spPr>
          <a:xfrm>
            <a:off x="4839884" y="1648212"/>
            <a:ext cx="12681" cy="12681"/>
          </a:xfrm>
          <a:custGeom>
            <a:rect b="b" l="l" r="r" t="t"/>
            <a:pathLst>
              <a:path extrusionOk="0" h="359" w="359">
                <a:moveTo>
                  <a:pt x="168" y="1"/>
                </a:moveTo>
                <a:cubicBezTo>
                  <a:pt x="72" y="1"/>
                  <a:pt x="1" y="72"/>
                  <a:pt x="1" y="168"/>
                </a:cubicBezTo>
                <a:cubicBezTo>
                  <a:pt x="1" y="263"/>
                  <a:pt x="72" y="358"/>
                  <a:pt x="168" y="358"/>
                </a:cubicBezTo>
                <a:cubicBezTo>
                  <a:pt x="263" y="358"/>
                  <a:pt x="358" y="263"/>
                  <a:pt x="358" y="168"/>
                </a:cubicBezTo>
                <a:cubicBezTo>
                  <a:pt x="358" y="72"/>
                  <a:pt x="263" y="1"/>
                  <a:pt x="1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7"/>
          <p:cNvSpPr/>
          <p:nvPr/>
        </p:nvSpPr>
        <p:spPr>
          <a:xfrm>
            <a:off x="4877750" y="1681874"/>
            <a:ext cx="12645" cy="12645"/>
          </a:xfrm>
          <a:custGeom>
            <a:rect b="b" l="l" r="r" t="t"/>
            <a:pathLst>
              <a:path extrusionOk="0" h="358" w="358">
                <a:moveTo>
                  <a:pt x="191" y="0"/>
                </a:moveTo>
                <a:cubicBezTo>
                  <a:pt x="96" y="0"/>
                  <a:pt x="1" y="72"/>
                  <a:pt x="1" y="167"/>
                </a:cubicBezTo>
                <a:cubicBezTo>
                  <a:pt x="1" y="262"/>
                  <a:pt x="96" y="358"/>
                  <a:pt x="191" y="358"/>
                </a:cubicBezTo>
                <a:cubicBezTo>
                  <a:pt x="286" y="358"/>
                  <a:pt x="358" y="262"/>
                  <a:pt x="358" y="167"/>
                </a:cubicBezTo>
                <a:cubicBezTo>
                  <a:pt x="358" y="72"/>
                  <a:pt x="286"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7"/>
          <p:cNvSpPr/>
          <p:nvPr/>
        </p:nvSpPr>
        <p:spPr>
          <a:xfrm>
            <a:off x="4955141" y="1681874"/>
            <a:ext cx="12645" cy="12645"/>
          </a:xfrm>
          <a:custGeom>
            <a:rect b="b" l="l" r="r" t="t"/>
            <a:pathLst>
              <a:path extrusionOk="0" h="358" w="358">
                <a:moveTo>
                  <a:pt x="167" y="0"/>
                </a:moveTo>
                <a:cubicBezTo>
                  <a:pt x="72" y="0"/>
                  <a:pt x="0" y="72"/>
                  <a:pt x="0" y="167"/>
                </a:cubicBezTo>
                <a:cubicBezTo>
                  <a:pt x="0" y="262"/>
                  <a:pt x="72" y="358"/>
                  <a:pt x="167" y="358"/>
                </a:cubicBezTo>
                <a:cubicBezTo>
                  <a:pt x="262" y="358"/>
                  <a:pt x="358" y="262"/>
                  <a:pt x="358" y="167"/>
                </a:cubicBezTo>
                <a:cubicBezTo>
                  <a:pt x="358" y="72"/>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7"/>
          <p:cNvSpPr/>
          <p:nvPr/>
        </p:nvSpPr>
        <p:spPr>
          <a:xfrm>
            <a:off x="4993819" y="1648212"/>
            <a:ext cx="11833" cy="12681"/>
          </a:xfrm>
          <a:custGeom>
            <a:rect b="b" l="l" r="r" t="t"/>
            <a:pathLst>
              <a:path extrusionOk="0" h="359" w="335">
                <a:moveTo>
                  <a:pt x="168" y="1"/>
                </a:moveTo>
                <a:cubicBezTo>
                  <a:pt x="72" y="1"/>
                  <a:pt x="1" y="72"/>
                  <a:pt x="1" y="168"/>
                </a:cubicBezTo>
                <a:cubicBezTo>
                  <a:pt x="1" y="263"/>
                  <a:pt x="72" y="358"/>
                  <a:pt x="168" y="358"/>
                </a:cubicBezTo>
                <a:cubicBezTo>
                  <a:pt x="263" y="358"/>
                  <a:pt x="334" y="263"/>
                  <a:pt x="334" y="168"/>
                </a:cubicBezTo>
                <a:cubicBezTo>
                  <a:pt x="334" y="72"/>
                  <a:pt x="263" y="1"/>
                  <a:pt x="1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0" name="Google Shape;1640;p47"/>
          <p:cNvGrpSpPr/>
          <p:nvPr/>
        </p:nvGrpSpPr>
        <p:grpSpPr>
          <a:xfrm>
            <a:off x="3987764" y="3368453"/>
            <a:ext cx="422316" cy="421468"/>
            <a:chOff x="3987764" y="3368453"/>
            <a:chExt cx="422316" cy="421468"/>
          </a:xfrm>
        </p:grpSpPr>
        <p:sp>
          <p:nvSpPr>
            <p:cNvPr id="1641" name="Google Shape;1641;p47"/>
            <p:cNvSpPr/>
            <p:nvPr/>
          </p:nvSpPr>
          <p:spPr>
            <a:xfrm>
              <a:off x="3988612" y="3493777"/>
              <a:ext cx="421468" cy="296144"/>
            </a:xfrm>
            <a:custGeom>
              <a:rect b="b" l="l" r="r" t="t"/>
              <a:pathLst>
                <a:path extrusionOk="0" h="8384" w="11932">
                  <a:moveTo>
                    <a:pt x="6645" y="4097"/>
                  </a:moveTo>
                  <a:cubicBezTo>
                    <a:pt x="6692" y="4097"/>
                    <a:pt x="6716" y="4120"/>
                    <a:pt x="6716" y="4144"/>
                  </a:cubicBezTo>
                  <a:lnTo>
                    <a:pt x="6716" y="5716"/>
                  </a:lnTo>
                  <a:lnTo>
                    <a:pt x="5216" y="5716"/>
                  </a:lnTo>
                  <a:lnTo>
                    <a:pt x="5216" y="4144"/>
                  </a:lnTo>
                  <a:cubicBezTo>
                    <a:pt x="5216" y="4120"/>
                    <a:pt x="5240" y="4097"/>
                    <a:pt x="5264" y="4097"/>
                  </a:cubicBezTo>
                  <a:close/>
                  <a:moveTo>
                    <a:pt x="1525" y="6764"/>
                  </a:moveTo>
                  <a:lnTo>
                    <a:pt x="1525" y="8026"/>
                  </a:lnTo>
                  <a:lnTo>
                    <a:pt x="1072" y="8026"/>
                  </a:lnTo>
                  <a:lnTo>
                    <a:pt x="1072" y="6764"/>
                  </a:lnTo>
                  <a:close/>
                  <a:moveTo>
                    <a:pt x="10860" y="6764"/>
                  </a:moveTo>
                  <a:lnTo>
                    <a:pt x="10860" y="8026"/>
                  </a:lnTo>
                  <a:lnTo>
                    <a:pt x="10384" y="8026"/>
                  </a:lnTo>
                  <a:lnTo>
                    <a:pt x="10384" y="6764"/>
                  </a:lnTo>
                  <a:close/>
                  <a:moveTo>
                    <a:pt x="7574" y="1"/>
                  </a:moveTo>
                  <a:cubicBezTo>
                    <a:pt x="7478" y="1"/>
                    <a:pt x="7407" y="96"/>
                    <a:pt x="7407" y="191"/>
                  </a:cubicBezTo>
                  <a:lnTo>
                    <a:pt x="7407" y="5716"/>
                  </a:lnTo>
                  <a:lnTo>
                    <a:pt x="7050" y="5716"/>
                  </a:lnTo>
                  <a:lnTo>
                    <a:pt x="7050" y="4144"/>
                  </a:lnTo>
                  <a:cubicBezTo>
                    <a:pt x="7050" y="3930"/>
                    <a:pt x="6883" y="3739"/>
                    <a:pt x="6645" y="3739"/>
                  </a:cubicBezTo>
                  <a:lnTo>
                    <a:pt x="5264" y="3739"/>
                  </a:lnTo>
                  <a:cubicBezTo>
                    <a:pt x="5049" y="3739"/>
                    <a:pt x="4859" y="3930"/>
                    <a:pt x="4859" y="4144"/>
                  </a:cubicBezTo>
                  <a:lnTo>
                    <a:pt x="4859" y="5716"/>
                  </a:lnTo>
                  <a:lnTo>
                    <a:pt x="4502" y="5716"/>
                  </a:lnTo>
                  <a:lnTo>
                    <a:pt x="4502" y="3096"/>
                  </a:lnTo>
                  <a:cubicBezTo>
                    <a:pt x="4502" y="3001"/>
                    <a:pt x="4430" y="2930"/>
                    <a:pt x="4335" y="2930"/>
                  </a:cubicBezTo>
                  <a:cubicBezTo>
                    <a:pt x="4240" y="2930"/>
                    <a:pt x="4168" y="3001"/>
                    <a:pt x="4168" y="3096"/>
                  </a:cubicBezTo>
                  <a:lnTo>
                    <a:pt x="4168" y="5716"/>
                  </a:lnTo>
                  <a:lnTo>
                    <a:pt x="525" y="5716"/>
                  </a:lnTo>
                  <a:cubicBezTo>
                    <a:pt x="239" y="5716"/>
                    <a:pt x="1" y="5954"/>
                    <a:pt x="1" y="6240"/>
                  </a:cubicBezTo>
                  <a:cubicBezTo>
                    <a:pt x="1" y="6526"/>
                    <a:pt x="239" y="6764"/>
                    <a:pt x="525" y="6764"/>
                  </a:cubicBezTo>
                  <a:lnTo>
                    <a:pt x="715" y="6764"/>
                  </a:lnTo>
                  <a:lnTo>
                    <a:pt x="715" y="8216"/>
                  </a:lnTo>
                  <a:cubicBezTo>
                    <a:pt x="715" y="8312"/>
                    <a:pt x="786" y="8383"/>
                    <a:pt x="882" y="8383"/>
                  </a:cubicBezTo>
                  <a:lnTo>
                    <a:pt x="1715" y="8383"/>
                  </a:lnTo>
                  <a:cubicBezTo>
                    <a:pt x="1811" y="8383"/>
                    <a:pt x="1882" y="8312"/>
                    <a:pt x="1882" y="8216"/>
                  </a:cubicBezTo>
                  <a:lnTo>
                    <a:pt x="1882" y="6764"/>
                  </a:lnTo>
                  <a:lnTo>
                    <a:pt x="2668" y="6764"/>
                  </a:lnTo>
                  <a:cubicBezTo>
                    <a:pt x="2763" y="6764"/>
                    <a:pt x="2835" y="6692"/>
                    <a:pt x="2835" y="6597"/>
                  </a:cubicBezTo>
                  <a:cubicBezTo>
                    <a:pt x="2835" y="6502"/>
                    <a:pt x="2763" y="6407"/>
                    <a:pt x="2668" y="6407"/>
                  </a:cubicBezTo>
                  <a:lnTo>
                    <a:pt x="525" y="6407"/>
                  </a:lnTo>
                  <a:cubicBezTo>
                    <a:pt x="429" y="6407"/>
                    <a:pt x="334" y="6335"/>
                    <a:pt x="334" y="6240"/>
                  </a:cubicBezTo>
                  <a:cubicBezTo>
                    <a:pt x="334" y="6145"/>
                    <a:pt x="429" y="6073"/>
                    <a:pt x="525" y="6073"/>
                  </a:cubicBezTo>
                  <a:lnTo>
                    <a:pt x="11408" y="6073"/>
                  </a:lnTo>
                  <a:cubicBezTo>
                    <a:pt x="11503" y="6073"/>
                    <a:pt x="11574" y="6145"/>
                    <a:pt x="11574" y="6240"/>
                  </a:cubicBezTo>
                  <a:cubicBezTo>
                    <a:pt x="11574" y="6335"/>
                    <a:pt x="11503" y="6407"/>
                    <a:pt x="11408" y="6407"/>
                  </a:cubicBezTo>
                  <a:lnTo>
                    <a:pt x="3478" y="6407"/>
                  </a:lnTo>
                  <a:cubicBezTo>
                    <a:pt x="3382" y="6407"/>
                    <a:pt x="3287" y="6502"/>
                    <a:pt x="3287" y="6597"/>
                  </a:cubicBezTo>
                  <a:cubicBezTo>
                    <a:pt x="3287" y="6692"/>
                    <a:pt x="3382" y="6764"/>
                    <a:pt x="3478" y="6764"/>
                  </a:cubicBezTo>
                  <a:lnTo>
                    <a:pt x="10027" y="6764"/>
                  </a:lnTo>
                  <a:lnTo>
                    <a:pt x="10027" y="8216"/>
                  </a:lnTo>
                  <a:cubicBezTo>
                    <a:pt x="10027" y="8312"/>
                    <a:pt x="10122" y="8383"/>
                    <a:pt x="10217" y="8383"/>
                  </a:cubicBezTo>
                  <a:lnTo>
                    <a:pt x="11027" y="8383"/>
                  </a:lnTo>
                  <a:cubicBezTo>
                    <a:pt x="11122" y="8383"/>
                    <a:pt x="11193" y="8312"/>
                    <a:pt x="11193" y="8216"/>
                  </a:cubicBezTo>
                  <a:lnTo>
                    <a:pt x="11193" y="6764"/>
                  </a:lnTo>
                  <a:lnTo>
                    <a:pt x="11408" y="6764"/>
                  </a:lnTo>
                  <a:cubicBezTo>
                    <a:pt x="11694" y="6764"/>
                    <a:pt x="11932" y="6526"/>
                    <a:pt x="11932" y="6240"/>
                  </a:cubicBezTo>
                  <a:cubicBezTo>
                    <a:pt x="11932" y="5954"/>
                    <a:pt x="11694" y="5716"/>
                    <a:pt x="11408" y="5716"/>
                  </a:cubicBezTo>
                  <a:lnTo>
                    <a:pt x="7764" y="5716"/>
                  </a:lnTo>
                  <a:lnTo>
                    <a:pt x="7764" y="191"/>
                  </a:lnTo>
                  <a:cubicBezTo>
                    <a:pt x="7764" y="96"/>
                    <a:pt x="7693" y="1"/>
                    <a:pt x="75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7"/>
            <p:cNvSpPr/>
            <p:nvPr/>
          </p:nvSpPr>
          <p:spPr>
            <a:xfrm>
              <a:off x="3987764" y="3368453"/>
              <a:ext cx="421468" cy="315465"/>
            </a:xfrm>
            <a:custGeom>
              <a:rect b="b" l="l" r="r" t="t"/>
              <a:pathLst>
                <a:path extrusionOk="0" h="8931" w="11932">
                  <a:moveTo>
                    <a:pt x="2668" y="858"/>
                  </a:moveTo>
                  <a:lnTo>
                    <a:pt x="2668" y="1453"/>
                  </a:lnTo>
                  <a:lnTo>
                    <a:pt x="1144" y="1453"/>
                  </a:lnTo>
                  <a:lnTo>
                    <a:pt x="1144" y="858"/>
                  </a:lnTo>
                  <a:close/>
                  <a:moveTo>
                    <a:pt x="4764" y="858"/>
                  </a:moveTo>
                  <a:lnTo>
                    <a:pt x="4764" y="1286"/>
                  </a:lnTo>
                  <a:cubicBezTo>
                    <a:pt x="4764" y="1334"/>
                    <a:pt x="4764" y="1381"/>
                    <a:pt x="4764" y="1453"/>
                  </a:cubicBezTo>
                  <a:lnTo>
                    <a:pt x="3001" y="1453"/>
                  </a:lnTo>
                  <a:lnTo>
                    <a:pt x="3001" y="858"/>
                  </a:lnTo>
                  <a:close/>
                  <a:moveTo>
                    <a:pt x="8955" y="858"/>
                  </a:moveTo>
                  <a:lnTo>
                    <a:pt x="8955" y="1453"/>
                  </a:lnTo>
                  <a:lnTo>
                    <a:pt x="7193" y="1453"/>
                  </a:lnTo>
                  <a:cubicBezTo>
                    <a:pt x="7193" y="1405"/>
                    <a:pt x="7217" y="1334"/>
                    <a:pt x="7217" y="1286"/>
                  </a:cubicBezTo>
                  <a:lnTo>
                    <a:pt x="7217" y="858"/>
                  </a:lnTo>
                  <a:close/>
                  <a:moveTo>
                    <a:pt x="10813" y="858"/>
                  </a:moveTo>
                  <a:lnTo>
                    <a:pt x="10813" y="1453"/>
                  </a:lnTo>
                  <a:lnTo>
                    <a:pt x="9312" y="1453"/>
                  </a:lnTo>
                  <a:lnTo>
                    <a:pt x="9312" y="858"/>
                  </a:lnTo>
                  <a:close/>
                  <a:moveTo>
                    <a:pt x="2668" y="1810"/>
                  </a:moveTo>
                  <a:lnTo>
                    <a:pt x="2668" y="2048"/>
                  </a:lnTo>
                  <a:cubicBezTo>
                    <a:pt x="2668" y="2072"/>
                    <a:pt x="2644" y="2096"/>
                    <a:pt x="2597" y="2096"/>
                  </a:cubicBezTo>
                  <a:lnTo>
                    <a:pt x="1215" y="2096"/>
                  </a:lnTo>
                  <a:cubicBezTo>
                    <a:pt x="1168" y="2096"/>
                    <a:pt x="1144" y="2072"/>
                    <a:pt x="1144" y="2048"/>
                  </a:cubicBezTo>
                  <a:lnTo>
                    <a:pt x="1144" y="1810"/>
                  </a:lnTo>
                  <a:close/>
                  <a:moveTo>
                    <a:pt x="10813" y="1786"/>
                  </a:moveTo>
                  <a:lnTo>
                    <a:pt x="10813" y="2048"/>
                  </a:lnTo>
                  <a:cubicBezTo>
                    <a:pt x="10813" y="2072"/>
                    <a:pt x="10789" y="2096"/>
                    <a:pt x="10765" y="2096"/>
                  </a:cubicBezTo>
                  <a:lnTo>
                    <a:pt x="9360" y="2096"/>
                  </a:lnTo>
                  <a:cubicBezTo>
                    <a:pt x="9336" y="2096"/>
                    <a:pt x="9312" y="2072"/>
                    <a:pt x="9312" y="2048"/>
                  </a:cubicBezTo>
                  <a:lnTo>
                    <a:pt x="9312" y="1786"/>
                  </a:lnTo>
                  <a:close/>
                  <a:moveTo>
                    <a:pt x="6859" y="357"/>
                  </a:moveTo>
                  <a:lnTo>
                    <a:pt x="6859" y="1262"/>
                  </a:lnTo>
                  <a:cubicBezTo>
                    <a:pt x="6859" y="1762"/>
                    <a:pt x="6455" y="2143"/>
                    <a:pt x="5978" y="2143"/>
                  </a:cubicBezTo>
                  <a:cubicBezTo>
                    <a:pt x="5502" y="2143"/>
                    <a:pt x="5097" y="1762"/>
                    <a:pt x="5097" y="1262"/>
                  </a:cubicBezTo>
                  <a:lnTo>
                    <a:pt x="5097" y="357"/>
                  </a:lnTo>
                  <a:close/>
                  <a:moveTo>
                    <a:pt x="2073" y="2453"/>
                  </a:moveTo>
                  <a:lnTo>
                    <a:pt x="2073" y="2858"/>
                  </a:lnTo>
                  <a:cubicBezTo>
                    <a:pt x="2073" y="2953"/>
                    <a:pt x="2001" y="3025"/>
                    <a:pt x="1906" y="3025"/>
                  </a:cubicBezTo>
                  <a:cubicBezTo>
                    <a:pt x="1811" y="3025"/>
                    <a:pt x="1739" y="2953"/>
                    <a:pt x="1739" y="2858"/>
                  </a:cubicBezTo>
                  <a:lnTo>
                    <a:pt x="1739" y="2453"/>
                  </a:lnTo>
                  <a:close/>
                  <a:moveTo>
                    <a:pt x="10241" y="2453"/>
                  </a:moveTo>
                  <a:lnTo>
                    <a:pt x="10241" y="2858"/>
                  </a:lnTo>
                  <a:cubicBezTo>
                    <a:pt x="10241" y="2953"/>
                    <a:pt x="10146" y="3025"/>
                    <a:pt x="10051" y="3025"/>
                  </a:cubicBezTo>
                  <a:cubicBezTo>
                    <a:pt x="9955" y="3025"/>
                    <a:pt x="9884" y="2953"/>
                    <a:pt x="9884" y="2858"/>
                  </a:cubicBezTo>
                  <a:lnTo>
                    <a:pt x="9884" y="2453"/>
                  </a:lnTo>
                  <a:close/>
                  <a:moveTo>
                    <a:pt x="6740" y="2239"/>
                  </a:moveTo>
                  <a:lnTo>
                    <a:pt x="6740" y="3739"/>
                  </a:lnTo>
                  <a:cubicBezTo>
                    <a:pt x="6740" y="3763"/>
                    <a:pt x="6716" y="3787"/>
                    <a:pt x="6669" y="3787"/>
                  </a:cubicBezTo>
                  <a:lnTo>
                    <a:pt x="5288" y="3787"/>
                  </a:lnTo>
                  <a:cubicBezTo>
                    <a:pt x="5264" y="3787"/>
                    <a:pt x="5240" y="3763"/>
                    <a:pt x="5240" y="3739"/>
                  </a:cubicBezTo>
                  <a:lnTo>
                    <a:pt x="5240" y="2239"/>
                  </a:lnTo>
                  <a:cubicBezTo>
                    <a:pt x="5431" y="2405"/>
                    <a:pt x="5692" y="2501"/>
                    <a:pt x="5978" y="2501"/>
                  </a:cubicBezTo>
                  <a:cubicBezTo>
                    <a:pt x="6264" y="2501"/>
                    <a:pt x="6526" y="2405"/>
                    <a:pt x="6740" y="2239"/>
                  </a:cubicBezTo>
                  <a:close/>
                  <a:moveTo>
                    <a:pt x="2192" y="4049"/>
                  </a:moveTo>
                  <a:lnTo>
                    <a:pt x="2192" y="4882"/>
                  </a:lnTo>
                  <a:cubicBezTo>
                    <a:pt x="2192" y="5049"/>
                    <a:pt x="2073" y="5168"/>
                    <a:pt x="1906" y="5168"/>
                  </a:cubicBezTo>
                  <a:cubicBezTo>
                    <a:pt x="1739" y="5168"/>
                    <a:pt x="1620" y="5049"/>
                    <a:pt x="1620" y="4882"/>
                  </a:cubicBezTo>
                  <a:lnTo>
                    <a:pt x="1620" y="4049"/>
                  </a:lnTo>
                  <a:close/>
                  <a:moveTo>
                    <a:pt x="10336" y="4049"/>
                  </a:moveTo>
                  <a:lnTo>
                    <a:pt x="10336" y="4882"/>
                  </a:lnTo>
                  <a:lnTo>
                    <a:pt x="10360" y="4882"/>
                  </a:lnTo>
                  <a:cubicBezTo>
                    <a:pt x="10360" y="5049"/>
                    <a:pt x="10217" y="5168"/>
                    <a:pt x="10051" y="5168"/>
                  </a:cubicBezTo>
                  <a:cubicBezTo>
                    <a:pt x="9884" y="5168"/>
                    <a:pt x="9765" y="5049"/>
                    <a:pt x="9765" y="4882"/>
                  </a:cubicBezTo>
                  <a:lnTo>
                    <a:pt x="9765" y="4049"/>
                  </a:lnTo>
                  <a:close/>
                  <a:moveTo>
                    <a:pt x="1906" y="5668"/>
                  </a:moveTo>
                  <a:lnTo>
                    <a:pt x="2859" y="7025"/>
                  </a:lnTo>
                  <a:lnTo>
                    <a:pt x="953" y="7025"/>
                  </a:lnTo>
                  <a:lnTo>
                    <a:pt x="1906" y="5668"/>
                  </a:lnTo>
                  <a:close/>
                  <a:moveTo>
                    <a:pt x="3263" y="7383"/>
                  </a:moveTo>
                  <a:cubicBezTo>
                    <a:pt x="3359" y="7383"/>
                    <a:pt x="3454" y="7454"/>
                    <a:pt x="3454" y="7549"/>
                  </a:cubicBezTo>
                  <a:cubicBezTo>
                    <a:pt x="3454" y="7645"/>
                    <a:pt x="3359" y="7716"/>
                    <a:pt x="3263" y="7716"/>
                  </a:cubicBezTo>
                  <a:lnTo>
                    <a:pt x="549" y="7716"/>
                  </a:lnTo>
                  <a:cubicBezTo>
                    <a:pt x="453" y="7716"/>
                    <a:pt x="358" y="7645"/>
                    <a:pt x="358" y="7549"/>
                  </a:cubicBezTo>
                  <a:cubicBezTo>
                    <a:pt x="358" y="7454"/>
                    <a:pt x="453" y="7383"/>
                    <a:pt x="549" y="7383"/>
                  </a:cubicBezTo>
                  <a:close/>
                  <a:moveTo>
                    <a:pt x="10051" y="5644"/>
                  </a:moveTo>
                  <a:lnTo>
                    <a:pt x="11003" y="7025"/>
                  </a:lnTo>
                  <a:lnTo>
                    <a:pt x="10479" y="7025"/>
                  </a:lnTo>
                  <a:cubicBezTo>
                    <a:pt x="10384" y="7025"/>
                    <a:pt x="10312" y="7097"/>
                    <a:pt x="10312" y="7192"/>
                  </a:cubicBezTo>
                  <a:cubicBezTo>
                    <a:pt x="10312" y="7311"/>
                    <a:pt x="10384" y="7383"/>
                    <a:pt x="10479" y="7383"/>
                  </a:cubicBezTo>
                  <a:lnTo>
                    <a:pt x="11408" y="7383"/>
                  </a:lnTo>
                  <a:cubicBezTo>
                    <a:pt x="11527" y="7383"/>
                    <a:pt x="11598" y="7454"/>
                    <a:pt x="11598" y="7549"/>
                  </a:cubicBezTo>
                  <a:cubicBezTo>
                    <a:pt x="11598" y="7645"/>
                    <a:pt x="11527" y="7740"/>
                    <a:pt x="11432" y="7740"/>
                  </a:cubicBezTo>
                  <a:lnTo>
                    <a:pt x="8693" y="7740"/>
                  </a:lnTo>
                  <a:cubicBezTo>
                    <a:pt x="8598" y="7740"/>
                    <a:pt x="8526" y="7645"/>
                    <a:pt x="8526" y="7549"/>
                  </a:cubicBezTo>
                  <a:cubicBezTo>
                    <a:pt x="8526" y="7454"/>
                    <a:pt x="8598" y="7383"/>
                    <a:pt x="8693" y="7383"/>
                  </a:cubicBezTo>
                  <a:lnTo>
                    <a:pt x="9669" y="7383"/>
                  </a:lnTo>
                  <a:cubicBezTo>
                    <a:pt x="9765" y="7383"/>
                    <a:pt x="9860" y="7311"/>
                    <a:pt x="9860" y="7192"/>
                  </a:cubicBezTo>
                  <a:cubicBezTo>
                    <a:pt x="9860" y="7097"/>
                    <a:pt x="9765" y="7025"/>
                    <a:pt x="9669" y="7025"/>
                  </a:cubicBezTo>
                  <a:lnTo>
                    <a:pt x="9098" y="7025"/>
                  </a:lnTo>
                  <a:lnTo>
                    <a:pt x="10051" y="5644"/>
                  </a:lnTo>
                  <a:close/>
                  <a:moveTo>
                    <a:pt x="2954" y="8073"/>
                  </a:moveTo>
                  <a:cubicBezTo>
                    <a:pt x="2692" y="8383"/>
                    <a:pt x="2311" y="8573"/>
                    <a:pt x="1906" y="8573"/>
                  </a:cubicBezTo>
                  <a:cubicBezTo>
                    <a:pt x="1501" y="8573"/>
                    <a:pt x="1120" y="8383"/>
                    <a:pt x="858" y="8073"/>
                  </a:cubicBezTo>
                  <a:close/>
                  <a:moveTo>
                    <a:pt x="11098" y="8073"/>
                  </a:moveTo>
                  <a:cubicBezTo>
                    <a:pt x="10836" y="8383"/>
                    <a:pt x="10455" y="8573"/>
                    <a:pt x="10051" y="8573"/>
                  </a:cubicBezTo>
                  <a:cubicBezTo>
                    <a:pt x="9646" y="8573"/>
                    <a:pt x="9265" y="8383"/>
                    <a:pt x="9026" y="8073"/>
                  </a:cubicBezTo>
                  <a:close/>
                  <a:moveTo>
                    <a:pt x="4930" y="0"/>
                  </a:moveTo>
                  <a:cubicBezTo>
                    <a:pt x="4835" y="0"/>
                    <a:pt x="4740" y="72"/>
                    <a:pt x="4740" y="191"/>
                  </a:cubicBezTo>
                  <a:lnTo>
                    <a:pt x="4740" y="524"/>
                  </a:lnTo>
                  <a:lnTo>
                    <a:pt x="3001" y="524"/>
                  </a:lnTo>
                  <a:lnTo>
                    <a:pt x="3001" y="405"/>
                  </a:lnTo>
                  <a:cubicBezTo>
                    <a:pt x="3001" y="310"/>
                    <a:pt x="2930" y="238"/>
                    <a:pt x="2835" y="238"/>
                  </a:cubicBezTo>
                  <a:cubicBezTo>
                    <a:pt x="2739" y="238"/>
                    <a:pt x="2644" y="310"/>
                    <a:pt x="2644" y="405"/>
                  </a:cubicBezTo>
                  <a:lnTo>
                    <a:pt x="2644" y="524"/>
                  </a:lnTo>
                  <a:lnTo>
                    <a:pt x="1144" y="524"/>
                  </a:lnTo>
                  <a:lnTo>
                    <a:pt x="1144" y="405"/>
                  </a:lnTo>
                  <a:cubicBezTo>
                    <a:pt x="1144" y="310"/>
                    <a:pt x="1049" y="238"/>
                    <a:pt x="953" y="238"/>
                  </a:cubicBezTo>
                  <a:cubicBezTo>
                    <a:pt x="858" y="238"/>
                    <a:pt x="787" y="310"/>
                    <a:pt x="787" y="405"/>
                  </a:cubicBezTo>
                  <a:lnTo>
                    <a:pt x="787" y="2048"/>
                  </a:lnTo>
                  <a:cubicBezTo>
                    <a:pt x="787" y="2263"/>
                    <a:pt x="977" y="2453"/>
                    <a:pt x="1192" y="2453"/>
                  </a:cubicBezTo>
                  <a:lnTo>
                    <a:pt x="1358" y="2453"/>
                  </a:lnTo>
                  <a:lnTo>
                    <a:pt x="1358" y="2858"/>
                  </a:lnTo>
                  <a:cubicBezTo>
                    <a:pt x="1358" y="3096"/>
                    <a:pt x="1501" y="3287"/>
                    <a:pt x="1715" y="3358"/>
                  </a:cubicBezTo>
                  <a:lnTo>
                    <a:pt x="1715" y="3715"/>
                  </a:lnTo>
                  <a:lnTo>
                    <a:pt x="1430" y="3715"/>
                  </a:lnTo>
                  <a:cubicBezTo>
                    <a:pt x="1334" y="3715"/>
                    <a:pt x="1239" y="3787"/>
                    <a:pt x="1239" y="3882"/>
                  </a:cubicBezTo>
                  <a:lnTo>
                    <a:pt x="1239" y="4882"/>
                  </a:lnTo>
                  <a:cubicBezTo>
                    <a:pt x="1239" y="5144"/>
                    <a:pt x="1382" y="5358"/>
                    <a:pt x="1596" y="5454"/>
                  </a:cubicBezTo>
                  <a:lnTo>
                    <a:pt x="501" y="7025"/>
                  </a:lnTo>
                  <a:cubicBezTo>
                    <a:pt x="215" y="7049"/>
                    <a:pt x="1" y="7264"/>
                    <a:pt x="1" y="7549"/>
                  </a:cubicBezTo>
                  <a:cubicBezTo>
                    <a:pt x="25" y="7811"/>
                    <a:pt x="191" y="8026"/>
                    <a:pt x="429" y="8073"/>
                  </a:cubicBezTo>
                  <a:cubicBezTo>
                    <a:pt x="739" y="8597"/>
                    <a:pt x="1287" y="8907"/>
                    <a:pt x="1906" y="8907"/>
                  </a:cubicBezTo>
                  <a:cubicBezTo>
                    <a:pt x="2501" y="8907"/>
                    <a:pt x="3073" y="8597"/>
                    <a:pt x="3382" y="8073"/>
                  </a:cubicBezTo>
                  <a:cubicBezTo>
                    <a:pt x="3621" y="8026"/>
                    <a:pt x="3787" y="7811"/>
                    <a:pt x="3787" y="7549"/>
                  </a:cubicBezTo>
                  <a:cubicBezTo>
                    <a:pt x="3787" y="7264"/>
                    <a:pt x="3573" y="7025"/>
                    <a:pt x="3287" y="7025"/>
                  </a:cubicBezTo>
                  <a:lnTo>
                    <a:pt x="2192" y="5454"/>
                  </a:lnTo>
                  <a:cubicBezTo>
                    <a:pt x="2406" y="5358"/>
                    <a:pt x="2549" y="5144"/>
                    <a:pt x="2549" y="4882"/>
                  </a:cubicBezTo>
                  <a:lnTo>
                    <a:pt x="2549" y="3882"/>
                  </a:lnTo>
                  <a:cubicBezTo>
                    <a:pt x="2549" y="3787"/>
                    <a:pt x="2478" y="3715"/>
                    <a:pt x="2358" y="3715"/>
                  </a:cubicBezTo>
                  <a:lnTo>
                    <a:pt x="2073" y="3715"/>
                  </a:lnTo>
                  <a:lnTo>
                    <a:pt x="2073" y="3358"/>
                  </a:lnTo>
                  <a:cubicBezTo>
                    <a:pt x="2287" y="3287"/>
                    <a:pt x="2430" y="3096"/>
                    <a:pt x="2430" y="2858"/>
                  </a:cubicBezTo>
                  <a:lnTo>
                    <a:pt x="2430" y="2453"/>
                  </a:lnTo>
                  <a:lnTo>
                    <a:pt x="2597" y="2453"/>
                  </a:lnTo>
                  <a:cubicBezTo>
                    <a:pt x="2835" y="2453"/>
                    <a:pt x="3001" y="2263"/>
                    <a:pt x="3001" y="2048"/>
                  </a:cubicBezTo>
                  <a:lnTo>
                    <a:pt x="3001" y="1786"/>
                  </a:lnTo>
                  <a:lnTo>
                    <a:pt x="4168" y="1786"/>
                  </a:lnTo>
                  <a:lnTo>
                    <a:pt x="4168" y="5835"/>
                  </a:lnTo>
                  <a:cubicBezTo>
                    <a:pt x="4168" y="5930"/>
                    <a:pt x="4264" y="6001"/>
                    <a:pt x="4359" y="6001"/>
                  </a:cubicBezTo>
                  <a:cubicBezTo>
                    <a:pt x="4454" y="6001"/>
                    <a:pt x="4526" y="5930"/>
                    <a:pt x="4526" y="5835"/>
                  </a:cubicBezTo>
                  <a:lnTo>
                    <a:pt x="4526" y="1810"/>
                  </a:lnTo>
                  <a:lnTo>
                    <a:pt x="4883" y="1810"/>
                  </a:lnTo>
                  <a:lnTo>
                    <a:pt x="4883" y="3739"/>
                  </a:lnTo>
                  <a:cubicBezTo>
                    <a:pt x="4883" y="3953"/>
                    <a:pt x="5049" y="4144"/>
                    <a:pt x="5288" y="4144"/>
                  </a:cubicBezTo>
                  <a:lnTo>
                    <a:pt x="6669" y="4144"/>
                  </a:lnTo>
                  <a:cubicBezTo>
                    <a:pt x="6907" y="4144"/>
                    <a:pt x="7074" y="3953"/>
                    <a:pt x="7074" y="3739"/>
                  </a:cubicBezTo>
                  <a:lnTo>
                    <a:pt x="7074" y="1810"/>
                  </a:lnTo>
                  <a:lnTo>
                    <a:pt x="7431" y="1810"/>
                  </a:lnTo>
                  <a:lnTo>
                    <a:pt x="7431" y="2929"/>
                  </a:lnTo>
                  <a:cubicBezTo>
                    <a:pt x="7431" y="3001"/>
                    <a:pt x="7502" y="3096"/>
                    <a:pt x="7598" y="3096"/>
                  </a:cubicBezTo>
                  <a:cubicBezTo>
                    <a:pt x="7693" y="3096"/>
                    <a:pt x="7788" y="3025"/>
                    <a:pt x="7788" y="2929"/>
                  </a:cubicBezTo>
                  <a:lnTo>
                    <a:pt x="7788" y="1810"/>
                  </a:lnTo>
                  <a:lnTo>
                    <a:pt x="8955" y="1810"/>
                  </a:lnTo>
                  <a:lnTo>
                    <a:pt x="8955" y="2048"/>
                  </a:lnTo>
                  <a:cubicBezTo>
                    <a:pt x="8955" y="2263"/>
                    <a:pt x="9122" y="2453"/>
                    <a:pt x="9360" y="2453"/>
                  </a:cubicBezTo>
                  <a:lnTo>
                    <a:pt x="9527" y="2453"/>
                  </a:lnTo>
                  <a:lnTo>
                    <a:pt x="9527" y="2858"/>
                  </a:lnTo>
                  <a:cubicBezTo>
                    <a:pt x="9527" y="3096"/>
                    <a:pt x="9669" y="3287"/>
                    <a:pt x="9884" y="3358"/>
                  </a:cubicBezTo>
                  <a:lnTo>
                    <a:pt x="9884" y="3715"/>
                  </a:lnTo>
                  <a:lnTo>
                    <a:pt x="9598" y="3715"/>
                  </a:lnTo>
                  <a:cubicBezTo>
                    <a:pt x="9503" y="3715"/>
                    <a:pt x="9408" y="3787"/>
                    <a:pt x="9408" y="3882"/>
                  </a:cubicBezTo>
                  <a:lnTo>
                    <a:pt x="9408" y="4882"/>
                  </a:lnTo>
                  <a:cubicBezTo>
                    <a:pt x="9408" y="5144"/>
                    <a:pt x="9550" y="5358"/>
                    <a:pt x="9765" y="5454"/>
                  </a:cubicBezTo>
                  <a:lnTo>
                    <a:pt x="8669" y="7025"/>
                  </a:lnTo>
                  <a:cubicBezTo>
                    <a:pt x="8383" y="7049"/>
                    <a:pt x="8169" y="7264"/>
                    <a:pt x="8169" y="7549"/>
                  </a:cubicBezTo>
                  <a:cubicBezTo>
                    <a:pt x="8169" y="7811"/>
                    <a:pt x="8336" y="8026"/>
                    <a:pt x="8574" y="8073"/>
                  </a:cubicBezTo>
                  <a:cubicBezTo>
                    <a:pt x="8884" y="8597"/>
                    <a:pt x="9455" y="8931"/>
                    <a:pt x="10051" y="8931"/>
                  </a:cubicBezTo>
                  <a:cubicBezTo>
                    <a:pt x="10670" y="8931"/>
                    <a:pt x="11217" y="8597"/>
                    <a:pt x="11527" y="8073"/>
                  </a:cubicBezTo>
                  <a:cubicBezTo>
                    <a:pt x="11765" y="8026"/>
                    <a:pt x="11932" y="7811"/>
                    <a:pt x="11932" y="7549"/>
                  </a:cubicBezTo>
                  <a:cubicBezTo>
                    <a:pt x="11932" y="7264"/>
                    <a:pt x="11718" y="7049"/>
                    <a:pt x="11432" y="7025"/>
                  </a:cubicBezTo>
                  <a:lnTo>
                    <a:pt x="10336" y="5454"/>
                  </a:lnTo>
                  <a:cubicBezTo>
                    <a:pt x="10551" y="5358"/>
                    <a:pt x="10694" y="5144"/>
                    <a:pt x="10694" y="4882"/>
                  </a:cubicBezTo>
                  <a:lnTo>
                    <a:pt x="10694" y="3882"/>
                  </a:lnTo>
                  <a:cubicBezTo>
                    <a:pt x="10694" y="3787"/>
                    <a:pt x="10622" y="3715"/>
                    <a:pt x="10527" y="3715"/>
                  </a:cubicBezTo>
                  <a:lnTo>
                    <a:pt x="10217" y="3715"/>
                  </a:lnTo>
                  <a:lnTo>
                    <a:pt x="10217" y="3358"/>
                  </a:lnTo>
                  <a:cubicBezTo>
                    <a:pt x="10432" y="3287"/>
                    <a:pt x="10574" y="3096"/>
                    <a:pt x="10574" y="2858"/>
                  </a:cubicBezTo>
                  <a:lnTo>
                    <a:pt x="10574" y="2453"/>
                  </a:lnTo>
                  <a:lnTo>
                    <a:pt x="10741" y="2453"/>
                  </a:lnTo>
                  <a:cubicBezTo>
                    <a:pt x="10979" y="2453"/>
                    <a:pt x="11146" y="2263"/>
                    <a:pt x="11146" y="2048"/>
                  </a:cubicBezTo>
                  <a:lnTo>
                    <a:pt x="11146" y="405"/>
                  </a:lnTo>
                  <a:cubicBezTo>
                    <a:pt x="11146" y="310"/>
                    <a:pt x="11075" y="238"/>
                    <a:pt x="10979" y="238"/>
                  </a:cubicBezTo>
                  <a:cubicBezTo>
                    <a:pt x="10884" y="238"/>
                    <a:pt x="10813" y="310"/>
                    <a:pt x="10813" y="405"/>
                  </a:cubicBezTo>
                  <a:lnTo>
                    <a:pt x="10813" y="524"/>
                  </a:lnTo>
                  <a:lnTo>
                    <a:pt x="9288" y="524"/>
                  </a:lnTo>
                  <a:lnTo>
                    <a:pt x="9288" y="405"/>
                  </a:lnTo>
                  <a:cubicBezTo>
                    <a:pt x="9288" y="310"/>
                    <a:pt x="9217" y="238"/>
                    <a:pt x="9122" y="238"/>
                  </a:cubicBezTo>
                  <a:cubicBezTo>
                    <a:pt x="9026" y="238"/>
                    <a:pt x="8931" y="310"/>
                    <a:pt x="8931" y="405"/>
                  </a:cubicBezTo>
                  <a:lnTo>
                    <a:pt x="8931" y="524"/>
                  </a:lnTo>
                  <a:lnTo>
                    <a:pt x="7193" y="524"/>
                  </a:lnTo>
                  <a:lnTo>
                    <a:pt x="7193" y="191"/>
                  </a:lnTo>
                  <a:cubicBezTo>
                    <a:pt x="7193" y="95"/>
                    <a:pt x="7121" y="0"/>
                    <a:pt x="70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7"/>
            <p:cNvSpPr/>
            <p:nvPr/>
          </p:nvSpPr>
          <p:spPr>
            <a:xfrm>
              <a:off x="4160208" y="3527439"/>
              <a:ext cx="77427" cy="85834"/>
            </a:xfrm>
            <a:custGeom>
              <a:rect b="b" l="l" r="r" t="t"/>
              <a:pathLst>
                <a:path extrusionOk="0" h="2430" w="2192">
                  <a:moveTo>
                    <a:pt x="1787" y="334"/>
                  </a:moveTo>
                  <a:cubicBezTo>
                    <a:pt x="1834" y="334"/>
                    <a:pt x="1858" y="357"/>
                    <a:pt x="1858" y="405"/>
                  </a:cubicBezTo>
                  <a:lnTo>
                    <a:pt x="1858" y="2024"/>
                  </a:lnTo>
                  <a:cubicBezTo>
                    <a:pt x="1858" y="2072"/>
                    <a:pt x="1834" y="2096"/>
                    <a:pt x="1787" y="2096"/>
                  </a:cubicBezTo>
                  <a:lnTo>
                    <a:pt x="406" y="2096"/>
                  </a:lnTo>
                  <a:cubicBezTo>
                    <a:pt x="382" y="2096"/>
                    <a:pt x="334" y="2072"/>
                    <a:pt x="334" y="2024"/>
                  </a:cubicBezTo>
                  <a:lnTo>
                    <a:pt x="334" y="405"/>
                  </a:lnTo>
                  <a:cubicBezTo>
                    <a:pt x="334" y="357"/>
                    <a:pt x="382" y="334"/>
                    <a:pt x="406" y="334"/>
                  </a:cubicBezTo>
                  <a:close/>
                  <a:moveTo>
                    <a:pt x="406" y="0"/>
                  </a:moveTo>
                  <a:cubicBezTo>
                    <a:pt x="191" y="0"/>
                    <a:pt x="1" y="167"/>
                    <a:pt x="1" y="405"/>
                  </a:cubicBezTo>
                  <a:lnTo>
                    <a:pt x="1" y="2024"/>
                  </a:lnTo>
                  <a:cubicBezTo>
                    <a:pt x="1" y="2262"/>
                    <a:pt x="191" y="2429"/>
                    <a:pt x="406" y="2429"/>
                  </a:cubicBezTo>
                  <a:lnTo>
                    <a:pt x="1787" y="2429"/>
                  </a:lnTo>
                  <a:cubicBezTo>
                    <a:pt x="2025" y="2429"/>
                    <a:pt x="2192" y="2262"/>
                    <a:pt x="2192" y="2024"/>
                  </a:cubicBezTo>
                  <a:lnTo>
                    <a:pt x="2192" y="405"/>
                  </a:lnTo>
                  <a:cubicBezTo>
                    <a:pt x="2192" y="167"/>
                    <a:pt x="2025" y="0"/>
                    <a:pt x="1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7"/>
            <p:cNvSpPr/>
            <p:nvPr/>
          </p:nvSpPr>
          <p:spPr>
            <a:xfrm>
              <a:off x="4180413" y="3394521"/>
              <a:ext cx="37053" cy="37053"/>
            </a:xfrm>
            <a:custGeom>
              <a:rect b="b" l="l" r="r" t="t"/>
              <a:pathLst>
                <a:path extrusionOk="0" h="1049" w="1049">
                  <a:moveTo>
                    <a:pt x="524" y="334"/>
                  </a:moveTo>
                  <a:cubicBezTo>
                    <a:pt x="619" y="334"/>
                    <a:pt x="691" y="405"/>
                    <a:pt x="691" y="524"/>
                  </a:cubicBezTo>
                  <a:cubicBezTo>
                    <a:pt x="691" y="620"/>
                    <a:pt x="619" y="691"/>
                    <a:pt x="524" y="691"/>
                  </a:cubicBezTo>
                  <a:cubicBezTo>
                    <a:pt x="429" y="691"/>
                    <a:pt x="358" y="620"/>
                    <a:pt x="358" y="524"/>
                  </a:cubicBezTo>
                  <a:cubicBezTo>
                    <a:pt x="358" y="405"/>
                    <a:pt x="429" y="334"/>
                    <a:pt x="524" y="334"/>
                  </a:cubicBezTo>
                  <a:close/>
                  <a:moveTo>
                    <a:pt x="524" y="0"/>
                  </a:moveTo>
                  <a:cubicBezTo>
                    <a:pt x="238" y="0"/>
                    <a:pt x="0" y="215"/>
                    <a:pt x="0" y="524"/>
                  </a:cubicBezTo>
                  <a:cubicBezTo>
                    <a:pt x="0" y="810"/>
                    <a:pt x="238" y="1048"/>
                    <a:pt x="524" y="1048"/>
                  </a:cubicBezTo>
                  <a:cubicBezTo>
                    <a:pt x="810" y="1048"/>
                    <a:pt x="1048" y="810"/>
                    <a:pt x="1048" y="524"/>
                  </a:cubicBezTo>
                  <a:cubicBezTo>
                    <a:pt x="1048" y="215"/>
                    <a:pt x="810" y="0"/>
                    <a:pt x="5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5" name="Google Shape;1645;p47"/>
          <p:cNvSpPr/>
          <p:nvPr/>
        </p:nvSpPr>
        <p:spPr>
          <a:xfrm>
            <a:off x="3320699" y="3386962"/>
            <a:ext cx="425707" cy="384450"/>
          </a:xfrm>
          <a:custGeom>
            <a:rect b="b" l="l" r="r" t="t"/>
            <a:pathLst>
              <a:path extrusionOk="0" h="10884" w="12052">
                <a:moveTo>
                  <a:pt x="6240" y="357"/>
                </a:moveTo>
                <a:cubicBezTo>
                  <a:pt x="6312" y="357"/>
                  <a:pt x="6359" y="381"/>
                  <a:pt x="6407" y="429"/>
                </a:cubicBezTo>
                <a:cubicBezTo>
                  <a:pt x="6455" y="476"/>
                  <a:pt x="6455" y="548"/>
                  <a:pt x="6431" y="619"/>
                </a:cubicBezTo>
                <a:lnTo>
                  <a:pt x="6240" y="1143"/>
                </a:lnTo>
                <a:cubicBezTo>
                  <a:pt x="6216" y="1215"/>
                  <a:pt x="6121" y="1262"/>
                  <a:pt x="6050" y="1262"/>
                </a:cubicBezTo>
                <a:cubicBezTo>
                  <a:pt x="5955" y="1262"/>
                  <a:pt x="5883" y="1215"/>
                  <a:pt x="5859" y="1143"/>
                </a:cubicBezTo>
                <a:lnTo>
                  <a:pt x="5669" y="619"/>
                </a:lnTo>
                <a:cubicBezTo>
                  <a:pt x="5645" y="548"/>
                  <a:pt x="5645" y="476"/>
                  <a:pt x="5693" y="429"/>
                </a:cubicBezTo>
                <a:cubicBezTo>
                  <a:pt x="5716" y="381"/>
                  <a:pt x="5788" y="357"/>
                  <a:pt x="5859" y="357"/>
                </a:cubicBezTo>
                <a:close/>
                <a:moveTo>
                  <a:pt x="6693" y="881"/>
                </a:moveTo>
                <a:cubicBezTo>
                  <a:pt x="7741" y="1096"/>
                  <a:pt x="8574" y="1786"/>
                  <a:pt x="9003" y="2739"/>
                </a:cubicBezTo>
                <a:cubicBezTo>
                  <a:pt x="8836" y="2667"/>
                  <a:pt x="8669" y="2643"/>
                  <a:pt x="8503" y="2643"/>
                </a:cubicBezTo>
                <a:lnTo>
                  <a:pt x="7121" y="2643"/>
                </a:lnTo>
                <a:cubicBezTo>
                  <a:pt x="6764" y="2643"/>
                  <a:pt x="6431" y="2834"/>
                  <a:pt x="6288" y="3144"/>
                </a:cubicBezTo>
                <a:cubicBezTo>
                  <a:pt x="6240" y="3239"/>
                  <a:pt x="6264" y="3334"/>
                  <a:pt x="6359" y="3382"/>
                </a:cubicBezTo>
                <a:cubicBezTo>
                  <a:pt x="6383" y="3398"/>
                  <a:pt x="6412" y="3406"/>
                  <a:pt x="6442" y="3406"/>
                </a:cubicBezTo>
                <a:cubicBezTo>
                  <a:pt x="6502" y="3406"/>
                  <a:pt x="6566" y="3374"/>
                  <a:pt x="6598" y="3310"/>
                </a:cubicBezTo>
                <a:cubicBezTo>
                  <a:pt x="6693" y="3120"/>
                  <a:pt x="6883" y="2977"/>
                  <a:pt x="7121" y="2977"/>
                </a:cubicBezTo>
                <a:lnTo>
                  <a:pt x="8503" y="2977"/>
                </a:lnTo>
                <a:cubicBezTo>
                  <a:pt x="8812" y="2977"/>
                  <a:pt x="9122" y="3215"/>
                  <a:pt x="9217" y="3525"/>
                </a:cubicBezTo>
                <a:cubicBezTo>
                  <a:pt x="9241" y="3668"/>
                  <a:pt x="9241" y="3834"/>
                  <a:pt x="9241" y="4001"/>
                </a:cubicBezTo>
                <a:cubicBezTo>
                  <a:pt x="9241" y="4320"/>
                  <a:pt x="8979" y="4574"/>
                  <a:pt x="8664" y="4574"/>
                </a:cubicBezTo>
                <a:cubicBezTo>
                  <a:pt x="8650" y="4574"/>
                  <a:pt x="8636" y="4573"/>
                  <a:pt x="8622" y="4572"/>
                </a:cubicBezTo>
                <a:cubicBezTo>
                  <a:pt x="8622" y="4382"/>
                  <a:pt x="8526" y="4191"/>
                  <a:pt x="8360" y="4072"/>
                </a:cubicBezTo>
                <a:lnTo>
                  <a:pt x="8169" y="3929"/>
                </a:lnTo>
                <a:cubicBezTo>
                  <a:pt x="7931" y="3715"/>
                  <a:pt x="7622" y="3620"/>
                  <a:pt x="7288" y="3620"/>
                </a:cubicBezTo>
                <a:cubicBezTo>
                  <a:pt x="7026" y="3620"/>
                  <a:pt x="6764" y="3739"/>
                  <a:pt x="6574" y="3929"/>
                </a:cubicBezTo>
                <a:cubicBezTo>
                  <a:pt x="6455" y="3739"/>
                  <a:pt x="6264" y="3620"/>
                  <a:pt x="6050" y="3620"/>
                </a:cubicBezTo>
                <a:cubicBezTo>
                  <a:pt x="5835" y="3620"/>
                  <a:pt x="5621" y="3739"/>
                  <a:pt x="5526" y="3929"/>
                </a:cubicBezTo>
                <a:cubicBezTo>
                  <a:pt x="5335" y="3739"/>
                  <a:pt x="5073" y="3620"/>
                  <a:pt x="4788" y="3620"/>
                </a:cubicBezTo>
                <a:cubicBezTo>
                  <a:pt x="4478" y="3620"/>
                  <a:pt x="4168" y="3715"/>
                  <a:pt x="3906" y="3929"/>
                </a:cubicBezTo>
                <a:lnTo>
                  <a:pt x="3716" y="4072"/>
                </a:lnTo>
                <a:cubicBezTo>
                  <a:pt x="3573" y="4191"/>
                  <a:pt x="3478" y="4382"/>
                  <a:pt x="3454" y="4572"/>
                </a:cubicBezTo>
                <a:cubicBezTo>
                  <a:pt x="3431" y="4576"/>
                  <a:pt x="3408" y="4578"/>
                  <a:pt x="3386" y="4578"/>
                </a:cubicBezTo>
                <a:cubicBezTo>
                  <a:pt x="3100" y="4578"/>
                  <a:pt x="2835" y="4310"/>
                  <a:pt x="2835" y="4001"/>
                </a:cubicBezTo>
                <a:cubicBezTo>
                  <a:pt x="2835" y="3834"/>
                  <a:pt x="2859" y="3668"/>
                  <a:pt x="2882" y="3525"/>
                </a:cubicBezTo>
                <a:cubicBezTo>
                  <a:pt x="2954" y="3215"/>
                  <a:pt x="3240" y="2977"/>
                  <a:pt x="3549" y="2977"/>
                </a:cubicBezTo>
                <a:lnTo>
                  <a:pt x="4978" y="2977"/>
                </a:lnTo>
                <a:cubicBezTo>
                  <a:pt x="5192" y="2977"/>
                  <a:pt x="5383" y="3120"/>
                  <a:pt x="5502" y="3310"/>
                </a:cubicBezTo>
                <a:cubicBezTo>
                  <a:pt x="5518" y="3374"/>
                  <a:pt x="5576" y="3406"/>
                  <a:pt x="5634" y="3406"/>
                </a:cubicBezTo>
                <a:cubicBezTo>
                  <a:pt x="5663" y="3406"/>
                  <a:pt x="5693" y="3398"/>
                  <a:pt x="5716" y="3382"/>
                </a:cubicBezTo>
                <a:cubicBezTo>
                  <a:pt x="5812" y="3334"/>
                  <a:pt x="5859" y="3239"/>
                  <a:pt x="5812" y="3144"/>
                </a:cubicBezTo>
                <a:cubicBezTo>
                  <a:pt x="5645" y="2834"/>
                  <a:pt x="5335" y="2620"/>
                  <a:pt x="4978" y="2620"/>
                </a:cubicBezTo>
                <a:lnTo>
                  <a:pt x="3549" y="2620"/>
                </a:lnTo>
                <a:cubicBezTo>
                  <a:pt x="3406" y="2620"/>
                  <a:pt x="3240" y="2667"/>
                  <a:pt x="3097" y="2739"/>
                </a:cubicBezTo>
                <a:cubicBezTo>
                  <a:pt x="3502" y="1810"/>
                  <a:pt x="4335" y="1072"/>
                  <a:pt x="5383" y="881"/>
                </a:cubicBezTo>
                <a:lnTo>
                  <a:pt x="5526" y="1262"/>
                </a:lnTo>
                <a:cubicBezTo>
                  <a:pt x="5597" y="1477"/>
                  <a:pt x="5812" y="1619"/>
                  <a:pt x="6050" y="1619"/>
                </a:cubicBezTo>
                <a:cubicBezTo>
                  <a:pt x="6264" y="1619"/>
                  <a:pt x="6478" y="1477"/>
                  <a:pt x="6550" y="1262"/>
                </a:cubicBezTo>
                <a:lnTo>
                  <a:pt x="6693" y="881"/>
                </a:lnTo>
                <a:close/>
                <a:moveTo>
                  <a:pt x="4788" y="3953"/>
                </a:moveTo>
                <a:cubicBezTo>
                  <a:pt x="5050" y="3953"/>
                  <a:pt x="5264" y="4096"/>
                  <a:pt x="5383" y="4334"/>
                </a:cubicBezTo>
                <a:cubicBezTo>
                  <a:pt x="5335" y="4430"/>
                  <a:pt x="5288" y="4525"/>
                  <a:pt x="5216" y="4620"/>
                </a:cubicBezTo>
                <a:cubicBezTo>
                  <a:pt x="5057" y="4708"/>
                  <a:pt x="4885" y="4757"/>
                  <a:pt x="4700" y="4757"/>
                </a:cubicBezTo>
                <a:cubicBezTo>
                  <a:pt x="4636" y="4757"/>
                  <a:pt x="4570" y="4751"/>
                  <a:pt x="4502" y="4739"/>
                </a:cubicBezTo>
                <a:lnTo>
                  <a:pt x="3811" y="4596"/>
                </a:lnTo>
                <a:cubicBezTo>
                  <a:pt x="3811" y="4501"/>
                  <a:pt x="3859" y="4406"/>
                  <a:pt x="3930" y="4334"/>
                </a:cubicBezTo>
                <a:lnTo>
                  <a:pt x="4121" y="4191"/>
                </a:lnTo>
                <a:cubicBezTo>
                  <a:pt x="4311" y="4049"/>
                  <a:pt x="4549" y="3953"/>
                  <a:pt x="4788" y="3953"/>
                </a:cubicBezTo>
                <a:close/>
                <a:moveTo>
                  <a:pt x="7288" y="3953"/>
                </a:moveTo>
                <a:cubicBezTo>
                  <a:pt x="7526" y="3953"/>
                  <a:pt x="7764" y="4049"/>
                  <a:pt x="7955" y="4191"/>
                </a:cubicBezTo>
                <a:lnTo>
                  <a:pt x="8145" y="4334"/>
                </a:lnTo>
                <a:cubicBezTo>
                  <a:pt x="8241" y="4406"/>
                  <a:pt x="8288" y="4501"/>
                  <a:pt x="8288" y="4596"/>
                </a:cubicBezTo>
                <a:lnTo>
                  <a:pt x="7574" y="4739"/>
                </a:lnTo>
                <a:cubicBezTo>
                  <a:pt x="7512" y="4751"/>
                  <a:pt x="7449" y="4757"/>
                  <a:pt x="7386" y="4757"/>
                </a:cubicBezTo>
                <a:cubicBezTo>
                  <a:pt x="7204" y="4757"/>
                  <a:pt x="7018" y="4708"/>
                  <a:pt x="6859" y="4620"/>
                </a:cubicBezTo>
                <a:cubicBezTo>
                  <a:pt x="6812" y="4525"/>
                  <a:pt x="6764" y="4430"/>
                  <a:pt x="6717" y="4334"/>
                </a:cubicBezTo>
                <a:cubicBezTo>
                  <a:pt x="6812" y="4096"/>
                  <a:pt x="7050" y="3953"/>
                  <a:pt x="7288" y="3953"/>
                </a:cubicBezTo>
                <a:close/>
                <a:moveTo>
                  <a:pt x="3645" y="4930"/>
                </a:moveTo>
                <a:lnTo>
                  <a:pt x="4454" y="5073"/>
                </a:lnTo>
                <a:cubicBezTo>
                  <a:pt x="4573" y="5096"/>
                  <a:pt x="4692" y="5096"/>
                  <a:pt x="4811" y="5096"/>
                </a:cubicBezTo>
                <a:cubicBezTo>
                  <a:pt x="4621" y="5239"/>
                  <a:pt x="4502" y="5477"/>
                  <a:pt x="4502" y="5716"/>
                </a:cubicBezTo>
                <a:cubicBezTo>
                  <a:pt x="4430" y="5710"/>
                  <a:pt x="4357" y="5707"/>
                  <a:pt x="4283" y="5707"/>
                </a:cubicBezTo>
                <a:cubicBezTo>
                  <a:pt x="4061" y="5707"/>
                  <a:pt x="3829" y="5733"/>
                  <a:pt x="3597" y="5787"/>
                </a:cubicBezTo>
                <a:cubicBezTo>
                  <a:pt x="3359" y="5835"/>
                  <a:pt x="3121" y="5954"/>
                  <a:pt x="2906" y="6097"/>
                </a:cubicBezTo>
                <a:lnTo>
                  <a:pt x="2811" y="5882"/>
                </a:lnTo>
                <a:cubicBezTo>
                  <a:pt x="2716" y="5668"/>
                  <a:pt x="2716" y="5430"/>
                  <a:pt x="2835" y="5239"/>
                </a:cubicBezTo>
                <a:cubicBezTo>
                  <a:pt x="2954" y="5049"/>
                  <a:pt x="3168" y="4930"/>
                  <a:pt x="3406" y="4930"/>
                </a:cubicBezTo>
                <a:close/>
                <a:moveTo>
                  <a:pt x="8693" y="4930"/>
                </a:moveTo>
                <a:cubicBezTo>
                  <a:pt x="8931" y="4930"/>
                  <a:pt x="9122" y="5049"/>
                  <a:pt x="9241" y="5239"/>
                </a:cubicBezTo>
                <a:cubicBezTo>
                  <a:pt x="9384" y="5430"/>
                  <a:pt x="9384" y="5692"/>
                  <a:pt x="9289" y="5882"/>
                </a:cubicBezTo>
                <a:lnTo>
                  <a:pt x="9169" y="6097"/>
                </a:lnTo>
                <a:cubicBezTo>
                  <a:pt x="8979" y="5954"/>
                  <a:pt x="8741" y="5835"/>
                  <a:pt x="8479" y="5787"/>
                </a:cubicBezTo>
                <a:cubicBezTo>
                  <a:pt x="8265" y="5733"/>
                  <a:pt x="8037" y="5707"/>
                  <a:pt x="7806" y="5707"/>
                </a:cubicBezTo>
                <a:cubicBezTo>
                  <a:pt x="7729" y="5707"/>
                  <a:pt x="7651" y="5710"/>
                  <a:pt x="7574" y="5716"/>
                </a:cubicBezTo>
                <a:cubicBezTo>
                  <a:pt x="7574" y="5477"/>
                  <a:pt x="7479" y="5263"/>
                  <a:pt x="7288" y="5096"/>
                </a:cubicBezTo>
                <a:cubicBezTo>
                  <a:pt x="7407" y="5096"/>
                  <a:pt x="7526" y="5096"/>
                  <a:pt x="7645" y="5073"/>
                </a:cubicBezTo>
                <a:lnTo>
                  <a:pt x="8455" y="4930"/>
                </a:lnTo>
                <a:close/>
                <a:moveTo>
                  <a:pt x="6026" y="3977"/>
                </a:moveTo>
                <a:cubicBezTo>
                  <a:pt x="6121" y="3977"/>
                  <a:pt x="6216" y="4025"/>
                  <a:pt x="6264" y="4096"/>
                </a:cubicBezTo>
                <a:cubicBezTo>
                  <a:pt x="6336" y="4358"/>
                  <a:pt x="6431" y="4620"/>
                  <a:pt x="6598" y="4834"/>
                </a:cubicBezTo>
                <a:cubicBezTo>
                  <a:pt x="6693" y="5001"/>
                  <a:pt x="6883" y="5215"/>
                  <a:pt x="7050" y="5358"/>
                </a:cubicBezTo>
                <a:cubicBezTo>
                  <a:pt x="7169" y="5454"/>
                  <a:pt x="7241" y="5620"/>
                  <a:pt x="7217" y="5787"/>
                </a:cubicBezTo>
                <a:lnTo>
                  <a:pt x="7217" y="5835"/>
                </a:lnTo>
                <a:cubicBezTo>
                  <a:pt x="7217" y="5930"/>
                  <a:pt x="7121" y="6001"/>
                  <a:pt x="7026" y="6001"/>
                </a:cubicBezTo>
                <a:cubicBezTo>
                  <a:pt x="6788" y="6001"/>
                  <a:pt x="6574" y="6097"/>
                  <a:pt x="6407" y="6263"/>
                </a:cubicBezTo>
                <a:cubicBezTo>
                  <a:pt x="6312" y="6359"/>
                  <a:pt x="6181" y="6406"/>
                  <a:pt x="6047" y="6406"/>
                </a:cubicBezTo>
                <a:cubicBezTo>
                  <a:pt x="5913" y="6406"/>
                  <a:pt x="5776" y="6359"/>
                  <a:pt x="5669" y="6263"/>
                </a:cubicBezTo>
                <a:cubicBezTo>
                  <a:pt x="5502" y="6097"/>
                  <a:pt x="5288" y="6001"/>
                  <a:pt x="5050" y="6001"/>
                </a:cubicBezTo>
                <a:cubicBezTo>
                  <a:pt x="4954" y="6001"/>
                  <a:pt x="4859" y="5930"/>
                  <a:pt x="4859" y="5835"/>
                </a:cubicBezTo>
                <a:lnTo>
                  <a:pt x="4859" y="5787"/>
                </a:lnTo>
                <a:cubicBezTo>
                  <a:pt x="4835" y="5620"/>
                  <a:pt x="4907" y="5454"/>
                  <a:pt x="5026" y="5358"/>
                </a:cubicBezTo>
                <a:cubicBezTo>
                  <a:pt x="5192" y="5239"/>
                  <a:pt x="5359" y="5025"/>
                  <a:pt x="5502" y="4834"/>
                </a:cubicBezTo>
                <a:cubicBezTo>
                  <a:pt x="5645" y="4620"/>
                  <a:pt x="5740" y="4358"/>
                  <a:pt x="5812" y="4096"/>
                </a:cubicBezTo>
                <a:cubicBezTo>
                  <a:pt x="5859" y="4025"/>
                  <a:pt x="5955" y="3977"/>
                  <a:pt x="6026" y="3977"/>
                </a:cubicBezTo>
                <a:close/>
                <a:moveTo>
                  <a:pt x="4246" y="6048"/>
                </a:moveTo>
                <a:cubicBezTo>
                  <a:pt x="4347" y="6048"/>
                  <a:pt x="4448" y="6056"/>
                  <a:pt x="4549" y="6073"/>
                </a:cubicBezTo>
                <a:lnTo>
                  <a:pt x="4907" y="6906"/>
                </a:lnTo>
                <a:cubicBezTo>
                  <a:pt x="4692" y="6906"/>
                  <a:pt x="4502" y="6978"/>
                  <a:pt x="4359" y="7073"/>
                </a:cubicBezTo>
                <a:lnTo>
                  <a:pt x="3168" y="6359"/>
                </a:lnTo>
                <a:cubicBezTo>
                  <a:pt x="3311" y="6239"/>
                  <a:pt x="3502" y="6168"/>
                  <a:pt x="3692" y="6120"/>
                </a:cubicBezTo>
                <a:cubicBezTo>
                  <a:pt x="3877" y="6074"/>
                  <a:pt x="4061" y="6048"/>
                  <a:pt x="4246" y="6048"/>
                </a:cubicBezTo>
                <a:close/>
                <a:moveTo>
                  <a:pt x="7837" y="6048"/>
                </a:moveTo>
                <a:cubicBezTo>
                  <a:pt x="8028" y="6048"/>
                  <a:pt x="8223" y="6074"/>
                  <a:pt x="8407" y="6120"/>
                </a:cubicBezTo>
                <a:cubicBezTo>
                  <a:pt x="8598" y="6168"/>
                  <a:pt x="8765" y="6239"/>
                  <a:pt x="8931" y="6359"/>
                </a:cubicBezTo>
                <a:lnTo>
                  <a:pt x="7741" y="7073"/>
                </a:lnTo>
                <a:cubicBezTo>
                  <a:pt x="7574" y="6978"/>
                  <a:pt x="7407" y="6906"/>
                  <a:pt x="7193" y="6906"/>
                </a:cubicBezTo>
                <a:lnTo>
                  <a:pt x="7526" y="6073"/>
                </a:lnTo>
                <a:cubicBezTo>
                  <a:pt x="7628" y="6056"/>
                  <a:pt x="7732" y="6048"/>
                  <a:pt x="7837" y="6048"/>
                </a:cubicBezTo>
                <a:close/>
                <a:moveTo>
                  <a:pt x="7050" y="6359"/>
                </a:moveTo>
                <a:lnTo>
                  <a:pt x="6788" y="6978"/>
                </a:lnTo>
                <a:cubicBezTo>
                  <a:pt x="6598" y="7049"/>
                  <a:pt x="6407" y="7097"/>
                  <a:pt x="6216" y="7097"/>
                </a:cubicBezTo>
                <a:lnTo>
                  <a:pt x="6216" y="6740"/>
                </a:lnTo>
                <a:cubicBezTo>
                  <a:pt x="6383" y="6716"/>
                  <a:pt x="6550" y="6620"/>
                  <a:pt x="6669" y="6501"/>
                </a:cubicBezTo>
                <a:cubicBezTo>
                  <a:pt x="6764" y="6406"/>
                  <a:pt x="6883" y="6359"/>
                  <a:pt x="7026" y="6359"/>
                </a:cubicBezTo>
                <a:close/>
                <a:moveTo>
                  <a:pt x="5050" y="6359"/>
                </a:moveTo>
                <a:cubicBezTo>
                  <a:pt x="5192" y="6359"/>
                  <a:pt x="5335" y="6406"/>
                  <a:pt x="5431" y="6501"/>
                </a:cubicBezTo>
                <a:cubicBezTo>
                  <a:pt x="5550" y="6644"/>
                  <a:pt x="5716" y="6716"/>
                  <a:pt x="5859" y="6740"/>
                </a:cubicBezTo>
                <a:lnTo>
                  <a:pt x="5859" y="7121"/>
                </a:lnTo>
                <a:cubicBezTo>
                  <a:pt x="5669" y="7097"/>
                  <a:pt x="5502" y="7049"/>
                  <a:pt x="5312" y="6978"/>
                </a:cubicBezTo>
                <a:lnTo>
                  <a:pt x="5050" y="6359"/>
                </a:lnTo>
                <a:close/>
                <a:moveTo>
                  <a:pt x="9003" y="2048"/>
                </a:moveTo>
                <a:lnTo>
                  <a:pt x="9003" y="2048"/>
                </a:lnTo>
                <a:cubicBezTo>
                  <a:pt x="9479" y="2072"/>
                  <a:pt x="9884" y="2191"/>
                  <a:pt x="10146" y="2382"/>
                </a:cubicBezTo>
                <a:cubicBezTo>
                  <a:pt x="10432" y="2596"/>
                  <a:pt x="10527" y="2834"/>
                  <a:pt x="10551" y="3001"/>
                </a:cubicBezTo>
                <a:cubicBezTo>
                  <a:pt x="10598" y="3191"/>
                  <a:pt x="10575" y="3310"/>
                  <a:pt x="10527" y="3501"/>
                </a:cubicBezTo>
                <a:cubicBezTo>
                  <a:pt x="10479" y="3715"/>
                  <a:pt x="10432" y="3953"/>
                  <a:pt x="10432" y="4334"/>
                </a:cubicBezTo>
                <a:cubicBezTo>
                  <a:pt x="10408" y="4882"/>
                  <a:pt x="10479" y="5430"/>
                  <a:pt x="11003" y="5930"/>
                </a:cubicBezTo>
                <a:cubicBezTo>
                  <a:pt x="11218" y="6120"/>
                  <a:pt x="11503" y="6239"/>
                  <a:pt x="11646" y="6287"/>
                </a:cubicBezTo>
                <a:cubicBezTo>
                  <a:pt x="11718" y="6692"/>
                  <a:pt x="11527" y="7097"/>
                  <a:pt x="11170" y="7287"/>
                </a:cubicBezTo>
                <a:cubicBezTo>
                  <a:pt x="11091" y="7332"/>
                  <a:pt x="10986" y="7356"/>
                  <a:pt x="10877" y="7356"/>
                </a:cubicBezTo>
                <a:cubicBezTo>
                  <a:pt x="10755" y="7356"/>
                  <a:pt x="10627" y="7326"/>
                  <a:pt x="10527" y="7263"/>
                </a:cubicBezTo>
                <a:lnTo>
                  <a:pt x="9836" y="6811"/>
                </a:lnTo>
                <a:cubicBezTo>
                  <a:pt x="9741" y="6644"/>
                  <a:pt x="9598" y="6478"/>
                  <a:pt x="9455" y="6335"/>
                </a:cubicBezTo>
                <a:lnTo>
                  <a:pt x="9598" y="6049"/>
                </a:lnTo>
                <a:cubicBezTo>
                  <a:pt x="9741" y="5716"/>
                  <a:pt x="9741" y="5358"/>
                  <a:pt x="9551" y="5049"/>
                </a:cubicBezTo>
                <a:cubicBezTo>
                  <a:pt x="9479" y="4930"/>
                  <a:pt x="9360" y="4811"/>
                  <a:pt x="9241" y="4739"/>
                </a:cubicBezTo>
                <a:cubicBezTo>
                  <a:pt x="9455" y="4572"/>
                  <a:pt x="9598" y="4311"/>
                  <a:pt x="9598" y="4001"/>
                </a:cubicBezTo>
                <a:cubicBezTo>
                  <a:pt x="9598" y="3310"/>
                  <a:pt x="9384" y="2620"/>
                  <a:pt x="9003" y="2048"/>
                </a:cubicBezTo>
                <a:close/>
                <a:moveTo>
                  <a:pt x="2859" y="6597"/>
                </a:moveTo>
                <a:lnTo>
                  <a:pt x="4097" y="7335"/>
                </a:lnTo>
                <a:cubicBezTo>
                  <a:pt x="4026" y="7430"/>
                  <a:pt x="3954" y="7573"/>
                  <a:pt x="3906" y="7716"/>
                </a:cubicBezTo>
                <a:lnTo>
                  <a:pt x="2382" y="7549"/>
                </a:lnTo>
                <a:cubicBezTo>
                  <a:pt x="2406" y="7383"/>
                  <a:pt x="2454" y="7240"/>
                  <a:pt x="2525" y="7073"/>
                </a:cubicBezTo>
                <a:cubicBezTo>
                  <a:pt x="2597" y="6906"/>
                  <a:pt x="2716" y="6740"/>
                  <a:pt x="2859" y="6597"/>
                </a:cubicBezTo>
                <a:close/>
                <a:moveTo>
                  <a:pt x="9217" y="6597"/>
                </a:moveTo>
                <a:cubicBezTo>
                  <a:pt x="9360" y="6740"/>
                  <a:pt x="9479" y="6906"/>
                  <a:pt x="9574" y="7073"/>
                </a:cubicBezTo>
                <a:cubicBezTo>
                  <a:pt x="9646" y="7240"/>
                  <a:pt x="9693" y="7383"/>
                  <a:pt x="9693" y="7549"/>
                </a:cubicBezTo>
                <a:lnTo>
                  <a:pt x="8169" y="7716"/>
                </a:lnTo>
                <a:cubicBezTo>
                  <a:pt x="8145" y="7621"/>
                  <a:pt x="8074" y="7454"/>
                  <a:pt x="8003" y="7335"/>
                </a:cubicBezTo>
                <a:lnTo>
                  <a:pt x="9217" y="6597"/>
                </a:lnTo>
                <a:close/>
                <a:moveTo>
                  <a:pt x="4907" y="7240"/>
                </a:moveTo>
                <a:cubicBezTo>
                  <a:pt x="4978" y="7240"/>
                  <a:pt x="5073" y="7263"/>
                  <a:pt x="5169" y="7311"/>
                </a:cubicBezTo>
                <a:cubicBezTo>
                  <a:pt x="5454" y="7418"/>
                  <a:pt x="5752" y="7472"/>
                  <a:pt x="6047" y="7472"/>
                </a:cubicBezTo>
                <a:cubicBezTo>
                  <a:pt x="6342" y="7472"/>
                  <a:pt x="6633" y="7418"/>
                  <a:pt x="6907" y="7311"/>
                </a:cubicBezTo>
                <a:cubicBezTo>
                  <a:pt x="7006" y="7274"/>
                  <a:pt x="7098" y="7258"/>
                  <a:pt x="7183" y="7258"/>
                </a:cubicBezTo>
                <a:cubicBezTo>
                  <a:pt x="7427" y="7258"/>
                  <a:pt x="7611" y="7390"/>
                  <a:pt x="7717" y="7549"/>
                </a:cubicBezTo>
                <a:cubicBezTo>
                  <a:pt x="7860" y="7740"/>
                  <a:pt x="7931" y="8097"/>
                  <a:pt x="7669" y="8383"/>
                </a:cubicBezTo>
                <a:cubicBezTo>
                  <a:pt x="7407" y="8692"/>
                  <a:pt x="7002" y="8859"/>
                  <a:pt x="6598" y="8859"/>
                </a:cubicBezTo>
                <a:lnTo>
                  <a:pt x="5478" y="8859"/>
                </a:lnTo>
                <a:cubicBezTo>
                  <a:pt x="5073" y="8859"/>
                  <a:pt x="4692" y="8692"/>
                  <a:pt x="4407" y="8383"/>
                </a:cubicBezTo>
                <a:cubicBezTo>
                  <a:pt x="4145" y="8097"/>
                  <a:pt x="4216" y="7740"/>
                  <a:pt x="4359" y="7549"/>
                </a:cubicBezTo>
                <a:cubicBezTo>
                  <a:pt x="4478" y="7383"/>
                  <a:pt x="4669" y="7240"/>
                  <a:pt x="4907" y="7240"/>
                </a:cubicBezTo>
                <a:close/>
                <a:moveTo>
                  <a:pt x="2382" y="7906"/>
                </a:moveTo>
                <a:lnTo>
                  <a:pt x="3906" y="8073"/>
                </a:lnTo>
                <a:cubicBezTo>
                  <a:pt x="3930" y="8240"/>
                  <a:pt x="4002" y="8407"/>
                  <a:pt x="4121" y="8573"/>
                </a:cubicBezTo>
                <a:lnTo>
                  <a:pt x="3168" y="9073"/>
                </a:lnTo>
                <a:lnTo>
                  <a:pt x="2859" y="8811"/>
                </a:lnTo>
                <a:cubicBezTo>
                  <a:pt x="2597" y="8573"/>
                  <a:pt x="2430" y="8264"/>
                  <a:pt x="2382" y="7906"/>
                </a:cubicBezTo>
                <a:close/>
                <a:moveTo>
                  <a:pt x="9693" y="7906"/>
                </a:moveTo>
                <a:cubicBezTo>
                  <a:pt x="9646" y="8264"/>
                  <a:pt x="9479" y="8573"/>
                  <a:pt x="9217" y="8811"/>
                </a:cubicBezTo>
                <a:lnTo>
                  <a:pt x="8931" y="9073"/>
                </a:lnTo>
                <a:lnTo>
                  <a:pt x="7979" y="8573"/>
                </a:lnTo>
                <a:cubicBezTo>
                  <a:pt x="8098" y="8407"/>
                  <a:pt x="8169" y="8240"/>
                  <a:pt x="8193" y="8073"/>
                </a:cubicBezTo>
                <a:lnTo>
                  <a:pt x="9693" y="7906"/>
                </a:lnTo>
                <a:close/>
                <a:moveTo>
                  <a:pt x="4383" y="8811"/>
                </a:moveTo>
                <a:cubicBezTo>
                  <a:pt x="4526" y="8954"/>
                  <a:pt x="4716" y="9050"/>
                  <a:pt x="4907" y="9121"/>
                </a:cubicBezTo>
                <a:lnTo>
                  <a:pt x="4407" y="10145"/>
                </a:lnTo>
                <a:cubicBezTo>
                  <a:pt x="4359" y="10121"/>
                  <a:pt x="4311" y="10097"/>
                  <a:pt x="4288" y="10050"/>
                </a:cubicBezTo>
                <a:lnTo>
                  <a:pt x="3454" y="9312"/>
                </a:lnTo>
                <a:lnTo>
                  <a:pt x="4383" y="8811"/>
                </a:lnTo>
                <a:close/>
                <a:moveTo>
                  <a:pt x="7717" y="8835"/>
                </a:moveTo>
                <a:lnTo>
                  <a:pt x="8646" y="9335"/>
                </a:lnTo>
                <a:lnTo>
                  <a:pt x="7812" y="10074"/>
                </a:lnTo>
                <a:cubicBezTo>
                  <a:pt x="7764" y="10097"/>
                  <a:pt x="7741" y="10121"/>
                  <a:pt x="7693" y="10145"/>
                </a:cubicBezTo>
                <a:lnTo>
                  <a:pt x="7193" y="9121"/>
                </a:lnTo>
                <a:cubicBezTo>
                  <a:pt x="7383" y="9050"/>
                  <a:pt x="7550" y="8954"/>
                  <a:pt x="7717" y="8835"/>
                </a:cubicBezTo>
                <a:close/>
                <a:moveTo>
                  <a:pt x="5835" y="0"/>
                </a:moveTo>
                <a:cubicBezTo>
                  <a:pt x="5669" y="0"/>
                  <a:pt x="5502" y="72"/>
                  <a:pt x="5407" y="238"/>
                </a:cubicBezTo>
                <a:cubicBezTo>
                  <a:pt x="5335" y="310"/>
                  <a:pt x="5288" y="429"/>
                  <a:pt x="5288" y="524"/>
                </a:cubicBezTo>
                <a:cubicBezTo>
                  <a:pt x="4931" y="619"/>
                  <a:pt x="4573" y="738"/>
                  <a:pt x="4264" y="929"/>
                </a:cubicBezTo>
                <a:cubicBezTo>
                  <a:pt x="3943" y="877"/>
                  <a:pt x="3638" y="851"/>
                  <a:pt x="3345" y="851"/>
                </a:cubicBezTo>
                <a:cubicBezTo>
                  <a:pt x="2422" y="851"/>
                  <a:pt x="1629" y="1118"/>
                  <a:pt x="906" y="1715"/>
                </a:cubicBezTo>
                <a:cubicBezTo>
                  <a:pt x="382" y="2143"/>
                  <a:pt x="191" y="2858"/>
                  <a:pt x="382" y="3501"/>
                </a:cubicBezTo>
                <a:cubicBezTo>
                  <a:pt x="620" y="4311"/>
                  <a:pt x="572" y="5168"/>
                  <a:pt x="215" y="5906"/>
                </a:cubicBezTo>
                <a:lnTo>
                  <a:pt x="215" y="5930"/>
                </a:lnTo>
                <a:cubicBezTo>
                  <a:pt x="1" y="6359"/>
                  <a:pt x="49" y="6906"/>
                  <a:pt x="382" y="7287"/>
                </a:cubicBezTo>
                <a:cubicBezTo>
                  <a:pt x="406" y="7335"/>
                  <a:pt x="453" y="7335"/>
                  <a:pt x="501" y="7335"/>
                </a:cubicBezTo>
                <a:cubicBezTo>
                  <a:pt x="549" y="7335"/>
                  <a:pt x="596" y="7335"/>
                  <a:pt x="620" y="7311"/>
                </a:cubicBezTo>
                <a:cubicBezTo>
                  <a:pt x="692" y="7240"/>
                  <a:pt x="715" y="7121"/>
                  <a:pt x="644" y="7049"/>
                </a:cubicBezTo>
                <a:cubicBezTo>
                  <a:pt x="453" y="6835"/>
                  <a:pt x="406" y="6549"/>
                  <a:pt x="453" y="6287"/>
                </a:cubicBezTo>
                <a:cubicBezTo>
                  <a:pt x="596" y="6239"/>
                  <a:pt x="882" y="6120"/>
                  <a:pt x="1096" y="5930"/>
                </a:cubicBezTo>
                <a:cubicBezTo>
                  <a:pt x="1620" y="5430"/>
                  <a:pt x="1668" y="4882"/>
                  <a:pt x="1668" y="4334"/>
                </a:cubicBezTo>
                <a:cubicBezTo>
                  <a:pt x="1644" y="3953"/>
                  <a:pt x="1596" y="3715"/>
                  <a:pt x="1573" y="3501"/>
                </a:cubicBezTo>
                <a:cubicBezTo>
                  <a:pt x="1525" y="3310"/>
                  <a:pt x="1501" y="3191"/>
                  <a:pt x="1525" y="3001"/>
                </a:cubicBezTo>
                <a:cubicBezTo>
                  <a:pt x="1549" y="2882"/>
                  <a:pt x="1596" y="2786"/>
                  <a:pt x="1668" y="2667"/>
                </a:cubicBezTo>
                <a:cubicBezTo>
                  <a:pt x="1716" y="2596"/>
                  <a:pt x="1692" y="2477"/>
                  <a:pt x="1620" y="2429"/>
                </a:cubicBezTo>
                <a:cubicBezTo>
                  <a:pt x="1595" y="2412"/>
                  <a:pt x="1564" y="2404"/>
                  <a:pt x="1532" y="2404"/>
                </a:cubicBezTo>
                <a:cubicBezTo>
                  <a:pt x="1473" y="2404"/>
                  <a:pt x="1413" y="2431"/>
                  <a:pt x="1382" y="2477"/>
                </a:cubicBezTo>
                <a:cubicBezTo>
                  <a:pt x="1287" y="2620"/>
                  <a:pt x="1215" y="2786"/>
                  <a:pt x="1192" y="2929"/>
                </a:cubicBezTo>
                <a:cubicBezTo>
                  <a:pt x="1144" y="3191"/>
                  <a:pt x="1168" y="3382"/>
                  <a:pt x="1215" y="3596"/>
                </a:cubicBezTo>
                <a:cubicBezTo>
                  <a:pt x="1263" y="3763"/>
                  <a:pt x="1311" y="4001"/>
                  <a:pt x="1311" y="4358"/>
                </a:cubicBezTo>
                <a:cubicBezTo>
                  <a:pt x="1335" y="4882"/>
                  <a:pt x="1239" y="5311"/>
                  <a:pt x="834" y="5692"/>
                </a:cubicBezTo>
                <a:cubicBezTo>
                  <a:pt x="787" y="5739"/>
                  <a:pt x="692" y="5787"/>
                  <a:pt x="620" y="5835"/>
                </a:cubicBezTo>
                <a:cubicBezTo>
                  <a:pt x="930" y="5049"/>
                  <a:pt x="977" y="4191"/>
                  <a:pt x="715" y="3406"/>
                </a:cubicBezTo>
                <a:cubicBezTo>
                  <a:pt x="549" y="2882"/>
                  <a:pt x="715" y="2334"/>
                  <a:pt x="1144" y="1977"/>
                </a:cubicBezTo>
                <a:cubicBezTo>
                  <a:pt x="1731" y="1468"/>
                  <a:pt x="2511" y="1200"/>
                  <a:pt x="3299" y="1200"/>
                </a:cubicBezTo>
                <a:cubicBezTo>
                  <a:pt x="3470" y="1200"/>
                  <a:pt x="3641" y="1213"/>
                  <a:pt x="3811" y="1238"/>
                </a:cubicBezTo>
                <a:cubicBezTo>
                  <a:pt x="3668" y="1358"/>
                  <a:pt x="3502" y="1524"/>
                  <a:pt x="3359" y="1667"/>
                </a:cubicBezTo>
                <a:cubicBezTo>
                  <a:pt x="2859" y="1691"/>
                  <a:pt x="2430" y="1762"/>
                  <a:pt x="2073" y="1905"/>
                </a:cubicBezTo>
                <a:cubicBezTo>
                  <a:pt x="1978" y="1953"/>
                  <a:pt x="1954" y="2048"/>
                  <a:pt x="1978" y="2143"/>
                </a:cubicBezTo>
                <a:cubicBezTo>
                  <a:pt x="2025" y="2215"/>
                  <a:pt x="2073" y="2239"/>
                  <a:pt x="2144" y="2239"/>
                </a:cubicBezTo>
                <a:lnTo>
                  <a:pt x="2216" y="2239"/>
                </a:lnTo>
                <a:cubicBezTo>
                  <a:pt x="2454" y="2120"/>
                  <a:pt x="2740" y="2072"/>
                  <a:pt x="3097" y="2024"/>
                </a:cubicBezTo>
                <a:lnTo>
                  <a:pt x="3097" y="2024"/>
                </a:lnTo>
                <a:cubicBezTo>
                  <a:pt x="2692" y="2620"/>
                  <a:pt x="2501" y="3310"/>
                  <a:pt x="2501" y="4001"/>
                </a:cubicBezTo>
                <a:cubicBezTo>
                  <a:pt x="2501" y="4311"/>
                  <a:pt x="2644" y="4572"/>
                  <a:pt x="2859" y="4739"/>
                </a:cubicBezTo>
                <a:cubicBezTo>
                  <a:pt x="2740" y="4811"/>
                  <a:pt x="2621" y="4930"/>
                  <a:pt x="2549" y="5049"/>
                </a:cubicBezTo>
                <a:cubicBezTo>
                  <a:pt x="2359" y="5358"/>
                  <a:pt x="2335" y="5716"/>
                  <a:pt x="2501" y="6049"/>
                </a:cubicBezTo>
                <a:lnTo>
                  <a:pt x="2644" y="6311"/>
                </a:lnTo>
                <a:cubicBezTo>
                  <a:pt x="2478" y="6478"/>
                  <a:pt x="2359" y="6644"/>
                  <a:pt x="2263" y="6811"/>
                </a:cubicBezTo>
                <a:lnTo>
                  <a:pt x="1525" y="7263"/>
                </a:lnTo>
                <a:cubicBezTo>
                  <a:pt x="1430" y="7311"/>
                  <a:pt x="1335" y="7359"/>
                  <a:pt x="1215" y="7359"/>
                </a:cubicBezTo>
                <a:cubicBezTo>
                  <a:pt x="1120" y="7359"/>
                  <a:pt x="1049" y="7430"/>
                  <a:pt x="1049" y="7525"/>
                </a:cubicBezTo>
                <a:cubicBezTo>
                  <a:pt x="1049" y="7621"/>
                  <a:pt x="1120" y="7692"/>
                  <a:pt x="1215" y="7692"/>
                </a:cubicBezTo>
                <a:cubicBezTo>
                  <a:pt x="1406" y="7692"/>
                  <a:pt x="1573" y="7645"/>
                  <a:pt x="1716" y="7549"/>
                </a:cubicBezTo>
                <a:lnTo>
                  <a:pt x="2073" y="7359"/>
                </a:lnTo>
                <a:lnTo>
                  <a:pt x="2073" y="7359"/>
                </a:lnTo>
                <a:cubicBezTo>
                  <a:pt x="2049" y="7430"/>
                  <a:pt x="2025" y="7573"/>
                  <a:pt x="2025" y="7716"/>
                </a:cubicBezTo>
                <a:cubicBezTo>
                  <a:pt x="2025" y="8216"/>
                  <a:pt x="2263" y="8716"/>
                  <a:pt x="2644" y="9073"/>
                </a:cubicBezTo>
                <a:lnTo>
                  <a:pt x="4049" y="10312"/>
                </a:lnTo>
                <a:cubicBezTo>
                  <a:pt x="4145" y="10407"/>
                  <a:pt x="4264" y="10478"/>
                  <a:pt x="4383" y="10550"/>
                </a:cubicBezTo>
                <a:cubicBezTo>
                  <a:pt x="4740" y="10788"/>
                  <a:pt x="5145" y="10883"/>
                  <a:pt x="5574" y="10883"/>
                </a:cubicBezTo>
                <a:lnTo>
                  <a:pt x="5621" y="10883"/>
                </a:lnTo>
                <a:cubicBezTo>
                  <a:pt x="5716" y="10883"/>
                  <a:pt x="5812" y="10812"/>
                  <a:pt x="5812" y="10717"/>
                </a:cubicBezTo>
                <a:cubicBezTo>
                  <a:pt x="5812" y="10621"/>
                  <a:pt x="5716" y="10550"/>
                  <a:pt x="5621" y="10550"/>
                </a:cubicBezTo>
                <a:lnTo>
                  <a:pt x="5574" y="10550"/>
                </a:lnTo>
                <a:cubicBezTo>
                  <a:pt x="5264" y="10550"/>
                  <a:pt x="4954" y="10478"/>
                  <a:pt x="4692" y="10336"/>
                </a:cubicBezTo>
                <a:lnTo>
                  <a:pt x="5240" y="9192"/>
                </a:lnTo>
                <a:cubicBezTo>
                  <a:pt x="5335" y="9216"/>
                  <a:pt x="5407" y="9216"/>
                  <a:pt x="5478" y="9216"/>
                </a:cubicBezTo>
                <a:lnTo>
                  <a:pt x="6598" y="9216"/>
                </a:lnTo>
                <a:cubicBezTo>
                  <a:pt x="6693" y="9216"/>
                  <a:pt x="6764" y="9216"/>
                  <a:pt x="6836" y="9192"/>
                </a:cubicBezTo>
                <a:lnTo>
                  <a:pt x="7407" y="10336"/>
                </a:lnTo>
                <a:cubicBezTo>
                  <a:pt x="7121" y="10478"/>
                  <a:pt x="6836" y="10550"/>
                  <a:pt x="6526" y="10550"/>
                </a:cubicBezTo>
                <a:lnTo>
                  <a:pt x="6431" y="10550"/>
                </a:lnTo>
                <a:cubicBezTo>
                  <a:pt x="6336" y="10550"/>
                  <a:pt x="6264" y="10621"/>
                  <a:pt x="6264" y="10717"/>
                </a:cubicBezTo>
                <a:cubicBezTo>
                  <a:pt x="6264" y="10812"/>
                  <a:pt x="6336" y="10883"/>
                  <a:pt x="6431" y="10883"/>
                </a:cubicBezTo>
                <a:lnTo>
                  <a:pt x="6526" y="10883"/>
                </a:lnTo>
                <a:cubicBezTo>
                  <a:pt x="6955" y="10883"/>
                  <a:pt x="7360" y="10788"/>
                  <a:pt x="7717" y="10550"/>
                </a:cubicBezTo>
                <a:cubicBezTo>
                  <a:pt x="7836" y="10478"/>
                  <a:pt x="7931" y="10407"/>
                  <a:pt x="8026" y="10312"/>
                </a:cubicBezTo>
                <a:lnTo>
                  <a:pt x="9455" y="9073"/>
                </a:lnTo>
                <a:cubicBezTo>
                  <a:pt x="9836" y="8716"/>
                  <a:pt x="10074" y="8216"/>
                  <a:pt x="10074" y="7716"/>
                </a:cubicBezTo>
                <a:cubicBezTo>
                  <a:pt x="10074" y="7621"/>
                  <a:pt x="10051" y="7478"/>
                  <a:pt x="10027" y="7359"/>
                </a:cubicBezTo>
                <a:lnTo>
                  <a:pt x="10027" y="7359"/>
                </a:lnTo>
                <a:lnTo>
                  <a:pt x="10360" y="7549"/>
                </a:lnTo>
                <a:cubicBezTo>
                  <a:pt x="10501" y="7639"/>
                  <a:pt x="10675" y="7687"/>
                  <a:pt x="10854" y="7687"/>
                </a:cubicBezTo>
                <a:cubicBezTo>
                  <a:pt x="11010" y="7687"/>
                  <a:pt x="11169" y="7650"/>
                  <a:pt x="11313" y="7573"/>
                </a:cubicBezTo>
                <a:cubicBezTo>
                  <a:pt x="11622" y="7430"/>
                  <a:pt x="11837" y="7168"/>
                  <a:pt x="11932" y="6859"/>
                </a:cubicBezTo>
                <a:cubicBezTo>
                  <a:pt x="12051" y="6549"/>
                  <a:pt x="12027" y="6216"/>
                  <a:pt x="11884" y="5906"/>
                </a:cubicBezTo>
                <a:cubicBezTo>
                  <a:pt x="11718" y="5573"/>
                  <a:pt x="11622" y="5239"/>
                  <a:pt x="11575" y="4858"/>
                </a:cubicBezTo>
                <a:cubicBezTo>
                  <a:pt x="11575" y="4776"/>
                  <a:pt x="11503" y="4711"/>
                  <a:pt x="11422" y="4711"/>
                </a:cubicBezTo>
                <a:cubicBezTo>
                  <a:pt x="11409" y="4711"/>
                  <a:pt x="11397" y="4712"/>
                  <a:pt x="11384" y="4715"/>
                </a:cubicBezTo>
                <a:cubicBezTo>
                  <a:pt x="11289" y="4715"/>
                  <a:pt x="11218" y="4811"/>
                  <a:pt x="11241" y="4906"/>
                </a:cubicBezTo>
                <a:cubicBezTo>
                  <a:pt x="11265" y="5215"/>
                  <a:pt x="11337" y="5549"/>
                  <a:pt x="11479" y="5835"/>
                </a:cubicBezTo>
                <a:cubicBezTo>
                  <a:pt x="11384" y="5787"/>
                  <a:pt x="11313" y="5739"/>
                  <a:pt x="11241" y="5692"/>
                </a:cubicBezTo>
                <a:cubicBezTo>
                  <a:pt x="10837" y="5311"/>
                  <a:pt x="10765" y="4882"/>
                  <a:pt x="10765" y="4358"/>
                </a:cubicBezTo>
                <a:cubicBezTo>
                  <a:pt x="10789" y="4001"/>
                  <a:pt x="10837" y="3763"/>
                  <a:pt x="10860" y="3596"/>
                </a:cubicBezTo>
                <a:cubicBezTo>
                  <a:pt x="10908" y="3382"/>
                  <a:pt x="10956" y="3191"/>
                  <a:pt x="10908" y="2929"/>
                </a:cubicBezTo>
                <a:cubicBezTo>
                  <a:pt x="10813" y="2572"/>
                  <a:pt x="10455" y="1715"/>
                  <a:pt x="8717" y="1667"/>
                </a:cubicBezTo>
                <a:cubicBezTo>
                  <a:pt x="8574" y="1524"/>
                  <a:pt x="8431" y="1358"/>
                  <a:pt x="8265" y="1238"/>
                </a:cubicBezTo>
                <a:cubicBezTo>
                  <a:pt x="8434" y="1213"/>
                  <a:pt x="8606" y="1200"/>
                  <a:pt x="8777" y="1200"/>
                </a:cubicBezTo>
                <a:cubicBezTo>
                  <a:pt x="9566" y="1200"/>
                  <a:pt x="10349" y="1468"/>
                  <a:pt x="10956" y="1977"/>
                </a:cubicBezTo>
                <a:cubicBezTo>
                  <a:pt x="11360" y="2334"/>
                  <a:pt x="11527" y="2882"/>
                  <a:pt x="11360" y="3406"/>
                </a:cubicBezTo>
                <a:cubicBezTo>
                  <a:pt x="11313" y="3596"/>
                  <a:pt x="11265" y="3834"/>
                  <a:pt x="11241" y="4049"/>
                </a:cubicBezTo>
                <a:cubicBezTo>
                  <a:pt x="11218" y="4144"/>
                  <a:pt x="11289" y="4239"/>
                  <a:pt x="11384" y="4239"/>
                </a:cubicBezTo>
                <a:lnTo>
                  <a:pt x="11408" y="4239"/>
                </a:lnTo>
                <a:cubicBezTo>
                  <a:pt x="11503" y="4239"/>
                  <a:pt x="11575" y="4168"/>
                  <a:pt x="11575" y="4096"/>
                </a:cubicBezTo>
                <a:cubicBezTo>
                  <a:pt x="11599" y="3882"/>
                  <a:pt x="11646" y="3691"/>
                  <a:pt x="11694" y="3501"/>
                </a:cubicBezTo>
                <a:cubicBezTo>
                  <a:pt x="11908" y="2858"/>
                  <a:pt x="11694" y="2143"/>
                  <a:pt x="11170" y="1715"/>
                </a:cubicBezTo>
                <a:cubicBezTo>
                  <a:pt x="10395" y="1081"/>
                  <a:pt x="9594" y="851"/>
                  <a:pt x="8748" y="851"/>
                </a:cubicBezTo>
                <a:cubicBezTo>
                  <a:pt x="8450" y="851"/>
                  <a:pt x="8146" y="879"/>
                  <a:pt x="7836" y="929"/>
                </a:cubicBezTo>
                <a:cubicBezTo>
                  <a:pt x="7502" y="738"/>
                  <a:pt x="7145" y="619"/>
                  <a:pt x="6788" y="524"/>
                </a:cubicBezTo>
                <a:cubicBezTo>
                  <a:pt x="6788" y="429"/>
                  <a:pt x="6740" y="310"/>
                  <a:pt x="6693" y="238"/>
                </a:cubicBezTo>
                <a:cubicBezTo>
                  <a:pt x="6598" y="72"/>
                  <a:pt x="6407" y="0"/>
                  <a:pt x="62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7"/>
          <p:cNvSpPr/>
          <p:nvPr/>
        </p:nvSpPr>
        <p:spPr>
          <a:xfrm>
            <a:off x="3527653" y="3455099"/>
            <a:ext cx="12645" cy="29459"/>
          </a:xfrm>
          <a:custGeom>
            <a:rect b="b" l="l" r="r" t="t"/>
            <a:pathLst>
              <a:path extrusionOk="0" h="834" w="358">
                <a:moveTo>
                  <a:pt x="191" y="0"/>
                </a:moveTo>
                <a:cubicBezTo>
                  <a:pt x="96" y="0"/>
                  <a:pt x="0" y="72"/>
                  <a:pt x="0" y="191"/>
                </a:cubicBezTo>
                <a:lnTo>
                  <a:pt x="0" y="643"/>
                </a:lnTo>
                <a:cubicBezTo>
                  <a:pt x="0" y="738"/>
                  <a:pt x="96" y="834"/>
                  <a:pt x="191" y="834"/>
                </a:cubicBezTo>
                <a:cubicBezTo>
                  <a:pt x="286" y="834"/>
                  <a:pt x="357" y="738"/>
                  <a:pt x="357" y="643"/>
                </a:cubicBezTo>
                <a:lnTo>
                  <a:pt x="357" y="191"/>
                </a:lnTo>
                <a:cubicBezTo>
                  <a:pt x="357" y="95"/>
                  <a:pt x="286"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7"/>
          <p:cNvSpPr/>
          <p:nvPr/>
        </p:nvSpPr>
        <p:spPr>
          <a:xfrm>
            <a:off x="2624210" y="3416385"/>
            <a:ext cx="421468" cy="325567"/>
          </a:xfrm>
          <a:custGeom>
            <a:rect b="b" l="l" r="r" t="t"/>
            <a:pathLst>
              <a:path extrusionOk="0" h="9217" w="11932">
                <a:moveTo>
                  <a:pt x="501" y="358"/>
                </a:moveTo>
                <a:cubicBezTo>
                  <a:pt x="596" y="358"/>
                  <a:pt x="667" y="429"/>
                  <a:pt x="667" y="525"/>
                </a:cubicBezTo>
                <a:lnTo>
                  <a:pt x="667" y="1930"/>
                </a:lnTo>
                <a:cubicBezTo>
                  <a:pt x="667" y="2025"/>
                  <a:pt x="596" y="2096"/>
                  <a:pt x="501" y="2096"/>
                </a:cubicBezTo>
                <a:cubicBezTo>
                  <a:pt x="429" y="2096"/>
                  <a:pt x="334" y="2025"/>
                  <a:pt x="334" y="1930"/>
                </a:cubicBezTo>
                <a:lnTo>
                  <a:pt x="334" y="525"/>
                </a:lnTo>
                <a:cubicBezTo>
                  <a:pt x="334" y="429"/>
                  <a:pt x="429" y="358"/>
                  <a:pt x="501" y="358"/>
                </a:cubicBezTo>
                <a:close/>
                <a:moveTo>
                  <a:pt x="1025" y="1382"/>
                </a:moveTo>
                <a:cubicBezTo>
                  <a:pt x="3144" y="1429"/>
                  <a:pt x="4192" y="2453"/>
                  <a:pt x="5049" y="3525"/>
                </a:cubicBezTo>
                <a:lnTo>
                  <a:pt x="4359" y="4573"/>
                </a:lnTo>
                <a:cubicBezTo>
                  <a:pt x="4311" y="4502"/>
                  <a:pt x="4287" y="4454"/>
                  <a:pt x="4239" y="4382"/>
                </a:cubicBezTo>
                <a:cubicBezTo>
                  <a:pt x="4001" y="3906"/>
                  <a:pt x="3668" y="3263"/>
                  <a:pt x="3144" y="2715"/>
                </a:cubicBezTo>
                <a:cubicBezTo>
                  <a:pt x="2549" y="2120"/>
                  <a:pt x="1834" y="1810"/>
                  <a:pt x="1025" y="1763"/>
                </a:cubicBezTo>
                <a:lnTo>
                  <a:pt x="1025" y="1382"/>
                </a:lnTo>
                <a:close/>
                <a:moveTo>
                  <a:pt x="10908" y="3430"/>
                </a:moveTo>
                <a:lnTo>
                  <a:pt x="10908" y="4406"/>
                </a:lnTo>
                <a:cubicBezTo>
                  <a:pt x="10646" y="4430"/>
                  <a:pt x="10384" y="4454"/>
                  <a:pt x="10145" y="4478"/>
                </a:cubicBezTo>
                <a:cubicBezTo>
                  <a:pt x="10050" y="4478"/>
                  <a:pt x="9955" y="4549"/>
                  <a:pt x="9979" y="4644"/>
                </a:cubicBezTo>
                <a:cubicBezTo>
                  <a:pt x="9979" y="4740"/>
                  <a:pt x="10050" y="4811"/>
                  <a:pt x="10145" y="4811"/>
                </a:cubicBezTo>
                <a:cubicBezTo>
                  <a:pt x="10407" y="4811"/>
                  <a:pt x="10646" y="4787"/>
                  <a:pt x="10908" y="4763"/>
                </a:cubicBezTo>
                <a:lnTo>
                  <a:pt x="10908" y="5716"/>
                </a:lnTo>
                <a:cubicBezTo>
                  <a:pt x="9860" y="5716"/>
                  <a:pt x="9098" y="5692"/>
                  <a:pt x="8431" y="5549"/>
                </a:cubicBezTo>
                <a:lnTo>
                  <a:pt x="8550" y="4740"/>
                </a:lnTo>
                <a:cubicBezTo>
                  <a:pt x="8812" y="4787"/>
                  <a:pt x="9074" y="4811"/>
                  <a:pt x="9312" y="4811"/>
                </a:cubicBezTo>
                <a:lnTo>
                  <a:pt x="9336" y="4811"/>
                </a:lnTo>
                <a:cubicBezTo>
                  <a:pt x="9407" y="4811"/>
                  <a:pt x="9502" y="4740"/>
                  <a:pt x="9502" y="4644"/>
                </a:cubicBezTo>
                <a:cubicBezTo>
                  <a:pt x="9502" y="4549"/>
                  <a:pt x="9431" y="4478"/>
                  <a:pt x="9336" y="4478"/>
                </a:cubicBezTo>
                <a:cubicBezTo>
                  <a:pt x="9098" y="4454"/>
                  <a:pt x="8860" y="4430"/>
                  <a:pt x="8621" y="4406"/>
                </a:cubicBezTo>
                <a:lnTo>
                  <a:pt x="8740" y="3620"/>
                </a:lnTo>
                <a:lnTo>
                  <a:pt x="9169" y="3620"/>
                </a:lnTo>
                <a:cubicBezTo>
                  <a:pt x="9860" y="3620"/>
                  <a:pt x="10479" y="3525"/>
                  <a:pt x="10908" y="3430"/>
                </a:cubicBezTo>
                <a:close/>
                <a:moveTo>
                  <a:pt x="6335" y="2334"/>
                </a:moveTo>
                <a:cubicBezTo>
                  <a:pt x="6383" y="2334"/>
                  <a:pt x="6430" y="2334"/>
                  <a:pt x="6454" y="2358"/>
                </a:cubicBezTo>
                <a:cubicBezTo>
                  <a:pt x="6502" y="2382"/>
                  <a:pt x="6526" y="2430"/>
                  <a:pt x="6550" y="2477"/>
                </a:cubicBezTo>
                <a:cubicBezTo>
                  <a:pt x="6550" y="2525"/>
                  <a:pt x="6550" y="2573"/>
                  <a:pt x="6502" y="2596"/>
                </a:cubicBezTo>
                <a:lnTo>
                  <a:pt x="5454" y="4168"/>
                </a:lnTo>
                <a:cubicBezTo>
                  <a:pt x="5406" y="4240"/>
                  <a:pt x="5430" y="4359"/>
                  <a:pt x="5502" y="4406"/>
                </a:cubicBezTo>
                <a:cubicBezTo>
                  <a:pt x="5535" y="4423"/>
                  <a:pt x="5569" y="4431"/>
                  <a:pt x="5601" y="4431"/>
                </a:cubicBezTo>
                <a:cubicBezTo>
                  <a:pt x="5658" y="4431"/>
                  <a:pt x="5709" y="4405"/>
                  <a:pt x="5740" y="4359"/>
                </a:cubicBezTo>
                <a:lnTo>
                  <a:pt x="6621" y="3073"/>
                </a:lnTo>
                <a:cubicBezTo>
                  <a:pt x="6740" y="3120"/>
                  <a:pt x="6859" y="3192"/>
                  <a:pt x="6978" y="3239"/>
                </a:cubicBezTo>
                <a:cubicBezTo>
                  <a:pt x="6573" y="4168"/>
                  <a:pt x="6026" y="5668"/>
                  <a:pt x="5764" y="6502"/>
                </a:cubicBezTo>
                <a:cubicBezTo>
                  <a:pt x="5478" y="6216"/>
                  <a:pt x="5192" y="5883"/>
                  <a:pt x="4954" y="5549"/>
                </a:cubicBezTo>
                <a:lnTo>
                  <a:pt x="5287" y="5025"/>
                </a:lnTo>
                <a:cubicBezTo>
                  <a:pt x="5359" y="4954"/>
                  <a:pt x="5335" y="4835"/>
                  <a:pt x="5264" y="4787"/>
                </a:cubicBezTo>
                <a:cubicBezTo>
                  <a:pt x="5230" y="4770"/>
                  <a:pt x="5196" y="4763"/>
                  <a:pt x="5163" y="4763"/>
                </a:cubicBezTo>
                <a:cubicBezTo>
                  <a:pt x="5104" y="4763"/>
                  <a:pt x="5048" y="4789"/>
                  <a:pt x="5002" y="4835"/>
                </a:cubicBezTo>
                <a:lnTo>
                  <a:pt x="4573" y="5478"/>
                </a:lnTo>
                <a:cubicBezTo>
                  <a:pt x="4549" y="5526"/>
                  <a:pt x="4478" y="5573"/>
                  <a:pt x="4430" y="5573"/>
                </a:cubicBezTo>
                <a:cubicBezTo>
                  <a:pt x="4382" y="5573"/>
                  <a:pt x="4359" y="5549"/>
                  <a:pt x="4335" y="5526"/>
                </a:cubicBezTo>
                <a:cubicBezTo>
                  <a:pt x="4287" y="5502"/>
                  <a:pt x="4263" y="5478"/>
                  <a:pt x="4263" y="5430"/>
                </a:cubicBezTo>
                <a:cubicBezTo>
                  <a:pt x="4239" y="5383"/>
                  <a:pt x="4263" y="5335"/>
                  <a:pt x="4287" y="5287"/>
                </a:cubicBezTo>
                <a:lnTo>
                  <a:pt x="6216" y="2406"/>
                </a:lnTo>
                <a:cubicBezTo>
                  <a:pt x="6240" y="2382"/>
                  <a:pt x="6288" y="2334"/>
                  <a:pt x="6335" y="2334"/>
                </a:cubicBezTo>
                <a:close/>
                <a:moveTo>
                  <a:pt x="8383" y="5907"/>
                </a:moveTo>
                <a:cubicBezTo>
                  <a:pt x="9074" y="6049"/>
                  <a:pt x="9860" y="6073"/>
                  <a:pt x="10908" y="6073"/>
                </a:cubicBezTo>
                <a:lnTo>
                  <a:pt x="10908" y="7050"/>
                </a:lnTo>
                <a:cubicBezTo>
                  <a:pt x="10431" y="7050"/>
                  <a:pt x="9931" y="7002"/>
                  <a:pt x="9455" y="6931"/>
                </a:cubicBezTo>
                <a:cubicBezTo>
                  <a:pt x="9050" y="6883"/>
                  <a:pt x="8645" y="6788"/>
                  <a:pt x="8240" y="6692"/>
                </a:cubicBezTo>
                <a:lnTo>
                  <a:pt x="8383" y="5907"/>
                </a:lnTo>
                <a:close/>
                <a:moveTo>
                  <a:pt x="7312" y="3358"/>
                </a:moveTo>
                <a:cubicBezTo>
                  <a:pt x="7431" y="3382"/>
                  <a:pt x="7574" y="3430"/>
                  <a:pt x="7693" y="3454"/>
                </a:cubicBezTo>
                <a:lnTo>
                  <a:pt x="7073" y="7478"/>
                </a:lnTo>
                <a:cubicBezTo>
                  <a:pt x="6716" y="7264"/>
                  <a:pt x="6359" y="7026"/>
                  <a:pt x="6049" y="6764"/>
                </a:cubicBezTo>
                <a:cubicBezTo>
                  <a:pt x="6288" y="5978"/>
                  <a:pt x="6883" y="4335"/>
                  <a:pt x="7312" y="3358"/>
                </a:cubicBezTo>
                <a:close/>
                <a:moveTo>
                  <a:pt x="8217" y="3073"/>
                </a:moveTo>
                <a:cubicBezTo>
                  <a:pt x="8288" y="3073"/>
                  <a:pt x="8359" y="3096"/>
                  <a:pt x="8407" y="3120"/>
                </a:cubicBezTo>
                <a:cubicBezTo>
                  <a:pt x="8431" y="3168"/>
                  <a:pt x="8431" y="3216"/>
                  <a:pt x="8431" y="3263"/>
                </a:cubicBezTo>
                <a:lnTo>
                  <a:pt x="7693" y="8050"/>
                </a:lnTo>
                <a:cubicBezTo>
                  <a:pt x="7669" y="8121"/>
                  <a:pt x="7597" y="8193"/>
                  <a:pt x="7502" y="8193"/>
                </a:cubicBezTo>
                <a:lnTo>
                  <a:pt x="7478" y="8193"/>
                </a:lnTo>
                <a:cubicBezTo>
                  <a:pt x="7383" y="8169"/>
                  <a:pt x="7335" y="8097"/>
                  <a:pt x="7335" y="8002"/>
                </a:cubicBezTo>
                <a:lnTo>
                  <a:pt x="8097" y="3216"/>
                </a:lnTo>
                <a:cubicBezTo>
                  <a:pt x="8097" y="3144"/>
                  <a:pt x="8145" y="3073"/>
                  <a:pt x="8217" y="3073"/>
                </a:cubicBezTo>
                <a:close/>
                <a:moveTo>
                  <a:pt x="8193" y="7050"/>
                </a:moveTo>
                <a:cubicBezTo>
                  <a:pt x="8598" y="7145"/>
                  <a:pt x="9002" y="7240"/>
                  <a:pt x="9407" y="7288"/>
                </a:cubicBezTo>
                <a:cubicBezTo>
                  <a:pt x="9907" y="7359"/>
                  <a:pt x="10407" y="7407"/>
                  <a:pt x="10908" y="7407"/>
                </a:cubicBezTo>
                <a:lnTo>
                  <a:pt x="10908" y="8407"/>
                </a:lnTo>
                <a:cubicBezTo>
                  <a:pt x="9836" y="8383"/>
                  <a:pt x="8883" y="8217"/>
                  <a:pt x="8050" y="7931"/>
                </a:cubicBezTo>
                <a:lnTo>
                  <a:pt x="8193" y="7050"/>
                </a:lnTo>
                <a:close/>
                <a:moveTo>
                  <a:pt x="524" y="1"/>
                </a:moveTo>
                <a:cubicBezTo>
                  <a:pt x="239" y="1"/>
                  <a:pt x="1" y="239"/>
                  <a:pt x="1" y="525"/>
                </a:cubicBezTo>
                <a:lnTo>
                  <a:pt x="1" y="1930"/>
                </a:lnTo>
                <a:cubicBezTo>
                  <a:pt x="1" y="2215"/>
                  <a:pt x="239" y="2453"/>
                  <a:pt x="524" y="2453"/>
                </a:cubicBezTo>
                <a:cubicBezTo>
                  <a:pt x="739" y="2453"/>
                  <a:pt x="929" y="2311"/>
                  <a:pt x="1001" y="2096"/>
                </a:cubicBezTo>
                <a:cubicBezTo>
                  <a:pt x="2715" y="2192"/>
                  <a:pt x="3477" y="3644"/>
                  <a:pt x="3930" y="4549"/>
                </a:cubicBezTo>
                <a:cubicBezTo>
                  <a:pt x="4001" y="4668"/>
                  <a:pt x="4049" y="4740"/>
                  <a:pt x="4120" y="4883"/>
                </a:cubicBezTo>
                <a:lnTo>
                  <a:pt x="4001" y="5097"/>
                </a:lnTo>
                <a:cubicBezTo>
                  <a:pt x="3906" y="5216"/>
                  <a:pt x="3882" y="5359"/>
                  <a:pt x="3906" y="5478"/>
                </a:cubicBezTo>
                <a:cubicBezTo>
                  <a:pt x="3930" y="5621"/>
                  <a:pt x="4025" y="5740"/>
                  <a:pt x="4120" y="5811"/>
                </a:cubicBezTo>
                <a:cubicBezTo>
                  <a:pt x="4216" y="5883"/>
                  <a:pt x="4311" y="5907"/>
                  <a:pt x="4430" y="5907"/>
                </a:cubicBezTo>
                <a:cubicBezTo>
                  <a:pt x="4525" y="5907"/>
                  <a:pt x="4621" y="5883"/>
                  <a:pt x="4716" y="5811"/>
                </a:cubicBezTo>
                <a:cubicBezTo>
                  <a:pt x="5025" y="6240"/>
                  <a:pt x="5359" y="6597"/>
                  <a:pt x="5716" y="6931"/>
                </a:cubicBezTo>
                <a:cubicBezTo>
                  <a:pt x="6097" y="7264"/>
                  <a:pt x="6550" y="7597"/>
                  <a:pt x="7002" y="7836"/>
                </a:cubicBezTo>
                <a:lnTo>
                  <a:pt x="7002" y="7931"/>
                </a:lnTo>
                <a:cubicBezTo>
                  <a:pt x="6954" y="8217"/>
                  <a:pt x="7145" y="8502"/>
                  <a:pt x="7431" y="8526"/>
                </a:cubicBezTo>
                <a:cubicBezTo>
                  <a:pt x="7454" y="8550"/>
                  <a:pt x="7478" y="8550"/>
                  <a:pt x="7502" y="8550"/>
                </a:cubicBezTo>
                <a:cubicBezTo>
                  <a:pt x="7716" y="8550"/>
                  <a:pt x="7883" y="8431"/>
                  <a:pt x="7978" y="8264"/>
                </a:cubicBezTo>
                <a:cubicBezTo>
                  <a:pt x="8836" y="8574"/>
                  <a:pt x="9788" y="8740"/>
                  <a:pt x="10908" y="8740"/>
                </a:cubicBezTo>
                <a:cubicBezTo>
                  <a:pt x="10931" y="9002"/>
                  <a:pt x="11146" y="9217"/>
                  <a:pt x="11408" y="9217"/>
                </a:cubicBezTo>
                <a:cubicBezTo>
                  <a:pt x="11693" y="9217"/>
                  <a:pt x="11932" y="8979"/>
                  <a:pt x="11932" y="8693"/>
                </a:cubicBezTo>
                <a:lnTo>
                  <a:pt x="11932" y="7716"/>
                </a:lnTo>
                <a:cubicBezTo>
                  <a:pt x="11932" y="7621"/>
                  <a:pt x="11860" y="7550"/>
                  <a:pt x="11741" y="7550"/>
                </a:cubicBezTo>
                <a:cubicBezTo>
                  <a:pt x="11646" y="7550"/>
                  <a:pt x="11574" y="7621"/>
                  <a:pt x="11574" y="7716"/>
                </a:cubicBezTo>
                <a:lnTo>
                  <a:pt x="11574" y="8693"/>
                </a:lnTo>
                <a:cubicBezTo>
                  <a:pt x="11574" y="8788"/>
                  <a:pt x="11503" y="8860"/>
                  <a:pt x="11408" y="8860"/>
                </a:cubicBezTo>
                <a:cubicBezTo>
                  <a:pt x="11312" y="8860"/>
                  <a:pt x="11241" y="8788"/>
                  <a:pt x="11241" y="8693"/>
                </a:cubicBezTo>
                <a:lnTo>
                  <a:pt x="11241" y="3096"/>
                </a:lnTo>
                <a:cubicBezTo>
                  <a:pt x="11241" y="3001"/>
                  <a:pt x="11312" y="2930"/>
                  <a:pt x="11408" y="2930"/>
                </a:cubicBezTo>
                <a:cubicBezTo>
                  <a:pt x="11503" y="2930"/>
                  <a:pt x="11574" y="3001"/>
                  <a:pt x="11574" y="3096"/>
                </a:cubicBezTo>
                <a:lnTo>
                  <a:pt x="11574" y="6907"/>
                </a:lnTo>
                <a:cubicBezTo>
                  <a:pt x="11574" y="7002"/>
                  <a:pt x="11646" y="7073"/>
                  <a:pt x="11765" y="7073"/>
                </a:cubicBezTo>
                <a:cubicBezTo>
                  <a:pt x="11860" y="7073"/>
                  <a:pt x="11932" y="7002"/>
                  <a:pt x="11932" y="6907"/>
                </a:cubicBezTo>
                <a:lnTo>
                  <a:pt x="11932" y="3096"/>
                </a:lnTo>
                <a:cubicBezTo>
                  <a:pt x="11932" y="2811"/>
                  <a:pt x="11693" y="2573"/>
                  <a:pt x="11408" y="2573"/>
                </a:cubicBezTo>
                <a:cubicBezTo>
                  <a:pt x="11146" y="2573"/>
                  <a:pt x="10908" y="2787"/>
                  <a:pt x="10908" y="3073"/>
                </a:cubicBezTo>
                <a:cubicBezTo>
                  <a:pt x="10537" y="3155"/>
                  <a:pt x="9883" y="3273"/>
                  <a:pt x="9145" y="3273"/>
                </a:cubicBezTo>
                <a:cubicBezTo>
                  <a:pt x="9028" y="3273"/>
                  <a:pt x="8908" y="3270"/>
                  <a:pt x="8788" y="3263"/>
                </a:cubicBezTo>
                <a:cubicBezTo>
                  <a:pt x="8788" y="3001"/>
                  <a:pt x="8598" y="2763"/>
                  <a:pt x="8336" y="2715"/>
                </a:cubicBezTo>
                <a:cubicBezTo>
                  <a:pt x="8193" y="2715"/>
                  <a:pt x="8074" y="2739"/>
                  <a:pt x="7955" y="2811"/>
                </a:cubicBezTo>
                <a:cubicBezTo>
                  <a:pt x="7859" y="2906"/>
                  <a:pt x="7788" y="3001"/>
                  <a:pt x="7740" y="3120"/>
                </a:cubicBezTo>
                <a:cubicBezTo>
                  <a:pt x="7407" y="3025"/>
                  <a:pt x="7097" y="2930"/>
                  <a:pt x="6811" y="2763"/>
                </a:cubicBezTo>
                <a:cubicBezTo>
                  <a:pt x="6883" y="2668"/>
                  <a:pt x="6907" y="2525"/>
                  <a:pt x="6883" y="2406"/>
                </a:cubicBezTo>
                <a:cubicBezTo>
                  <a:pt x="6859" y="2263"/>
                  <a:pt x="6788" y="2144"/>
                  <a:pt x="6669" y="2072"/>
                </a:cubicBezTo>
                <a:cubicBezTo>
                  <a:pt x="6571" y="2014"/>
                  <a:pt x="6456" y="1971"/>
                  <a:pt x="6340" y="1971"/>
                </a:cubicBezTo>
                <a:cubicBezTo>
                  <a:pt x="6314" y="1971"/>
                  <a:pt x="6289" y="1973"/>
                  <a:pt x="6264" y="1977"/>
                </a:cubicBezTo>
                <a:cubicBezTo>
                  <a:pt x="6145" y="2001"/>
                  <a:pt x="6026" y="2072"/>
                  <a:pt x="5954" y="2168"/>
                </a:cubicBezTo>
                <a:cubicBezTo>
                  <a:pt x="5907" y="2120"/>
                  <a:pt x="5835" y="2072"/>
                  <a:pt x="5787" y="2025"/>
                </a:cubicBezTo>
                <a:cubicBezTo>
                  <a:pt x="5311" y="1596"/>
                  <a:pt x="4740" y="1120"/>
                  <a:pt x="3811" y="786"/>
                </a:cubicBezTo>
                <a:cubicBezTo>
                  <a:pt x="3785" y="774"/>
                  <a:pt x="3760" y="768"/>
                  <a:pt x="3736" y="768"/>
                </a:cubicBezTo>
                <a:cubicBezTo>
                  <a:pt x="3670" y="768"/>
                  <a:pt x="3614" y="812"/>
                  <a:pt x="3597" y="882"/>
                </a:cubicBezTo>
                <a:cubicBezTo>
                  <a:pt x="3549" y="977"/>
                  <a:pt x="3597" y="1072"/>
                  <a:pt x="3692" y="1096"/>
                </a:cubicBezTo>
                <a:cubicBezTo>
                  <a:pt x="4573" y="1429"/>
                  <a:pt x="5097" y="1882"/>
                  <a:pt x="5573" y="2287"/>
                </a:cubicBezTo>
                <a:cubicBezTo>
                  <a:pt x="5621" y="2358"/>
                  <a:pt x="5692" y="2406"/>
                  <a:pt x="5764" y="2477"/>
                </a:cubicBezTo>
                <a:lnTo>
                  <a:pt x="5240" y="3216"/>
                </a:lnTo>
                <a:cubicBezTo>
                  <a:pt x="4859" y="2763"/>
                  <a:pt x="4406" y="2239"/>
                  <a:pt x="3763" y="1834"/>
                </a:cubicBezTo>
                <a:cubicBezTo>
                  <a:pt x="2977" y="1334"/>
                  <a:pt x="2096" y="1072"/>
                  <a:pt x="1025" y="1048"/>
                </a:cubicBezTo>
                <a:lnTo>
                  <a:pt x="1025" y="691"/>
                </a:lnTo>
                <a:cubicBezTo>
                  <a:pt x="1739" y="691"/>
                  <a:pt x="2382" y="763"/>
                  <a:pt x="2930" y="882"/>
                </a:cubicBezTo>
                <a:lnTo>
                  <a:pt x="2977" y="882"/>
                </a:lnTo>
                <a:cubicBezTo>
                  <a:pt x="3049" y="882"/>
                  <a:pt x="3120" y="834"/>
                  <a:pt x="3144" y="739"/>
                </a:cubicBezTo>
                <a:cubicBezTo>
                  <a:pt x="3168" y="644"/>
                  <a:pt x="3096" y="572"/>
                  <a:pt x="3001" y="548"/>
                </a:cubicBezTo>
                <a:cubicBezTo>
                  <a:pt x="2406" y="405"/>
                  <a:pt x="1763" y="334"/>
                  <a:pt x="1001" y="334"/>
                </a:cubicBezTo>
                <a:cubicBezTo>
                  <a:pt x="929" y="143"/>
                  <a:pt x="739" y="1"/>
                  <a:pt x="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8" name="Google Shape;1648;p47"/>
          <p:cNvGrpSpPr/>
          <p:nvPr/>
        </p:nvGrpSpPr>
        <p:grpSpPr>
          <a:xfrm>
            <a:off x="1912567" y="3387774"/>
            <a:ext cx="422316" cy="383638"/>
            <a:chOff x="1912567" y="3387774"/>
            <a:chExt cx="422316" cy="383638"/>
          </a:xfrm>
        </p:grpSpPr>
        <p:sp>
          <p:nvSpPr>
            <p:cNvPr id="1649" name="Google Shape;1649;p47"/>
            <p:cNvSpPr/>
            <p:nvPr/>
          </p:nvSpPr>
          <p:spPr>
            <a:xfrm>
              <a:off x="1912567" y="3387774"/>
              <a:ext cx="422316" cy="383638"/>
            </a:xfrm>
            <a:custGeom>
              <a:rect b="b" l="l" r="r" t="t"/>
              <a:pathLst>
                <a:path extrusionOk="0" h="10861" w="11956">
                  <a:moveTo>
                    <a:pt x="6669" y="358"/>
                  </a:moveTo>
                  <a:lnTo>
                    <a:pt x="6430" y="930"/>
                  </a:lnTo>
                  <a:lnTo>
                    <a:pt x="5549" y="930"/>
                  </a:lnTo>
                  <a:lnTo>
                    <a:pt x="5311" y="358"/>
                  </a:lnTo>
                  <a:close/>
                  <a:moveTo>
                    <a:pt x="6549" y="1287"/>
                  </a:moveTo>
                  <a:cubicBezTo>
                    <a:pt x="6740" y="1287"/>
                    <a:pt x="6907" y="1430"/>
                    <a:pt x="6954" y="1620"/>
                  </a:cubicBezTo>
                  <a:lnTo>
                    <a:pt x="5025" y="1620"/>
                  </a:lnTo>
                  <a:cubicBezTo>
                    <a:pt x="5049" y="1430"/>
                    <a:pt x="5240" y="1287"/>
                    <a:pt x="5430" y="1287"/>
                  </a:cubicBezTo>
                  <a:close/>
                  <a:moveTo>
                    <a:pt x="548" y="2668"/>
                  </a:moveTo>
                  <a:cubicBezTo>
                    <a:pt x="667" y="2668"/>
                    <a:pt x="739" y="2763"/>
                    <a:pt x="739" y="2859"/>
                  </a:cubicBezTo>
                  <a:lnTo>
                    <a:pt x="739" y="3025"/>
                  </a:lnTo>
                  <a:lnTo>
                    <a:pt x="381" y="3025"/>
                  </a:lnTo>
                  <a:lnTo>
                    <a:pt x="381" y="2859"/>
                  </a:lnTo>
                  <a:cubicBezTo>
                    <a:pt x="381" y="2763"/>
                    <a:pt x="453" y="2668"/>
                    <a:pt x="548" y="2668"/>
                  </a:cubicBezTo>
                  <a:close/>
                  <a:moveTo>
                    <a:pt x="2120" y="2668"/>
                  </a:moveTo>
                  <a:cubicBezTo>
                    <a:pt x="2215" y="2668"/>
                    <a:pt x="2310" y="2763"/>
                    <a:pt x="2310" y="2859"/>
                  </a:cubicBezTo>
                  <a:lnTo>
                    <a:pt x="2310" y="3025"/>
                  </a:lnTo>
                  <a:lnTo>
                    <a:pt x="1929" y="3025"/>
                  </a:lnTo>
                  <a:lnTo>
                    <a:pt x="1929" y="2859"/>
                  </a:lnTo>
                  <a:cubicBezTo>
                    <a:pt x="1929" y="2763"/>
                    <a:pt x="2001" y="2668"/>
                    <a:pt x="2120" y="2668"/>
                  </a:cubicBezTo>
                  <a:close/>
                  <a:moveTo>
                    <a:pt x="3668" y="2668"/>
                  </a:moveTo>
                  <a:cubicBezTo>
                    <a:pt x="3763" y="2668"/>
                    <a:pt x="3858" y="2763"/>
                    <a:pt x="3858" y="2859"/>
                  </a:cubicBezTo>
                  <a:lnTo>
                    <a:pt x="3858" y="3025"/>
                  </a:lnTo>
                  <a:lnTo>
                    <a:pt x="3477" y="3025"/>
                  </a:lnTo>
                  <a:lnTo>
                    <a:pt x="3477" y="2859"/>
                  </a:lnTo>
                  <a:cubicBezTo>
                    <a:pt x="3477" y="2763"/>
                    <a:pt x="3549" y="2668"/>
                    <a:pt x="3668" y="2668"/>
                  </a:cubicBezTo>
                  <a:close/>
                  <a:moveTo>
                    <a:pt x="5216" y="2668"/>
                  </a:moveTo>
                  <a:cubicBezTo>
                    <a:pt x="5311" y="2668"/>
                    <a:pt x="5406" y="2763"/>
                    <a:pt x="5406" y="2859"/>
                  </a:cubicBezTo>
                  <a:lnTo>
                    <a:pt x="5406" y="3025"/>
                  </a:lnTo>
                  <a:lnTo>
                    <a:pt x="5025" y="3025"/>
                  </a:lnTo>
                  <a:lnTo>
                    <a:pt x="5025" y="2859"/>
                  </a:lnTo>
                  <a:cubicBezTo>
                    <a:pt x="5025" y="2763"/>
                    <a:pt x="5097" y="2668"/>
                    <a:pt x="5216" y="2668"/>
                  </a:cubicBezTo>
                  <a:close/>
                  <a:moveTo>
                    <a:pt x="6764" y="2668"/>
                  </a:moveTo>
                  <a:cubicBezTo>
                    <a:pt x="6859" y="2668"/>
                    <a:pt x="6954" y="2763"/>
                    <a:pt x="6954" y="2859"/>
                  </a:cubicBezTo>
                  <a:lnTo>
                    <a:pt x="6954" y="3025"/>
                  </a:lnTo>
                  <a:lnTo>
                    <a:pt x="6573" y="3025"/>
                  </a:lnTo>
                  <a:lnTo>
                    <a:pt x="6573" y="2859"/>
                  </a:lnTo>
                  <a:cubicBezTo>
                    <a:pt x="6573" y="2763"/>
                    <a:pt x="6669" y="2668"/>
                    <a:pt x="6764" y="2668"/>
                  </a:cubicBezTo>
                  <a:close/>
                  <a:moveTo>
                    <a:pt x="8312" y="2668"/>
                  </a:moveTo>
                  <a:cubicBezTo>
                    <a:pt x="8407" y="2668"/>
                    <a:pt x="8502" y="2763"/>
                    <a:pt x="8502" y="2859"/>
                  </a:cubicBezTo>
                  <a:lnTo>
                    <a:pt x="8502" y="3025"/>
                  </a:lnTo>
                  <a:lnTo>
                    <a:pt x="8121" y="3025"/>
                  </a:lnTo>
                  <a:lnTo>
                    <a:pt x="8121" y="2859"/>
                  </a:lnTo>
                  <a:cubicBezTo>
                    <a:pt x="8121" y="2763"/>
                    <a:pt x="8216" y="2668"/>
                    <a:pt x="8312" y="2668"/>
                  </a:cubicBezTo>
                  <a:close/>
                  <a:moveTo>
                    <a:pt x="9860" y="2668"/>
                  </a:moveTo>
                  <a:cubicBezTo>
                    <a:pt x="9955" y="2668"/>
                    <a:pt x="10050" y="2763"/>
                    <a:pt x="10050" y="2859"/>
                  </a:cubicBezTo>
                  <a:lnTo>
                    <a:pt x="10050" y="3025"/>
                  </a:lnTo>
                  <a:lnTo>
                    <a:pt x="9669" y="3025"/>
                  </a:lnTo>
                  <a:lnTo>
                    <a:pt x="9669" y="2859"/>
                  </a:lnTo>
                  <a:cubicBezTo>
                    <a:pt x="9669" y="2763"/>
                    <a:pt x="9764" y="2668"/>
                    <a:pt x="9860" y="2668"/>
                  </a:cubicBezTo>
                  <a:close/>
                  <a:moveTo>
                    <a:pt x="11408" y="2692"/>
                  </a:moveTo>
                  <a:cubicBezTo>
                    <a:pt x="11527" y="2692"/>
                    <a:pt x="11598" y="2763"/>
                    <a:pt x="11598" y="2859"/>
                  </a:cubicBezTo>
                  <a:lnTo>
                    <a:pt x="11598" y="3025"/>
                  </a:lnTo>
                  <a:lnTo>
                    <a:pt x="11217" y="3025"/>
                  </a:lnTo>
                  <a:lnTo>
                    <a:pt x="11217" y="2859"/>
                  </a:lnTo>
                  <a:cubicBezTo>
                    <a:pt x="11217" y="2763"/>
                    <a:pt x="11312" y="2692"/>
                    <a:pt x="11408" y="2692"/>
                  </a:cubicBezTo>
                  <a:close/>
                  <a:moveTo>
                    <a:pt x="1215" y="3383"/>
                  </a:moveTo>
                  <a:lnTo>
                    <a:pt x="1215" y="8026"/>
                  </a:lnTo>
                  <a:lnTo>
                    <a:pt x="739" y="8026"/>
                  </a:lnTo>
                  <a:lnTo>
                    <a:pt x="739" y="3383"/>
                  </a:lnTo>
                  <a:close/>
                  <a:moveTo>
                    <a:pt x="2596" y="3383"/>
                  </a:moveTo>
                  <a:lnTo>
                    <a:pt x="2596" y="3740"/>
                  </a:lnTo>
                  <a:lnTo>
                    <a:pt x="2120" y="3740"/>
                  </a:lnTo>
                  <a:cubicBezTo>
                    <a:pt x="2025" y="3740"/>
                    <a:pt x="1929" y="3811"/>
                    <a:pt x="1929" y="3930"/>
                  </a:cubicBezTo>
                  <a:lnTo>
                    <a:pt x="1929" y="4645"/>
                  </a:lnTo>
                  <a:cubicBezTo>
                    <a:pt x="1929" y="4740"/>
                    <a:pt x="2001" y="4811"/>
                    <a:pt x="2120" y="4811"/>
                  </a:cubicBezTo>
                  <a:lnTo>
                    <a:pt x="2596" y="4811"/>
                  </a:lnTo>
                  <a:lnTo>
                    <a:pt x="2596" y="5169"/>
                  </a:lnTo>
                  <a:lnTo>
                    <a:pt x="2120" y="5169"/>
                  </a:lnTo>
                  <a:cubicBezTo>
                    <a:pt x="2025" y="5169"/>
                    <a:pt x="1929" y="5264"/>
                    <a:pt x="1929" y="5359"/>
                  </a:cubicBezTo>
                  <a:lnTo>
                    <a:pt x="1929" y="6074"/>
                  </a:lnTo>
                  <a:cubicBezTo>
                    <a:pt x="1929" y="6169"/>
                    <a:pt x="2001" y="6240"/>
                    <a:pt x="2120" y="6240"/>
                  </a:cubicBezTo>
                  <a:lnTo>
                    <a:pt x="2596" y="6240"/>
                  </a:lnTo>
                  <a:lnTo>
                    <a:pt x="2596" y="6597"/>
                  </a:lnTo>
                  <a:lnTo>
                    <a:pt x="2120" y="6597"/>
                  </a:lnTo>
                  <a:cubicBezTo>
                    <a:pt x="2025" y="6597"/>
                    <a:pt x="1929" y="6693"/>
                    <a:pt x="1929" y="6788"/>
                  </a:cubicBezTo>
                  <a:lnTo>
                    <a:pt x="1929" y="7502"/>
                  </a:lnTo>
                  <a:cubicBezTo>
                    <a:pt x="1929" y="7598"/>
                    <a:pt x="2001" y="7669"/>
                    <a:pt x="2120" y="7669"/>
                  </a:cubicBezTo>
                  <a:lnTo>
                    <a:pt x="2596" y="7669"/>
                  </a:lnTo>
                  <a:lnTo>
                    <a:pt x="2596" y="8026"/>
                  </a:lnTo>
                  <a:lnTo>
                    <a:pt x="1572" y="8026"/>
                  </a:lnTo>
                  <a:lnTo>
                    <a:pt x="1572" y="3383"/>
                  </a:lnTo>
                  <a:close/>
                  <a:moveTo>
                    <a:pt x="3311" y="3383"/>
                  </a:moveTo>
                  <a:lnTo>
                    <a:pt x="3311" y="8026"/>
                  </a:lnTo>
                  <a:lnTo>
                    <a:pt x="2930" y="8026"/>
                  </a:lnTo>
                  <a:lnTo>
                    <a:pt x="2930" y="7502"/>
                  </a:lnTo>
                  <a:cubicBezTo>
                    <a:pt x="2930" y="7407"/>
                    <a:pt x="2858" y="7312"/>
                    <a:pt x="2763" y="7312"/>
                  </a:cubicBezTo>
                  <a:lnTo>
                    <a:pt x="2287" y="7312"/>
                  </a:lnTo>
                  <a:lnTo>
                    <a:pt x="2287" y="6955"/>
                  </a:lnTo>
                  <a:lnTo>
                    <a:pt x="2763" y="6955"/>
                  </a:lnTo>
                  <a:cubicBezTo>
                    <a:pt x="2858" y="6955"/>
                    <a:pt x="2930" y="6883"/>
                    <a:pt x="2930" y="6788"/>
                  </a:cubicBezTo>
                  <a:lnTo>
                    <a:pt x="2930" y="6074"/>
                  </a:lnTo>
                  <a:cubicBezTo>
                    <a:pt x="2930" y="5978"/>
                    <a:pt x="2858" y="5883"/>
                    <a:pt x="2763" y="5883"/>
                  </a:cubicBezTo>
                  <a:lnTo>
                    <a:pt x="2287" y="5883"/>
                  </a:lnTo>
                  <a:lnTo>
                    <a:pt x="2287" y="5526"/>
                  </a:lnTo>
                  <a:lnTo>
                    <a:pt x="2763" y="5526"/>
                  </a:lnTo>
                  <a:cubicBezTo>
                    <a:pt x="2858" y="5526"/>
                    <a:pt x="2930" y="5454"/>
                    <a:pt x="2930" y="5359"/>
                  </a:cubicBezTo>
                  <a:lnTo>
                    <a:pt x="2930" y="4645"/>
                  </a:lnTo>
                  <a:cubicBezTo>
                    <a:pt x="2930" y="4549"/>
                    <a:pt x="2858" y="4454"/>
                    <a:pt x="2763" y="4454"/>
                  </a:cubicBezTo>
                  <a:lnTo>
                    <a:pt x="2287" y="4454"/>
                  </a:lnTo>
                  <a:lnTo>
                    <a:pt x="2287" y="4097"/>
                  </a:lnTo>
                  <a:lnTo>
                    <a:pt x="2763" y="4097"/>
                  </a:lnTo>
                  <a:cubicBezTo>
                    <a:pt x="2858" y="4097"/>
                    <a:pt x="2930" y="4026"/>
                    <a:pt x="2930" y="3906"/>
                  </a:cubicBezTo>
                  <a:lnTo>
                    <a:pt x="2930" y="3383"/>
                  </a:lnTo>
                  <a:close/>
                  <a:moveTo>
                    <a:pt x="8312" y="3383"/>
                  </a:moveTo>
                  <a:lnTo>
                    <a:pt x="8312" y="8026"/>
                  </a:lnTo>
                  <a:lnTo>
                    <a:pt x="3668" y="8026"/>
                  </a:lnTo>
                  <a:lnTo>
                    <a:pt x="3668" y="3383"/>
                  </a:lnTo>
                  <a:close/>
                  <a:moveTo>
                    <a:pt x="10407" y="3383"/>
                  </a:moveTo>
                  <a:lnTo>
                    <a:pt x="10407" y="8026"/>
                  </a:lnTo>
                  <a:lnTo>
                    <a:pt x="9383" y="8026"/>
                  </a:lnTo>
                  <a:lnTo>
                    <a:pt x="9383" y="7669"/>
                  </a:lnTo>
                  <a:lnTo>
                    <a:pt x="9860" y="7669"/>
                  </a:lnTo>
                  <a:cubicBezTo>
                    <a:pt x="9955" y="7669"/>
                    <a:pt x="10050" y="7598"/>
                    <a:pt x="10050" y="7502"/>
                  </a:cubicBezTo>
                  <a:lnTo>
                    <a:pt x="10050" y="6788"/>
                  </a:lnTo>
                  <a:cubicBezTo>
                    <a:pt x="10050" y="6693"/>
                    <a:pt x="9955" y="6597"/>
                    <a:pt x="9860" y="6597"/>
                  </a:cubicBezTo>
                  <a:lnTo>
                    <a:pt x="9383" y="6597"/>
                  </a:lnTo>
                  <a:lnTo>
                    <a:pt x="9383" y="6240"/>
                  </a:lnTo>
                  <a:lnTo>
                    <a:pt x="9860" y="6240"/>
                  </a:lnTo>
                  <a:cubicBezTo>
                    <a:pt x="9955" y="6240"/>
                    <a:pt x="10050" y="6169"/>
                    <a:pt x="10050" y="6074"/>
                  </a:cubicBezTo>
                  <a:lnTo>
                    <a:pt x="10050" y="5359"/>
                  </a:lnTo>
                  <a:cubicBezTo>
                    <a:pt x="10050" y="5264"/>
                    <a:pt x="9955" y="5169"/>
                    <a:pt x="9860" y="5169"/>
                  </a:cubicBezTo>
                  <a:lnTo>
                    <a:pt x="9383" y="5169"/>
                  </a:lnTo>
                  <a:lnTo>
                    <a:pt x="9383" y="4811"/>
                  </a:lnTo>
                  <a:lnTo>
                    <a:pt x="9860" y="4811"/>
                  </a:lnTo>
                  <a:cubicBezTo>
                    <a:pt x="9955" y="4811"/>
                    <a:pt x="10050" y="4740"/>
                    <a:pt x="10050" y="4621"/>
                  </a:cubicBezTo>
                  <a:lnTo>
                    <a:pt x="10050" y="3906"/>
                  </a:lnTo>
                  <a:cubicBezTo>
                    <a:pt x="10050" y="3811"/>
                    <a:pt x="9955" y="3740"/>
                    <a:pt x="9860" y="3740"/>
                  </a:cubicBezTo>
                  <a:lnTo>
                    <a:pt x="9383" y="3740"/>
                  </a:lnTo>
                  <a:lnTo>
                    <a:pt x="9383" y="3383"/>
                  </a:lnTo>
                  <a:close/>
                  <a:moveTo>
                    <a:pt x="11241" y="3383"/>
                  </a:moveTo>
                  <a:lnTo>
                    <a:pt x="11241" y="8026"/>
                  </a:lnTo>
                  <a:lnTo>
                    <a:pt x="10765" y="8026"/>
                  </a:lnTo>
                  <a:lnTo>
                    <a:pt x="10765" y="3383"/>
                  </a:lnTo>
                  <a:close/>
                  <a:moveTo>
                    <a:pt x="9050" y="3383"/>
                  </a:moveTo>
                  <a:lnTo>
                    <a:pt x="9050" y="3930"/>
                  </a:lnTo>
                  <a:cubicBezTo>
                    <a:pt x="9050" y="4026"/>
                    <a:pt x="9121" y="4097"/>
                    <a:pt x="9217" y="4097"/>
                  </a:cubicBezTo>
                  <a:lnTo>
                    <a:pt x="9693" y="4097"/>
                  </a:lnTo>
                  <a:lnTo>
                    <a:pt x="9693" y="4454"/>
                  </a:lnTo>
                  <a:lnTo>
                    <a:pt x="9217" y="4454"/>
                  </a:lnTo>
                  <a:cubicBezTo>
                    <a:pt x="9121" y="4454"/>
                    <a:pt x="9050" y="4549"/>
                    <a:pt x="9050" y="4645"/>
                  </a:cubicBezTo>
                  <a:lnTo>
                    <a:pt x="9050" y="5359"/>
                  </a:lnTo>
                  <a:cubicBezTo>
                    <a:pt x="9050" y="5454"/>
                    <a:pt x="9121" y="5526"/>
                    <a:pt x="9217" y="5526"/>
                  </a:cubicBezTo>
                  <a:lnTo>
                    <a:pt x="9693" y="5526"/>
                  </a:lnTo>
                  <a:lnTo>
                    <a:pt x="9693" y="5883"/>
                  </a:lnTo>
                  <a:lnTo>
                    <a:pt x="9217" y="5883"/>
                  </a:lnTo>
                  <a:cubicBezTo>
                    <a:pt x="9121" y="5883"/>
                    <a:pt x="9050" y="5978"/>
                    <a:pt x="9050" y="6074"/>
                  </a:cubicBezTo>
                  <a:lnTo>
                    <a:pt x="9050" y="6788"/>
                  </a:lnTo>
                  <a:cubicBezTo>
                    <a:pt x="9050" y="6883"/>
                    <a:pt x="9121" y="6955"/>
                    <a:pt x="9217" y="6955"/>
                  </a:cubicBezTo>
                  <a:lnTo>
                    <a:pt x="9693" y="6955"/>
                  </a:lnTo>
                  <a:lnTo>
                    <a:pt x="9693" y="7312"/>
                  </a:lnTo>
                  <a:lnTo>
                    <a:pt x="9217" y="7312"/>
                  </a:lnTo>
                  <a:cubicBezTo>
                    <a:pt x="9121" y="7312"/>
                    <a:pt x="9050" y="7407"/>
                    <a:pt x="9050" y="7502"/>
                  </a:cubicBezTo>
                  <a:lnTo>
                    <a:pt x="9050" y="8050"/>
                  </a:lnTo>
                  <a:lnTo>
                    <a:pt x="8669" y="8050"/>
                  </a:lnTo>
                  <a:lnTo>
                    <a:pt x="8669" y="3383"/>
                  </a:lnTo>
                  <a:close/>
                  <a:moveTo>
                    <a:pt x="2572" y="9074"/>
                  </a:moveTo>
                  <a:lnTo>
                    <a:pt x="2572" y="9265"/>
                  </a:lnTo>
                  <a:lnTo>
                    <a:pt x="2596" y="9265"/>
                  </a:lnTo>
                  <a:cubicBezTo>
                    <a:pt x="2596" y="9360"/>
                    <a:pt x="2501" y="9431"/>
                    <a:pt x="2406" y="9431"/>
                  </a:cubicBezTo>
                  <a:lnTo>
                    <a:pt x="929" y="9431"/>
                  </a:lnTo>
                  <a:cubicBezTo>
                    <a:pt x="834" y="9431"/>
                    <a:pt x="739" y="9360"/>
                    <a:pt x="739" y="9265"/>
                  </a:cubicBezTo>
                  <a:lnTo>
                    <a:pt x="739" y="9074"/>
                  </a:lnTo>
                  <a:close/>
                  <a:moveTo>
                    <a:pt x="11241" y="9074"/>
                  </a:moveTo>
                  <a:lnTo>
                    <a:pt x="11241" y="9265"/>
                  </a:lnTo>
                  <a:cubicBezTo>
                    <a:pt x="11241" y="9360"/>
                    <a:pt x="11169" y="9431"/>
                    <a:pt x="11074" y="9431"/>
                  </a:cubicBezTo>
                  <a:lnTo>
                    <a:pt x="9574" y="9431"/>
                  </a:lnTo>
                  <a:cubicBezTo>
                    <a:pt x="9479" y="9431"/>
                    <a:pt x="9407" y="9360"/>
                    <a:pt x="9407" y="9265"/>
                  </a:cubicBezTo>
                  <a:lnTo>
                    <a:pt x="9407" y="9074"/>
                  </a:lnTo>
                  <a:close/>
                  <a:moveTo>
                    <a:pt x="2191" y="9789"/>
                  </a:moveTo>
                  <a:lnTo>
                    <a:pt x="2191" y="10503"/>
                  </a:lnTo>
                  <a:lnTo>
                    <a:pt x="1144" y="10503"/>
                  </a:lnTo>
                  <a:lnTo>
                    <a:pt x="1144" y="9789"/>
                  </a:lnTo>
                  <a:close/>
                  <a:moveTo>
                    <a:pt x="10836" y="9789"/>
                  </a:moveTo>
                  <a:lnTo>
                    <a:pt x="10836" y="10503"/>
                  </a:lnTo>
                  <a:lnTo>
                    <a:pt x="9788" y="10503"/>
                  </a:lnTo>
                  <a:lnTo>
                    <a:pt x="9788" y="9789"/>
                  </a:lnTo>
                  <a:close/>
                  <a:moveTo>
                    <a:pt x="5216" y="1"/>
                  </a:moveTo>
                  <a:cubicBezTo>
                    <a:pt x="5097" y="1"/>
                    <a:pt x="5025" y="49"/>
                    <a:pt x="4954" y="120"/>
                  </a:cubicBezTo>
                  <a:cubicBezTo>
                    <a:pt x="4906" y="191"/>
                    <a:pt x="4906" y="311"/>
                    <a:pt x="4930" y="406"/>
                  </a:cubicBezTo>
                  <a:lnTo>
                    <a:pt x="5168" y="977"/>
                  </a:lnTo>
                  <a:cubicBezTo>
                    <a:pt x="4882" y="1073"/>
                    <a:pt x="4668" y="1311"/>
                    <a:pt x="4644" y="1620"/>
                  </a:cubicBezTo>
                  <a:lnTo>
                    <a:pt x="286" y="1620"/>
                  </a:lnTo>
                  <a:cubicBezTo>
                    <a:pt x="120" y="1620"/>
                    <a:pt x="0" y="1763"/>
                    <a:pt x="0" y="1930"/>
                  </a:cubicBezTo>
                  <a:lnTo>
                    <a:pt x="0" y="3097"/>
                  </a:lnTo>
                  <a:cubicBezTo>
                    <a:pt x="0" y="3240"/>
                    <a:pt x="120" y="3383"/>
                    <a:pt x="286" y="3383"/>
                  </a:cubicBezTo>
                  <a:lnTo>
                    <a:pt x="381" y="3383"/>
                  </a:lnTo>
                  <a:lnTo>
                    <a:pt x="381" y="8026"/>
                  </a:lnTo>
                  <a:lnTo>
                    <a:pt x="286" y="8026"/>
                  </a:lnTo>
                  <a:cubicBezTo>
                    <a:pt x="120" y="8026"/>
                    <a:pt x="0" y="8169"/>
                    <a:pt x="0" y="8336"/>
                  </a:cubicBezTo>
                  <a:lnTo>
                    <a:pt x="0" y="8788"/>
                  </a:lnTo>
                  <a:cubicBezTo>
                    <a:pt x="0" y="8955"/>
                    <a:pt x="120" y="9098"/>
                    <a:pt x="286" y="9098"/>
                  </a:cubicBezTo>
                  <a:lnTo>
                    <a:pt x="381" y="9098"/>
                  </a:lnTo>
                  <a:lnTo>
                    <a:pt x="381" y="9265"/>
                  </a:lnTo>
                  <a:cubicBezTo>
                    <a:pt x="381" y="9503"/>
                    <a:pt x="548" y="9717"/>
                    <a:pt x="763" y="9765"/>
                  </a:cubicBezTo>
                  <a:lnTo>
                    <a:pt x="763" y="10670"/>
                  </a:lnTo>
                  <a:cubicBezTo>
                    <a:pt x="763" y="10765"/>
                    <a:pt x="834" y="10860"/>
                    <a:pt x="953" y="10860"/>
                  </a:cubicBezTo>
                  <a:lnTo>
                    <a:pt x="2334" y="10860"/>
                  </a:lnTo>
                  <a:cubicBezTo>
                    <a:pt x="2430" y="10860"/>
                    <a:pt x="2525" y="10765"/>
                    <a:pt x="2525" y="10670"/>
                  </a:cubicBezTo>
                  <a:lnTo>
                    <a:pt x="2525" y="9765"/>
                  </a:lnTo>
                  <a:cubicBezTo>
                    <a:pt x="2739" y="9717"/>
                    <a:pt x="2906" y="9503"/>
                    <a:pt x="2906" y="9265"/>
                  </a:cubicBezTo>
                  <a:lnTo>
                    <a:pt x="2906" y="9098"/>
                  </a:lnTo>
                  <a:lnTo>
                    <a:pt x="7121" y="9098"/>
                  </a:lnTo>
                  <a:cubicBezTo>
                    <a:pt x="7216" y="9098"/>
                    <a:pt x="7288" y="9003"/>
                    <a:pt x="7288" y="8907"/>
                  </a:cubicBezTo>
                  <a:cubicBezTo>
                    <a:pt x="7288" y="8812"/>
                    <a:pt x="7216" y="8741"/>
                    <a:pt x="7121" y="8741"/>
                  </a:cubicBezTo>
                  <a:lnTo>
                    <a:pt x="358" y="8741"/>
                  </a:lnTo>
                  <a:lnTo>
                    <a:pt x="358" y="8384"/>
                  </a:lnTo>
                  <a:lnTo>
                    <a:pt x="11574" y="8384"/>
                  </a:lnTo>
                  <a:lnTo>
                    <a:pt x="11574" y="8741"/>
                  </a:lnTo>
                  <a:lnTo>
                    <a:pt x="7931" y="8741"/>
                  </a:lnTo>
                  <a:cubicBezTo>
                    <a:pt x="7835" y="8741"/>
                    <a:pt x="7764" y="8812"/>
                    <a:pt x="7764" y="8907"/>
                  </a:cubicBezTo>
                  <a:cubicBezTo>
                    <a:pt x="7764" y="9003"/>
                    <a:pt x="7835" y="9098"/>
                    <a:pt x="7931" y="9098"/>
                  </a:cubicBezTo>
                  <a:lnTo>
                    <a:pt x="9026" y="9098"/>
                  </a:lnTo>
                  <a:lnTo>
                    <a:pt x="9026" y="9265"/>
                  </a:lnTo>
                  <a:cubicBezTo>
                    <a:pt x="9026" y="9503"/>
                    <a:pt x="9193" y="9717"/>
                    <a:pt x="9431" y="9765"/>
                  </a:cubicBezTo>
                  <a:lnTo>
                    <a:pt x="9431" y="10670"/>
                  </a:lnTo>
                  <a:cubicBezTo>
                    <a:pt x="9431" y="10765"/>
                    <a:pt x="9502" y="10860"/>
                    <a:pt x="9598" y="10860"/>
                  </a:cubicBezTo>
                  <a:lnTo>
                    <a:pt x="11003" y="10860"/>
                  </a:lnTo>
                  <a:cubicBezTo>
                    <a:pt x="11098" y="10860"/>
                    <a:pt x="11169" y="10765"/>
                    <a:pt x="11169" y="10670"/>
                  </a:cubicBezTo>
                  <a:lnTo>
                    <a:pt x="11169" y="9765"/>
                  </a:lnTo>
                  <a:cubicBezTo>
                    <a:pt x="11408" y="9717"/>
                    <a:pt x="11574" y="9503"/>
                    <a:pt x="11574" y="9265"/>
                  </a:cubicBezTo>
                  <a:lnTo>
                    <a:pt x="11574" y="9098"/>
                  </a:lnTo>
                  <a:lnTo>
                    <a:pt x="11646" y="9098"/>
                  </a:lnTo>
                  <a:cubicBezTo>
                    <a:pt x="11789" y="9098"/>
                    <a:pt x="11932" y="8955"/>
                    <a:pt x="11932" y="8788"/>
                  </a:cubicBezTo>
                  <a:lnTo>
                    <a:pt x="11932" y="8336"/>
                  </a:lnTo>
                  <a:cubicBezTo>
                    <a:pt x="11932" y="8169"/>
                    <a:pt x="11789" y="8026"/>
                    <a:pt x="11646" y="8026"/>
                  </a:cubicBezTo>
                  <a:lnTo>
                    <a:pt x="11550" y="8026"/>
                  </a:lnTo>
                  <a:lnTo>
                    <a:pt x="11550" y="3383"/>
                  </a:lnTo>
                  <a:lnTo>
                    <a:pt x="11646" y="3383"/>
                  </a:lnTo>
                  <a:cubicBezTo>
                    <a:pt x="11789" y="3383"/>
                    <a:pt x="11932" y="3240"/>
                    <a:pt x="11932" y="3097"/>
                  </a:cubicBezTo>
                  <a:lnTo>
                    <a:pt x="11932" y="1930"/>
                  </a:lnTo>
                  <a:cubicBezTo>
                    <a:pt x="11955" y="1763"/>
                    <a:pt x="11812" y="1620"/>
                    <a:pt x="11670" y="1620"/>
                  </a:cubicBezTo>
                  <a:lnTo>
                    <a:pt x="9812" y="1620"/>
                  </a:lnTo>
                  <a:cubicBezTo>
                    <a:pt x="9717" y="1620"/>
                    <a:pt x="9645" y="1716"/>
                    <a:pt x="9645" y="1811"/>
                  </a:cubicBezTo>
                  <a:cubicBezTo>
                    <a:pt x="9645" y="1906"/>
                    <a:pt x="9717" y="1978"/>
                    <a:pt x="9812" y="1978"/>
                  </a:cubicBezTo>
                  <a:lnTo>
                    <a:pt x="11598" y="1978"/>
                  </a:lnTo>
                  <a:lnTo>
                    <a:pt x="11598" y="2359"/>
                  </a:lnTo>
                  <a:cubicBezTo>
                    <a:pt x="11550" y="2335"/>
                    <a:pt x="11479" y="2335"/>
                    <a:pt x="11408" y="2335"/>
                  </a:cubicBezTo>
                  <a:cubicBezTo>
                    <a:pt x="11122" y="2335"/>
                    <a:pt x="10884" y="2573"/>
                    <a:pt x="10884" y="2859"/>
                  </a:cubicBezTo>
                  <a:lnTo>
                    <a:pt x="10884" y="3025"/>
                  </a:lnTo>
                  <a:lnTo>
                    <a:pt x="10407" y="3025"/>
                  </a:lnTo>
                  <a:lnTo>
                    <a:pt x="10407" y="2859"/>
                  </a:lnTo>
                  <a:cubicBezTo>
                    <a:pt x="10407" y="2573"/>
                    <a:pt x="10169" y="2335"/>
                    <a:pt x="9860" y="2335"/>
                  </a:cubicBezTo>
                  <a:cubicBezTo>
                    <a:pt x="9574" y="2335"/>
                    <a:pt x="9312" y="2573"/>
                    <a:pt x="9312" y="2859"/>
                  </a:cubicBezTo>
                  <a:lnTo>
                    <a:pt x="9312" y="3025"/>
                  </a:lnTo>
                  <a:lnTo>
                    <a:pt x="8836" y="3025"/>
                  </a:lnTo>
                  <a:lnTo>
                    <a:pt x="8836" y="2859"/>
                  </a:lnTo>
                  <a:cubicBezTo>
                    <a:pt x="8836" y="2573"/>
                    <a:pt x="8597" y="2335"/>
                    <a:pt x="8312" y="2335"/>
                  </a:cubicBezTo>
                  <a:cubicBezTo>
                    <a:pt x="8002" y="2335"/>
                    <a:pt x="7764" y="2573"/>
                    <a:pt x="7764" y="2859"/>
                  </a:cubicBezTo>
                  <a:lnTo>
                    <a:pt x="7764" y="3025"/>
                  </a:lnTo>
                  <a:lnTo>
                    <a:pt x="7288" y="3025"/>
                  </a:lnTo>
                  <a:lnTo>
                    <a:pt x="7288" y="2859"/>
                  </a:lnTo>
                  <a:cubicBezTo>
                    <a:pt x="7288" y="2573"/>
                    <a:pt x="7050" y="2335"/>
                    <a:pt x="6764" y="2335"/>
                  </a:cubicBezTo>
                  <a:cubicBezTo>
                    <a:pt x="6454" y="2335"/>
                    <a:pt x="6216" y="2573"/>
                    <a:pt x="6216" y="2859"/>
                  </a:cubicBezTo>
                  <a:lnTo>
                    <a:pt x="6216" y="3025"/>
                  </a:lnTo>
                  <a:lnTo>
                    <a:pt x="5740" y="3025"/>
                  </a:lnTo>
                  <a:lnTo>
                    <a:pt x="5740" y="2859"/>
                  </a:lnTo>
                  <a:cubicBezTo>
                    <a:pt x="5740" y="2573"/>
                    <a:pt x="5502" y="2335"/>
                    <a:pt x="5192" y="2335"/>
                  </a:cubicBezTo>
                  <a:cubicBezTo>
                    <a:pt x="4906" y="2335"/>
                    <a:pt x="4668" y="2573"/>
                    <a:pt x="4668" y="2859"/>
                  </a:cubicBezTo>
                  <a:lnTo>
                    <a:pt x="4668" y="3025"/>
                  </a:lnTo>
                  <a:lnTo>
                    <a:pt x="4192" y="3025"/>
                  </a:lnTo>
                  <a:lnTo>
                    <a:pt x="4192" y="2859"/>
                  </a:lnTo>
                  <a:cubicBezTo>
                    <a:pt x="4192" y="2573"/>
                    <a:pt x="3954" y="2335"/>
                    <a:pt x="3644" y="2335"/>
                  </a:cubicBezTo>
                  <a:cubicBezTo>
                    <a:pt x="3358" y="2335"/>
                    <a:pt x="3096" y="2573"/>
                    <a:pt x="3096" y="2859"/>
                  </a:cubicBezTo>
                  <a:lnTo>
                    <a:pt x="3096" y="3025"/>
                  </a:lnTo>
                  <a:lnTo>
                    <a:pt x="2620" y="3025"/>
                  </a:lnTo>
                  <a:lnTo>
                    <a:pt x="2620" y="2859"/>
                  </a:lnTo>
                  <a:cubicBezTo>
                    <a:pt x="2620" y="2573"/>
                    <a:pt x="2382" y="2335"/>
                    <a:pt x="2096" y="2335"/>
                  </a:cubicBezTo>
                  <a:cubicBezTo>
                    <a:pt x="1787" y="2335"/>
                    <a:pt x="1548" y="2573"/>
                    <a:pt x="1548" y="2859"/>
                  </a:cubicBezTo>
                  <a:lnTo>
                    <a:pt x="1548" y="3025"/>
                  </a:lnTo>
                  <a:lnTo>
                    <a:pt x="1072" y="3025"/>
                  </a:lnTo>
                  <a:lnTo>
                    <a:pt x="1072" y="2859"/>
                  </a:lnTo>
                  <a:cubicBezTo>
                    <a:pt x="1072" y="2573"/>
                    <a:pt x="834" y="2335"/>
                    <a:pt x="548" y="2335"/>
                  </a:cubicBezTo>
                  <a:cubicBezTo>
                    <a:pt x="477" y="2335"/>
                    <a:pt x="405" y="2335"/>
                    <a:pt x="358" y="2359"/>
                  </a:cubicBezTo>
                  <a:lnTo>
                    <a:pt x="358" y="1978"/>
                  </a:lnTo>
                  <a:lnTo>
                    <a:pt x="8979" y="1978"/>
                  </a:lnTo>
                  <a:cubicBezTo>
                    <a:pt x="9074" y="1978"/>
                    <a:pt x="9145" y="1906"/>
                    <a:pt x="9145" y="1811"/>
                  </a:cubicBezTo>
                  <a:cubicBezTo>
                    <a:pt x="9145" y="1716"/>
                    <a:pt x="9074" y="1620"/>
                    <a:pt x="8979" y="1620"/>
                  </a:cubicBezTo>
                  <a:lnTo>
                    <a:pt x="7264" y="1620"/>
                  </a:lnTo>
                  <a:cubicBezTo>
                    <a:pt x="7240" y="1335"/>
                    <a:pt x="7050" y="1073"/>
                    <a:pt x="6764" y="977"/>
                  </a:cubicBezTo>
                  <a:lnTo>
                    <a:pt x="7002" y="406"/>
                  </a:lnTo>
                  <a:cubicBezTo>
                    <a:pt x="7026" y="311"/>
                    <a:pt x="7026" y="215"/>
                    <a:pt x="6954" y="120"/>
                  </a:cubicBezTo>
                  <a:cubicBezTo>
                    <a:pt x="6907" y="49"/>
                    <a:pt x="6811" y="1"/>
                    <a:pt x="67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7"/>
            <p:cNvSpPr/>
            <p:nvPr/>
          </p:nvSpPr>
          <p:spPr>
            <a:xfrm>
              <a:off x="2103521" y="3568661"/>
              <a:ext cx="41257" cy="41221"/>
            </a:xfrm>
            <a:custGeom>
              <a:rect b="b" l="l" r="r" t="t"/>
              <a:pathLst>
                <a:path extrusionOk="0" h="1167" w="1168">
                  <a:moveTo>
                    <a:pt x="572" y="357"/>
                  </a:moveTo>
                  <a:cubicBezTo>
                    <a:pt x="715" y="357"/>
                    <a:pt x="810" y="452"/>
                    <a:pt x="810" y="595"/>
                  </a:cubicBezTo>
                  <a:cubicBezTo>
                    <a:pt x="810" y="714"/>
                    <a:pt x="715" y="810"/>
                    <a:pt x="572" y="810"/>
                  </a:cubicBezTo>
                  <a:cubicBezTo>
                    <a:pt x="453" y="810"/>
                    <a:pt x="358" y="714"/>
                    <a:pt x="358" y="595"/>
                  </a:cubicBezTo>
                  <a:cubicBezTo>
                    <a:pt x="358" y="452"/>
                    <a:pt x="453" y="357"/>
                    <a:pt x="572" y="357"/>
                  </a:cubicBezTo>
                  <a:close/>
                  <a:moveTo>
                    <a:pt x="572" y="0"/>
                  </a:moveTo>
                  <a:cubicBezTo>
                    <a:pt x="262" y="0"/>
                    <a:pt x="0" y="262"/>
                    <a:pt x="0" y="595"/>
                  </a:cubicBezTo>
                  <a:cubicBezTo>
                    <a:pt x="0" y="905"/>
                    <a:pt x="262" y="1167"/>
                    <a:pt x="572" y="1167"/>
                  </a:cubicBezTo>
                  <a:cubicBezTo>
                    <a:pt x="905" y="1167"/>
                    <a:pt x="1167" y="905"/>
                    <a:pt x="1167" y="595"/>
                  </a:cubicBezTo>
                  <a:cubicBezTo>
                    <a:pt x="1167" y="262"/>
                    <a:pt x="905" y="0"/>
                    <a:pt x="5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7"/>
            <p:cNvSpPr/>
            <p:nvPr/>
          </p:nvSpPr>
          <p:spPr>
            <a:xfrm>
              <a:off x="2079113" y="3544253"/>
              <a:ext cx="90037" cy="90037"/>
            </a:xfrm>
            <a:custGeom>
              <a:rect b="b" l="l" r="r" t="t"/>
              <a:pathLst>
                <a:path extrusionOk="0" h="2549" w="2549">
                  <a:moveTo>
                    <a:pt x="1263" y="0"/>
                  </a:moveTo>
                  <a:cubicBezTo>
                    <a:pt x="572" y="0"/>
                    <a:pt x="1" y="572"/>
                    <a:pt x="1" y="1263"/>
                  </a:cubicBezTo>
                  <a:cubicBezTo>
                    <a:pt x="1" y="1977"/>
                    <a:pt x="572" y="2549"/>
                    <a:pt x="1263" y="2549"/>
                  </a:cubicBezTo>
                  <a:cubicBezTo>
                    <a:pt x="1977" y="2549"/>
                    <a:pt x="2549" y="1977"/>
                    <a:pt x="2549" y="1263"/>
                  </a:cubicBezTo>
                  <a:cubicBezTo>
                    <a:pt x="2549" y="1120"/>
                    <a:pt x="2525" y="1001"/>
                    <a:pt x="2477" y="858"/>
                  </a:cubicBezTo>
                  <a:cubicBezTo>
                    <a:pt x="2460" y="788"/>
                    <a:pt x="2404" y="744"/>
                    <a:pt x="2338" y="744"/>
                  </a:cubicBezTo>
                  <a:cubicBezTo>
                    <a:pt x="2314" y="744"/>
                    <a:pt x="2289" y="750"/>
                    <a:pt x="2263" y="762"/>
                  </a:cubicBezTo>
                  <a:cubicBezTo>
                    <a:pt x="2168" y="786"/>
                    <a:pt x="2120" y="882"/>
                    <a:pt x="2168" y="977"/>
                  </a:cubicBezTo>
                  <a:cubicBezTo>
                    <a:pt x="2192" y="1072"/>
                    <a:pt x="2215" y="1167"/>
                    <a:pt x="2215" y="1263"/>
                  </a:cubicBezTo>
                  <a:cubicBezTo>
                    <a:pt x="2215" y="1786"/>
                    <a:pt x="1787" y="2191"/>
                    <a:pt x="1263" y="2191"/>
                  </a:cubicBezTo>
                  <a:cubicBezTo>
                    <a:pt x="763" y="2191"/>
                    <a:pt x="334" y="1786"/>
                    <a:pt x="334" y="1263"/>
                  </a:cubicBezTo>
                  <a:cubicBezTo>
                    <a:pt x="334" y="762"/>
                    <a:pt x="763" y="334"/>
                    <a:pt x="1263" y="334"/>
                  </a:cubicBezTo>
                  <a:cubicBezTo>
                    <a:pt x="1430" y="334"/>
                    <a:pt x="1596" y="381"/>
                    <a:pt x="1715" y="453"/>
                  </a:cubicBezTo>
                  <a:cubicBezTo>
                    <a:pt x="1747" y="469"/>
                    <a:pt x="1779" y="477"/>
                    <a:pt x="1809" y="477"/>
                  </a:cubicBezTo>
                  <a:cubicBezTo>
                    <a:pt x="1869" y="477"/>
                    <a:pt x="1922" y="445"/>
                    <a:pt x="1954" y="381"/>
                  </a:cubicBezTo>
                  <a:cubicBezTo>
                    <a:pt x="2001" y="310"/>
                    <a:pt x="1977" y="191"/>
                    <a:pt x="1882" y="143"/>
                  </a:cubicBezTo>
                  <a:cubicBezTo>
                    <a:pt x="1715" y="48"/>
                    <a:pt x="1501" y="0"/>
                    <a:pt x="12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7"/>
            <p:cNvSpPr/>
            <p:nvPr/>
          </p:nvSpPr>
          <p:spPr>
            <a:xfrm>
              <a:off x="2053892" y="3518997"/>
              <a:ext cx="140513" cy="140513"/>
            </a:xfrm>
            <a:custGeom>
              <a:rect b="b" l="l" r="r" t="t"/>
              <a:pathLst>
                <a:path extrusionOk="0" h="3978" w="3978">
                  <a:moveTo>
                    <a:pt x="286" y="1"/>
                  </a:moveTo>
                  <a:cubicBezTo>
                    <a:pt x="143" y="1"/>
                    <a:pt x="0" y="144"/>
                    <a:pt x="0" y="311"/>
                  </a:cubicBezTo>
                  <a:lnTo>
                    <a:pt x="0" y="2049"/>
                  </a:lnTo>
                  <a:cubicBezTo>
                    <a:pt x="0" y="2144"/>
                    <a:pt x="72" y="2216"/>
                    <a:pt x="191" y="2216"/>
                  </a:cubicBezTo>
                  <a:cubicBezTo>
                    <a:pt x="286" y="2216"/>
                    <a:pt x="358" y="2144"/>
                    <a:pt x="358" y="2049"/>
                  </a:cubicBezTo>
                  <a:lnTo>
                    <a:pt x="358" y="358"/>
                  </a:lnTo>
                  <a:lnTo>
                    <a:pt x="3620" y="358"/>
                  </a:lnTo>
                  <a:lnTo>
                    <a:pt x="3620" y="3621"/>
                  </a:lnTo>
                  <a:lnTo>
                    <a:pt x="358" y="3621"/>
                  </a:lnTo>
                  <a:lnTo>
                    <a:pt x="358" y="2859"/>
                  </a:lnTo>
                  <a:cubicBezTo>
                    <a:pt x="358" y="2763"/>
                    <a:pt x="286" y="2692"/>
                    <a:pt x="191" y="2692"/>
                  </a:cubicBezTo>
                  <a:cubicBezTo>
                    <a:pt x="96" y="2692"/>
                    <a:pt x="0" y="2763"/>
                    <a:pt x="0" y="2859"/>
                  </a:cubicBezTo>
                  <a:lnTo>
                    <a:pt x="0" y="3692"/>
                  </a:lnTo>
                  <a:cubicBezTo>
                    <a:pt x="0" y="3835"/>
                    <a:pt x="143" y="3978"/>
                    <a:pt x="286" y="3978"/>
                  </a:cubicBezTo>
                  <a:lnTo>
                    <a:pt x="3668" y="3978"/>
                  </a:lnTo>
                  <a:cubicBezTo>
                    <a:pt x="3834" y="3978"/>
                    <a:pt x="3954" y="3835"/>
                    <a:pt x="3954" y="3692"/>
                  </a:cubicBezTo>
                  <a:lnTo>
                    <a:pt x="3954" y="311"/>
                  </a:lnTo>
                  <a:cubicBezTo>
                    <a:pt x="3977" y="144"/>
                    <a:pt x="3834" y="1"/>
                    <a:pt x="3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3" name="Google Shape;1653;p47"/>
          <p:cNvSpPr/>
          <p:nvPr/>
        </p:nvSpPr>
        <p:spPr>
          <a:xfrm>
            <a:off x="1262315" y="3368453"/>
            <a:ext cx="331466" cy="421468"/>
          </a:xfrm>
          <a:custGeom>
            <a:rect b="b" l="l" r="r" t="t"/>
            <a:pathLst>
              <a:path extrusionOk="0" h="11932" w="9384">
                <a:moveTo>
                  <a:pt x="2311" y="357"/>
                </a:moveTo>
                <a:lnTo>
                  <a:pt x="2311" y="953"/>
                </a:lnTo>
                <a:cubicBezTo>
                  <a:pt x="2311" y="1000"/>
                  <a:pt x="2263" y="1048"/>
                  <a:pt x="2216" y="1048"/>
                </a:cubicBezTo>
                <a:lnTo>
                  <a:pt x="906" y="1048"/>
                </a:lnTo>
                <a:cubicBezTo>
                  <a:pt x="858" y="1048"/>
                  <a:pt x="811" y="1000"/>
                  <a:pt x="811" y="953"/>
                </a:cubicBezTo>
                <a:lnTo>
                  <a:pt x="811" y="357"/>
                </a:lnTo>
                <a:close/>
                <a:moveTo>
                  <a:pt x="2025" y="1405"/>
                </a:moveTo>
                <a:lnTo>
                  <a:pt x="2025" y="1977"/>
                </a:lnTo>
                <a:cubicBezTo>
                  <a:pt x="2025" y="2048"/>
                  <a:pt x="1977" y="2096"/>
                  <a:pt x="1906" y="2096"/>
                </a:cubicBezTo>
                <a:lnTo>
                  <a:pt x="1239" y="2096"/>
                </a:lnTo>
                <a:cubicBezTo>
                  <a:pt x="1168" y="2096"/>
                  <a:pt x="1096" y="2048"/>
                  <a:pt x="1096" y="1977"/>
                </a:cubicBezTo>
                <a:lnTo>
                  <a:pt x="1096" y="1405"/>
                </a:lnTo>
                <a:close/>
                <a:moveTo>
                  <a:pt x="8104" y="3578"/>
                </a:moveTo>
                <a:cubicBezTo>
                  <a:pt x="8157" y="3578"/>
                  <a:pt x="8205" y="3584"/>
                  <a:pt x="8241" y="3596"/>
                </a:cubicBezTo>
                <a:cubicBezTo>
                  <a:pt x="8264" y="3620"/>
                  <a:pt x="8288" y="3620"/>
                  <a:pt x="8312" y="3668"/>
                </a:cubicBezTo>
                <a:cubicBezTo>
                  <a:pt x="8312" y="3715"/>
                  <a:pt x="8288" y="3834"/>
                  <a:pt x="8169" y="3953"/>
                </a:cubicBezTo>
                <a:cubicBezTo>
                  <a:pt x="8145" y="3977"/>
                  <a:pt x="8050" y="4072"/>
                  <a:pt x="7931" y="4215"/>
                </a:cubicBezTo>
                <a:lnTo>
                  <a:pt x="7931" y="3596"/>
                </a:lnTo>
                <a:cubicBezTo>
                  <a:pt x="7991" y="3584"/>
                  <a:pt x="8050" y="3578"/>
                  <a:pt x="8104" y="3578"/>
                </a:cubicBezTo>
                <a:close/>
                <a:moveTo>
                  <a:pt x="7574" y="3715"/>
                </a:moveTo>
                <a:lnTo>
                  <a:pt x="7574" y="4596"/>
                </a:lnTo>
                <a:cubicBezTo>
                  <a:pt x="7455" y="4739"/>
                  <a:pt x="7336" y="4858"/>
                  <a:pt x="7193" y="5025"/>
                </a:cubicBezTo>
                <a:lnTo>
                  <a:pt x="7193" y="3882"/>
                </a:lnTo>
                <a:cubicBezTo>
                  <a:pt x="7336" y="3810"/>
                  <a:pt x="7455" y="3763"/>
                  <a:pt x="7574" y="3715"/>
                </a:cubicBezTo>
                <a:close/>
                <a:moveTo>
                  <a:pt x="6859" y="4072"/>
                </a:moveTo>
                <a:lnTo>
                  <a:pt x="6859" y="5406"/>
                </a:lnTo>
                <a:cubicBezTo>
                  <a:pt x="6740" y="5549"/>
                  <a:pt x="6597" y="5668"/>
                  <a:pt x="6478" y="5811"/>
                </a:cubicBezTo>
                <a:lnTo>
                  <a:pt x="6478" y="4239"/>
                </a:lnTo>
                <a:cubicBezTo>
                  <a:pt x="6621" y="4192"/>
                  <a:pt x="6740" y="4144"/>
                  <a:pt x="6859" y="4072"/>
                </a:cubicBezTo>
                <a:close/>
                <a:moveTo>
                  <a:pt x="6121" y="4334"/>
                </a:moveTo>
                <a:lnTo>
                  <a:pt x="6121" y="6216"/>
                </a:lnTo>
                <a:cubicBezTo>
                  <a:pt x="6002" y="6359"/>
                  <a:pt x="5883" y="6502"/>
                  <a:pt x="5764" y="6621"/>
                </a:cubicBezTo>
                <a:lnTo>
                  <a:pt x="5764" y="4358"/>
                </a:lnTo>
                <a:cubicBezTo>
                  <a:pt x="5883" y="4358"/>
                  <a:pt x="6002" y="4358"/>
                  <a:pt x="6121" y="4334"/>
                </a:cubicBezTo>
                <a:close/>
                <a:moveTo>
                  <a:pt x="5026" y="4025"/>
                </a:moveTo>
                <a:cubicBezTo>
                  <a:pt x="5145" y="4144"/>
                  <a:pt x="5264" y="4239"/>
                  <a:pt x="5407" y="4287"/>
                </a:cubicBezTo>
                <a:lnTo>
                  <a:pt x="5407" y="7025"/>
                </a:lnTo>
                <a:cubicBezTo>
                  <a:pt x="5288" y="7168"/>
                  <a:pt x="5169" y="7287"/>
                  <a:pt x="5026" y="7430"/>
                </a:cubicBezTo>
                <a:lnTo>
                  <a:pt x="5026" y="4025"/>
                </a:lnTo>
                <a:close/>
                <a:moveTo>
                  <a:pt x="4311" y="3191"/>
                </a:moveTo>
                <a:cubicBezTo>
                  <a:pt x="4454" y="3334"/>
                  <a:pt x="4573" y="3477"/>
                  <a:pt x="4692" y="3620"/>
                </a:cubicBezTo>
                <a:lnTo>
                  <a:pt x="4692" y="7835"/>
                </a:lnTo>
                <a:cubicBezTo>
                  <a:pt x="4549" y="7954"/>
                  <a:pt x="4430" y="8097"/>
                  <a:pt x="4311" y="8240"/>
                </a:cubicBezTo>
                <a:lnTo>
                  <a:pt x="4311" y="3191"/>
                </a:lnTo>
                <a:close/>
                <a:moveTo>
                  <a:pt x="2859" y="2525"/>
                </a:moveTo>
                <a:cubicBezTo>
                  <a:pt x="3001" y="2548"/>
                  <a:pt x="3121" y="2572"/>
                  <a:pt x="3240" y="2596"/>
                </a:cubicBezTo>
                <a:lnTo>
                  <a:pt x="3240" y="7406"/>
                </a:lnTo>
                <a:cubicBezTo>
                  <a:pt x="3240" y="7502"/>
                  <a:pt x="3311" y="7573"/>
                  <a:pt x="3406" y="7573"/>
                </a:cubicBezTo>
                <a:cubicBezTo>
                  <a:pt x="3502" y="7573"/>
                  <a:pt x="3597" y="7502"/>
                  <a:pt x="3597" y="7406"/>
                </a:cubicBezTo>
                <a:lnTo>
                  <a:pt x="3597" y="2715"/>
                </a:lnTo>
                <a:cubicBezTo>
                  <a:pt x="3740" y="2786"/>
                  <a:pt x="3859" y="2834"/>
                  <a:pt x="3954" y="2906"/>
                </a:cubicBezTo>
                <a:lnTo>
                  <a:pt x="3954" y="8621"/>
                </a:lnTo>
                <a:cubicBezTo>
                  <a:pt x="3835" y="8764"/>
                  <a:pt x="3716" y="8907"/>
                  <a:pt x="3597" y="9050"/>
                </a:cubicBezTo>
                <a:lnTo>
                  <a:pt x="3597" y="8216"/>
                </a:lnTo>
                <a:cubicBezTo>
                  <a:pt x="3597" y="8121"/>
                  <a:pt x="3502" y="8049"/>
                  <a:pt x="3406" y="8049"/>
                </a:cubicBezTo>
                <a:cubicBezTo>
                  <a:pt x="3311" y="8049"/>
                  <a:pt x="3240" y="8121"/>
                  <a:pt x="3240" y="8216"/>
                </a:cubicBezTo>
                <a:lnTo>
                  <a:pt x="3240" y="9431"/>
                </a:lnTo>
                <a:cubicBezTo>
                  <a:pt x="3097" y="9597"/>
                  <a:pt x="2978" y="9740"/>
                  <a:pt x="2859" y="9859"/>
                </a:cubicBezTo>
                <a:lnTo>
                  <a:pt x="2859" y="2525"/>
                </a:lnTo>
                <a:close/>
                <a:moveTo>
                  <a:pt x="1858" y="9359"/>
                </a:moveTo>
                <a:lnTo>
                  <a:pt x="1858" y="10193"/>
                </a:lnTo>
                <a:lnTo>
                  <a:pt x="1263" y="10193"/>
                </a:lnTo>
                <a:lnTo>
                  <a:pt x="1263" y="9359"/>
                </a:lnTo>
                <a:close/>
                <a:moveTo>
                  <a:pt x="2049" y="2453"/>
                </a:moveTo>
                <a:cubicBezTo>
                  <a:pt x="2216" y="2453"/>
                  <a:pt x="2382" y="2453"/>
                  <a:pt x="2525" y="2477"/>
                </a:cubicBezTo>
                <a:lnTo>
                  <a:pt x="2525" y="10240"/>
                </a:lnTo>
                <a:cubicBezTo>
                  <a:pt x="2501" y="10264"/>
                  <a:pt x="2478" y="10288"/>
                  <a:pt x="2454" y="10312"/>
                </a:cubicBezTo>
                <a:cubicBezTo>
                  <a:pt x="2382" y="10264"/>
                  <a:pt x="2311" y="10217"/>
                  <a:pt x="2216" y="10193"/>
                </a:cubicBezTo>
                <a:lnTo>
                  <a:pt x="2216" y="9312"/>
                </a:lnTo>
                <a:cubicBezTo>
                  <a:pt x="2216" y="9193"/>
                  <a:pt x="2144" y="9097"/>
                  <a:pt x="2049" y="9050"/>
                </a:cubicBezTo>
                <a:lnTo>
                  <a:pt x="2049" y="2453"/>
                </a:lnTo>
                <a:close/>
                <a:moveTo>
                  <a:pt x="2097" y="10526"/>
                </a:moveTo>
                <a:cubicBezTo>
                  <a:pt x="2239" y="10526"/>
                  <a:pt x="2382" y="10669"/>
                  <a:pt x="2382" y="10836"/>
                </a:cubicBezTo>
                <a:lnTo>
                  <a:pt x="2382" y="10883"/>
                </a:lnTo>
                <a:lnTo>
                  <a:pt x="739" y="10883"/>
                </a:lnTo>
                <a:lnTo>
                  <a:pt x="739" y="10836"/>
                </a:lnTo>
                <a:cubicBezTo>
                  <a:pt x="739" y="10669"/>
                  <a:pt x="882" y="10526"/>
                  <a:pt x="1049" y="10526"/>
                </a:cubicBezTo>
                <a:close/>
                <a:moveTo>
                  <a:pt x="3835" y="11241"/>
                </a:moveTo>
                <a:lnTo>
                  <a:pt x="3835" y="11574"/>
                </a:lnTo>
                <a:lnTo>
                  <a:pt x="334" y="11574"/>
                </a:lnTo>
                <a:lnTo>
                  <a:pt x="334" y="11241"/>
                </a:lnTo>
                <a:close/>
                <a:moveTo>
                  <a:pt x="334" y="0"/>
                </a:moveTo>
                <a:cubicBezTo>
                  <a:pt x="239" y="0"/>
                  <a:pt x="168" y="72"/>
                  <a:pt x="168" y="191"/>
                </a:cubicBezTo>
                <a:cubicBezTo>
                  <a:pt x="168" y="286"/>
                  <a:pt x="239" y="357"/>
                  <a:pt x="334" y="357"/>
                </a:cubicBezTo>
                <a:lnTo>
                  <a:pt x="453" y="357"/>
                </a:lnTo>
                <a:lnTo>
                  <a:pt x="453" y="953"/>
                </a:lnTo>
                <a:cubicBezTo>
                  <a:pt x="453" y="1143"/>
                  <a:pt x="596" y="1310"/>
                  <a:pt x="763" y="1381"/>
                </a:cubicBezTo>
                <a:lnTo>
                  <a:pt x="763" y="1977"/>
                </a:lnTo>
                <a:cubicBezTo>
                  <a:pt x="763" y="2191"/>
                  <a:pt x="882" y="2358"/>
                  <a:pt x="1073" y="2429"/>
                </a:cubicBezTo>
                <a:lnTo>
                  <a:pt x="1073" y="3501"/>
                </a:lnTo>
                <a:cubicBezTo>
                  <a:pt x="1073" y="3596"/>
                  <a:pt x="1168" y="3668"/>
                  <a:pt x="1263" y="3668"/>
                </a:cubicBezTo>
                <a:cubicBezTo>
                  <a:pt x="1358" y="3668"/>
                  <a:pt x="1430" y="3596"/>
                  <a:pt x="1430" y="3501"/>
                </a:cubicBezTo>
                <a:lnTo>
                  <a:pt x="1430" y="2453"/>
                </a:lnTo>
                <a:lnTo>
                  <a:pt x="1716" y="2453"/>
                </a:lnTo>
                <a:lnTo>
                  <a:pt x="1716" y="9026"/>
                </a:lnTo>
                <a:lnTo>
                  <a:pt x="1430" y="9026"/>
                </a:lnTo>
                <a:lnTo>
                  <a:pt x="1430" y="4311"/>
                </a:lnTo>
                <a:cubicBezTo>
                  <a:pt x="1430" y="4215"/>
                  <a:pt x="1358" y="4144"/>
                  <a:pt x="1263" y="4144"/>
                </a:cubicBezTo>
                <a:cubicBezTo>
                  <a:pt x="1168" y="4144"/>
                  <a:pt x="1073" y="4215"/>
                  <a:pt x="1073" y="4311"/>
                </a:cubicBezTo>
                <a:lnTo>
                  <a:pt x="1073" y="9050"/>
                </a:lnTo>
                <a:cubicBezTo>
                  <a:pt x="1001" y="9097"/>
                  <a:pt x="930" y="9193"/>
                  <a:pt x="930" y="9312"/>
                </a:cubicBezTo>
                <a:lnTo>
                  <a:pt x="930" y="10193"/>
                </a:lnTo>
                <a:cubicBezTo>
                  <a:pt x="644" y="10240"/>
                  <a:pt x="406" y="10502"/>
                  <a:pt x="406" y="10836"/>
                </a:cubicBezTo>
                <a:lnTo>
                  <a:pt x="406" y="10883"/>
                </a:lnTo>
                <a:lnTo>
                  <a:pt x="168" y="10883"/>
                </a:lnTo>
                <a:cubicBezTo>
                  <a:pt x="72" y="10883"/>
                  <a:pt x="1" y="10955"/>
                  <a:pt x="1" y="11074"/>
                </a:cubicBezTo>
                <a:lnTo>
                  <a:pt x="1" y="11764"/>
                </a:lnTo>
                <a:cubicBezTo>
                  <a:pt x="1" y="11860"/>
                  <a:pt x="72" y="11931"/>
                  <a:pt x="168" y="11931"/>
                </a:cubicBezTo>
                <a:lnTo>
                  <a:pt x="4026" y="11931"/>
                </a:lnTo>
                <a:cubicBezTo>
                  <a:pt x="4121" y="11931"/>
                  <a:pt x="4192" y="11860"/>
                  <a:pt x="4192" y="11764"/>
                </a:cubicBezTo>
                <a:lnTo>
                  <a:pt x="4192" y="11121"/>
                </a:lnTo>
                <a:cubicBezTo>
                  <a:pt x="4407" y="10836"/>
                  <a:pt x="5573" y="9264"/>
                  <a:pt x="6693" y="7716"/>
                </a:cubicBezTo>
                <a:cubicBezTo>
                  <a:pt x="6740" y="7645"/>
                  <a:pt x="6740" y="7526"/>
                  <a:pt x="6645" y="7478"/>
                </a:cubicBezTo>
                <a:cubicBezTo>
                  <a:pt x="6615" y="7448"/>
                  <a:pt x="6581" y="7435"/>
                  <a:pt x="6546" y="7435"/>
                </a:cubicBezTo>
                <a:cubicBezTo>
                  <a:pt x="6498" y="7435"/>
                  <a:pt x="6448" y="7460"/>
                  <a:pt x="6407" y="7502"/>
                </a:cubicBezTo>
                <a:cubicBezTo>
                  <a:pt x="5311" y="9026"/>
                  <a:pt x="4192" y="10550"/>
                  <a:pt x="3930" y="10883"/>
                </a:cubicBezTo>
                <a:lnTo>
                  <a:pt x="2740" y="10883"/>
                </a:lnTo>
                <a:cubicBezTo>
                  <a:pt x="2740" y="10812"/>
                  <a:pt x="2740" y="10693"/>
                  <a:pt x="2692" y="10598"/>
                </a:cubicBezTo>
                <a:cubicBezTo>
                  <a:pt x="4264" y="8812"/>
                  <a:pt x="6717" y="6097"/>
                  <a:pt x="8336" y="4311"/>
                </a:cubicBezTo>
                <a:lnTo>
                  <a:pt x="8598" y="4525"/>
                </a:lnTo>
                <a:cubicBezTo>
                  <a:pt x="8217" y="5049"/>
                  <a:pt x="7431" y="6144"/>
                  <a:pt x="6883" y="6859"/>
                </a:cubicBezTo>
                <a:cubicBezTo>
                  <a:pt x="6836" y="6930"/>
                  <a:pt x="6859" y="7049"/>
                  <a:pt x="6931" y="7097"/>
                </a:cubicBezTo>
                <a:cubicBezTo>
                  <a:pt x="6955" y="7121"/>
                  <a:pt x="7002" y="7121"/>
                  <a:pt x="7026" y="7121"/>
                </a:cubicBezTo>
                <a:cubicBezTo>
                  <a:pt x="7098" y="7121"/>
                  <a:pt x="7145" y="7097"/>
                  <a:pt x="7169" y="7049"/>
                </a:cubicBezTo>
                <a:cubicBezTo>
                  <a:pt x="8384" y="5406"/>
                  <a:pt x="9050" y="4477"/>
                  <a:pt x="9098" y="4430"/>
                </a:cubicBezTo>
                <a:cubicBezTo>
                  <a:pt x="9289" y="4168"/>
                  <a:pt x="9384" y="3858"/>
                  <a:pt x="9360" y="3572"/>
                </a:cubicBezTo>
                <a:cubicBezTo>
                  <a:pt x="9336" y="3263"/>
                  <a:pt x="9217" y="3001"/>
                  <a:pt x="9003" y="2810"/>
                </a:cubicBezTo>
                <a:cubicBezTo>
                  <a:pt x="8749" y="2589"/>
                  <a:pt x="8477" y="2512"/>
                  <a:pt x="8201" y="2512"/>
                </a:cubicBezTo>
                <a:cubicBezTo>
                  <a:pt x="7854" y="2512"/>
                  <a:pt x="7500" y="2633"/>
                  <a:pt x="7169" y="2739"/>
                </a:cubicBezTo>
                <a:cubicBezTo>
                  <a:pt x="6864" y="2858"/>
                  <a:pt x="6571" y="2964"/>
                  <a:pt x="6307" y="2964"/>
                </a:cubicBezTo>
                <a:cubicBezTo>
                  <a:pt x="6200" y="2964"/>
                  <a:pt x="6098" y="2947"/>
                  <a:pt x="6002" y="2906"/>
                </a:cubicBezTo>
                <a:cubicBezTo>
                  <a:pt x="5788" y="2763"/>
                  <a:pt x="5645" y="2477"/>
                  <a:pt x="5478" y="2167"/>
                </a:cubicBezTo>
                <a:cubicBezTo>
                  <a:pt x="5359" y="1929"/>
                  <a:pt x="5240" y="1691"/>
                  <a:pt x="5073" y="1500"/>
                </a:cubicBezTo>
                <a:cubicBezTo>
                  <a:pt x="5002" y="1429"/>
                  <a:pt x="4930" y="1358"/>
                  <a:pt x="4859" y="1286"/>
                </a:cubicBezTo>
                <a:cubicBezTo>
                  <a:pt x="4829" y="1256"/>
                  <a:pt x="4795" y="1243"/>
                  <a:pt x="4760" y="1243"/>
                </a:cubicBezTo>
                <a:cubicBezTo>
                  <a:pt x="4712" y="1243"/>
                  <a:pt x="4662" y="1268"/>
                  <a:pt x="4621" y="1310"/>
                </a:cubicBezTo>
                <a:cubicBezTo>
                  <a:pt x="4549" y="1381"/>
                  <a:pt x="4549" y="1500"/>
                  <a:pt x="4621" y="1548"/>
                </a:cubicBezTo>
                <a:cubicBezTo>
                  <a:pt x="4692" y="1620"/>
                  <a:pt x="4764" y="1667"/>
                  <a:pt x="4811" y="1739"/>
                </a:cubicBezTo>
                <a:cubicBezTo>
                  <a:pt x="4930" y="1858"/>
                  <a:pt x="5050" y="2096"/>
                  <a:pt x="5169" y="2334"/>
                </a:cubicBezTo>
                <a:cubicBezTo>
                  <a:pt x="5335" y="2644"/>
                  <a:pt x="5526" y="3048"/>
                  <a:pt x="5859" y="3215"/>
                </a:cubicBezTo>
                <a:cubicBezTo>
                  <a:pt x="6010" y="3287"/>
                  <a:pt x="6166" y="3316"/>
                  <a:pt x="6325" y="3316"/>
                </a:cubicBezTo>
                <a:cubicBezTo>
                  <a:pt x="6642" y="3316"/>
                  <a:pt x="6971" y="3199"/>
                  <a:pt x="7288" y="3072"/>
                </a:cubicBezTo>
                <a:cubicBezTo>
                  <a:pt x="7601" y="2963"/>
                  <a:pt x="7906" y="2862"/>
                  <a:pt x="8186" y="2862"/>
                </a:cubicBezTo>
                <a:cubicBezTo>
                  <a:pt x="8396" y="2862"/>
                  <a:pt x="8591" y="2919"/>
                  <a:pt x="8765" y="3072"/>
                </a:cubicBezTo>
                <a:cubicBezTo>
                  <a:pt x="9074" y="3334"/>
                  <a:pt x="9098" y="3858"/>
                  <a:pt x="8812" y="4239"/>
                </a:cubicBezTo>
                <a:lnTo>
                  <a:pt x="8550" y="4025"/>
                </a:lnTo>
                <a:cubicBezTo>
                  <a:pt x="8646" y="3858"/>
                  <a:pt x="8693" y="3715"/>
                  <a:pt x="8646" y="3572"/>
                </a:cubicBezTo>
                <a:cubicBezTo>
                  <a:pt x="8598" y="3429"/>
                  <a:pt x="8503" y="3310"/>
                  <a:pt x="8360" y="3263"/>
                </a:cubicBezTo>
                <a:cubicBezTo>
                  <a:pt x="8286" y="3234"/>
                  <a:pt x="8203" y="3221"/>
                  <a:pt x="8115" y="3221"/>
                </a:cubicBezTo>
                <a:cubicBezTo>
                  <a:pt x="7697" y="3221"/>
                  <a:pt x="7167" y="3506"/>
                  <a:pt x="6931" y="3644"/>
                </a:cubicBezTo>
                <a:cubicBezTo>
                  <a:pt x="6555" y="3865"/>
                  <a:pt x="6221" y="4004"/>
                  <a:pt x="5832" y="4004"/>
                </a:cubicBezTo>
                <a:cubicBezTo>
                  <a:pt x="5802" y="4004"/>
                  <a:pt x="5771" y="4003"/>
                  <a:pt x="5740" y="4001"/>
                </a:cubicBezTo>
                <a:cubicBezTo>
                  <a:pt x="5407" y="3977"/>
                  <a:pt x="5240" y="3763"/>
                  <a:pt x="5002" y="3453"/>
                </a:cubicBezTo>
                <a:cubicBezTo>
                  <a:pt x="4597" y="2929"/>
                  <a:pt x="4049" y="2215"/>
                  <a:pt x="2359" y="2120"/>
                </a:cubicBezTo>
                <a:cubicBezTo>
                  <a:pt x="2382" y="2072"/>
                  <a:pt x="2382" y="2024"/>
                  <a:pt x="2382" y="1977"/>
                </a:cubicBezTo>
                <a:lnTo>
                  <a:pt x="2382" y="1381"/>
                </a:lnTo>
                <a:cubicBezTo>
                  <a:pt x="2549" y="1310"/>
                  <a:pt x="2668" y="1143"/>
                  <a:pt x="2668" y="953"/>
                </a:cubicBezTo>
                <a:lnTo>
                  <a:pt x="2668" y="881"/>
                </a:lnTo>
                <a:cubicBezTo>
                  <a:pt x="3144" y="905"/>
                  <a:pt x="3621" y="1000"/>
                  <a:pt x="4002" y="1167"/>
                </a:cubicBezTo>
                <a:lnTo>
                  <a:pt x="4049" y="1167"/>
                </a:lnTo>
                <a:cubicBezTo>
                  <a:pt x="4121" y="1167"/>
                  <a:pt x="4192" y="1143"/>
                  <a:pt x="4216" y="1072"/>
                </a:cubicBezTo>
                <a:cubicBezTo>
                  <a:pt x="4264" y="977"/>
                  <a:pt x="4216" y="881"/>
                  <a:pt x="4121" y="834"/>
                </a:cubicBezTo>
                <a:cubicBezTo>
                  <a:pt x="3716" y="667"/>
                  <a:pt x="3192" y="548"/>
                  <a:pt x="2668" y="524"/>
                </a:cubicBezTo>
                <a:lnTo>
                  <a:pt x="2668" y="357"/>
                </a:lnTo>
                <a:lnTo>
                  <a:pt x="2811" y="357"/>
                </a:lnTo>
                <a:cubicBezTo>
                  <a:pt x="2906" y="357"/>
                  <a:pt x="2978" y="286"/>
                  <a:pt x="2978" y="191"/>
                </a:cubicBezTo>
                <a:cubicBezTo>
                  <a:pt x="2978" y="72"/>
                  <a:pt x="2906" y="0"/>
                  <a:pt x="28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7"/>
          <p:cNvSpPr/>
          <p:nvPr/>
        </p:nvSpPr>
        <p:spPr>
          <a:xfrm>
            <a:off x="3982713" y="2709794"/>
            <a:ext cx="433266" cy="385439"/>
          </a:xfrm>
          <a:custGeom>
            <a:rect b="b" l="l" r="r" t="t"/>
            <a:pathLst>
              <a:path extrusionOk="0" h="10912" w="12266">
                <a:moveTo>
                  <a:pt x="7884" y="358"/>
                </a:moveTo>
                <a:cubicBezTo>
                  <a:pt x="8169" y="358"/>
                  <a:pt x="8407" y="596"/>
                  <a:pt x="8407" y="882"/>
                </a:cubicBezTo>
                <a:cubicBezTo>
                  <a:pt x="8407" y="1167"/>
                  <a:pt x="8169" y="1406"/>
                  <a:pt x="7884" y="1406"/>
                </a:cubicBezTo>
                <a:cubicBezTo>
                  <a:pt x="7574" y="1406"/>
                  <a:pt x="7360" y="1167"/>
                  <a:pt x="7360" y="882"/>
                </a:cubicBezTo>
                <a:cubicBezTo>
                  <a:pt x="7360" y="596"/>
                  <a:pt x="7574" y="358"/>
                  <a:pt x="7884" y="358"/>
                </a:cubicBezTo>
                <a:close/>
                <a:moveTo>
                  <a:pt x="3549" y="1120"/>
                </a:moveTo>
                <a:cubicBezTo>
                  <a:pt x="3573" y="1215"/>
                  <a:pt x="3621" y="1334"/>
                  <a:pt x="3692" y="1429"/>
                </a:cubicBezTo>
                <a:cubicBezTo>
                  <a:pt x="3478" y="1572"/>
                  <a:pt x="3240" y="1739"/>
                  <a:pt x="3049" y="1930"/>
                </a:cubicBezTo>
                <a:cubicBezTo>
                  <a:pt x="2859" y="1930"/>
                  <a:pt x="2668" y="1953"/>
                  <a:pt x="2454" y="2049"/>
                </a:cubicBezTo>
                <a:cubicBezTo>
                  <a:pt x="2525" y="1953"/>
                  <a:pt x="2621" y="1858"/>
                  <a:pt x="2716" y="1787"/>
                </a:cubicBezTo>
                <a:cubicBezTo>
                  <a:pt x="2954" y="1525"/>
                  <a:pt x="3240" y="1310"/>
                  <a:pt x="3549" y="1120"/>
                </a:cubicBezTo>
                <a:close/>
                <a:moveTo>
                  <a:pt x="8717" y="1120"/>
                </a:moveTo>
                <a:cubicBezTo>
                  <a:pt x="9098" y="1358"/>
                  <a:pt x="9479" y="1668"/>
                  <a:pt x="9789" y="2049"/>
                </a:cubicBezTo>
                <a:cubicBezTo>
                  <a:pt x="9598" y="1953"/>
                  <a:pt x="9384" y="1930"/>
                  <a:pt x="9217" y="1930"/>
                </a:cubicBezTo>
                <a:cubicBezTo>
                  <a:pt x="9003" y="1739"/>
                  <a:pt x="8788" y="1572"/>
                  <a:pt x="8550" y="1429"/>
                </a:cubicBezTo>
                <a:cubicBezTo>
                  <a:pt x="8622" y="1334"/>
                  <a:pt x="8693" y="1215"/>
                  <a:pt x="8717" y="1120"/>
                </a:cubicBezTo>
                <a:close/>
                <a:moveTo>
                  <a:pt x="10765" y="1691"/>
                </a:moveTo>
                <a:cubicBezTo>
                  <a:pt x="10860" y="1858"/>
                  <a:pt x="11051" y="2239"/>
                  <a:pt x="10908" y="2668"/>
                </a:cubicBezTo>
                <a:cubicBezTo>
                  <a:pt x="10837" y="2906"/>
                  <a:pt x="10694" y="3049"/>
                  <a:pt x="10598" y="3120"/>
                </a:cubicBezTo>
                <a:cubicBezTo>
                  <a:pt x="10551" y="2834"/>
                  <a:pt x="10432" y="2501"/>
                  <a:pt x="10098" y="2239"/>
                </a:cubicBezTo>
                <a:cubicBezTo>
                  <a:pt x="10265" y="1882"/>
                  <a:pt x="10598" y="1739"/>
                  <a:pt x="10765" y="1691"/>
                </a:cubicBezTo>
                <a:close/>
                <a:moveTo>
                  <a:pt x="1501" y="1691"/>
                </a:moveTo>
                <a:cubicBezTo>
                  <a:pt x="1644" y="1739"/>
                  <a:pt x="1978" y="1882"/>
                  <a:pt x="2168" y="2239"/>
                </a:cubicBezTo>
                <a:cubicBezTo>
                  <a:pt x="1835" y="2501"/>
                  <a:pt x="1692" y="2834"/>
                  <a:pt x="1644" y="3144"/>
                </a:cubicBezTo>
                <a:cubicBezTo>
                  <a:pt x="1549" y="3049"/>
                  <a:pt x="1406" y="2906"/>
                  <a:pt x="1335" y="2692"/>
                </a:cubicBezTo>
                <a:cubicBezTo>
                  <a:pt x="1192" y="2239"/>
                  <a:pt x="1382" y="1858"/>
                  <a:pt x="1501" y="1691"/>
                </a:cubicBezTo>
                <a:close/>
                <a:moveTo>
                  <a:pt x="3009" y="2292"/>
                </a:moveTo>
                <a:cubicBezTo>
                  <a:pt x="3206" y="2292"/>
                  <a:pt x="3376" y="2344"/>
                  <a:pt x="3478" y="2382"/>
                </a:cubicBezTo>
                <a:cubicBezTo>
                  <a:pt x="3454" y="2549"/>
                  <a:pt x="3383" y="2906"/>
                  <a:pt x="3073" y="3168"/>
                </a:cubicBezTo>
                <a:cubicBezTo>
                  <a:pt x="2990" y="3147"/>
                  <a:pt x="2856" y="3122"/>
                  <a:pt x="2696" y="3122"/>
                </a:cubicBezTo>
                <a:cubicBezTo>
                  <a:pt x="2491" y="3122"/>
                  <a:pt x="2242" y="3163"/>
                  <a:pt x="2001" y="3311"/>
                </a:cubicBezTo>
                <a:cubicBezTo>
                  <a:pt x="2001" y="3073"/>
                  <a:pt x="2073" y="2715"/>
                  <a:pt x="2454" y="2453"/>
                </a:cubicBezTo>
                <a:cubicBezTo>
                  <a:pt x="2642" y="2331"/>
                  <a:pt x="2836" y="2292"/>
                  <a:pt x="3009" y="2292"/>
                </a:cubicBezTo>
                <a:close/>
                <a:moveTo>
                  <a:pt x="9236" y="2292"/>
                </a:moveTo>
                <a:cubicBezTo>
                  <a:pt x="9406" y="2292"/>
                  <a:pt x="9600" y="2331"/>
                  <a:pt x="9789" y="2453"/>
                </a:cubicBezTo>
                <a:cubicBezTo>
                  <a:pt x="10194" y="2715"/>
                  <a:pt x="10265" y="3073"/>
                  <a:pt x="10265" y="3311"/>
                </a:cubicBezTo>
                <a:cubicBezTo>
                  <a:pt x="10024" y="3163"/>
                  <a:pt x="9768" y="3122"/>
                  <a:pt x="9556" y="3122"/>
                </a:cubicBezTo>
                <a:cubicBezTo>
                  <a:pt x="9391" y="3122"/>
                  <a:pt x="9253" y="3147"/>
                  <a:pt x="9169" y="3168"/>
                </a:cubicBezTo>
                <a:cubicBezTo>
                  <a:pt x="8860" y="2906"/>
                  <a:pt x="8788" y="2549"/>
                  <a:pt x="8788" y="2382"/>
                </a:cubicBezTo>
                <a:cubicBezTo>
                  <a:pt x="8878" y="2344"/>
                  <a:pt x="9041" y="2292"/>
                  <a:pt x="9236" y="2292"/>
                </a:cubicBezTo>
                <a:close/>
                <a:moveTo>
                  <a:pt x="882" y="3192"/>
                </a:moveTo>
                <a:cubicBezTo>
                  <a:pt x="1049" y="3215"/>
                  <a:pt x="1406" y="3287"/>
                  <a:pt x="1644" y="3597"/>
                </a:cubicBezTo>
                <a:cubicBezTo>
                  <a:pt x="1358" y="3930"/>
                  <a:pt x="1311" y="4311"/>
                  <a:pt x="1311" y="4597"/>
                </a:cubicBezTo>
                <a:cubicBezTo>
                  <a:pt x="1192" y="4525"/>
                  <a:pt x="1049" y="4382"/>
                  <a:pt x="930" y="4192"/>
                </a:cubicBezTo>
                <a:cubicBezTo>
                  <a:pt x="692" y="3787"/>
                  <a:pt x="811" y="3382"/>
                  <a:pt x="882" y="3192"/>
                </a:cubicBezTo>
                <a:close/>
                <a:moveTo>
                  <a:pt x="11360" y="3192"/>
                </a:moveTo>
                <a:lnTo>
                  <a:pt x="11360" y="3192"/>
                </a:lnTo>
                <a:cubicBezTo>
                  <a:pt x="11432" y="3382"/>
                  <a:pt x="11575" y="3787"/>
                  <a:pt x="11337" y="4192"/>
                </a:cubicBezTo>
                <a:cubicBezTo>
                  <a:pt x="11218" y="4359"/>
                  <a:pt x="11098" y="4525"/>
                  <a:pt x="10932" y="4597"/>
                </a:cubicBezTo>
                <a:cubicBezTo>
                  <a:pt x="10956" y="4311"/>
                  <a:pt x="10884" y="3954"/>
                  <a:pt x="10598" y="3597"/>
                </a:cubicBezTo>
                <a:cubicBezTo>
                  <a:pt x="10646" y="3549"/>
                  <a:pt x="10717" y="3477"/>
                  <a:pt x="10813" y="3406"/>
                </a:cubicBezTo>
                <a:cubicBezTo>
                  <a:pt x="11003" y="3263"/>
                  <a:pt x="11241" y="3215"/>
                  <a:pt x="11360" y="3192"/>
                </a:cubicBezTo>
                <a:close/>
                <a:moveTo>
                  <a:pt x="2709" y="3474"/>
                </a:moveTo>
                <a:cubicBezTo>
                  <a:pt x="2809" y="3474"/>
                  <a:pt x="2894" y="3486"/>
                  <a:pt x="2954" y="3501"/>
                </a:cubicBezTo>
                <a:cubicBezTo>
                  <a:pt x="2978" y="3668"/>
                  <a:pt x="2978" y="4049"/>
                  <a:pt x="2692" y="4359"/>
                </a:cubicBezTo>
                <a:cubicBezTo>
                  <a:pt x="2501" y="4359"/>
                  <a:pt x="2049" y="4382"/>
                  <a:pt x="1668" y="4692"/>
                </a:cubicBezTo>
                <a:cubicBezTo>
                  <a:pt x="1644" y="4454"/>
                  <a:pt x="1668" y="4073"/>
                  <a:pt x="1978" y="3763"/>
                </a:cubicBezTo>
                <a:cubicBezTo>
                  <a:pt x="2206" y="3534"/>
                  <a:pt x="2492" y="3474"/>
                  <a:pt x="2709" y="3474"/>
                </a:cubicBezTo>
                <a:close/>
                <a:moveTo>
                  <a:pt x="9533" y="3474"/>
                </a:moveTo>
                <a:cubicBezTo>
                  <a:pt x="9751" y="3474"/>
                  <a:pt x="10036" y="3534"/>
                  <a:pt x="10265" y="3763"/>
                </a:cubicBezTo>
                <a:cubicBezTo>
                  <a:pt x="10598" y="4073"/>
                  <a:pt x="10622" y="4454"/>
                  <a:pt x="10575" y="4692"/>
                </a:cubicBezTo>
                <a:cubicBezTo>
                  <a:pt x="10260" y="4436"/>
                  <a:pt x="9896" y="4376"/>
                  <a:pt x="9672" y="4376"/>
                </a:cubicBezTo>
                <a:cubicBezTo>
                  <a:pt x="9625" y="4376"/>
                  <a:pt x="9584" y="4378"/>
                  <a:pt x="9551" y="4382"/>
                </a:cubicBezTo>
                <a:cubicBezTo>
                  <a:pt x="9265" y="4049"/>
                  <a:pt x="9265" y="3668"/>
                  <a:pt x="9289" y="3501"/>
                </a:cubicBezTo>
                <a:cubicBezTo>
                  <a:pt x="9348" y="3486"/>
                  <a:pt x="9434" y="3474"/>
                  <a:pt x="9533" y="3474"/>
                </a:cubicBezTo>
                <a:close/>
                <a:moveTo>
                  <a:pt x="620" y="4783"/>
                </a:moveTo>
                <a:cubicBezTo>
                  <a:pt x="816" y="4783"/>
                  <a:pt x="1170" y="4861"/>
                  <a:pt x="1358" y="5049"/>
                </a:cubicBezTo>
                <a:cubicBezTo>
                  <a:pt x="1192" y="5335"/>
                  <a:pt x="1192" y="5645"/>
                  <a:pt x="1239" y="5883"/>
                </a:cubicBezTo>
                <a:cubicBezTo>
                  <a:pt x="1096" y="5835"/>
                  <a:pt x="953" y="5835"/>
                  <a:pt x="834" y="5835"/>
                </a:cubicBezTo>
                <a:cubicBezTo>
                  <a:pt x="501" y="5549"/>
                  <a:pt x="477" y="4954"/>
                  <a:pt x="549" y="4787"/>
                </a:cubicBezTo>
                <a:cubicBezTo>
                  <a:pt x="569" y="4784"/>
                  <a:pt x="593" y="4783"/>
                  <a:pt x="620" y="4783"/>
                </a:cubicBezTo>
                <a:close/>
                <a:moveTo>
                  <a:pt x="11628" y="4778"/>
                </a:moveTo>
                <a:cubicBezTo>
                  <a:pt x="11662" y="4778"/>
                  <a:pt x="11692" y="4781"/>
                  <a:pt x="11718" y="4787"/>
                </a:cubicBezTo>
                <a:cubicBezTo>
                  <a:pt x="11741" y="4978"/>
                  <a:pt x="11789" y="5406"/>
                  <a:pt x="11503" y="5764"/>
                </a:cubicBezTo>
                <a:cubicBezTo>
                  <a:pt x="11479" y="5787"/>
                  <a:pt x="11456" y="5811"/>
                  <a:pt x="11432" y="5835"/>
                </a:cubicBezTo>
                <a:cubicBezTo>
                  <a:pt x="11289" y="5835"/>
                  <a:pt x="11170" y="5835"/>
                  <a:pt x="11027" y="5883"/>
                </a:cubicBezTo>
                <a:cubicBezTo>
                  <a:pt x="11051" y="5645"/>
                  <a:pt x="11051" y="5335"/>
                  <a:pt x="10884" y="5049"/>
                </a:cubicBezTo>
                <a:cubicBezTo>
                  <a:pt x="11029" y="4905"/>
                  <a:pt x="11406" y="4778"/>
                  <a:pt x="11628" y="4778"/>
                </a:cubicBezTo>
                <a:close/>
                <a:moveTo>
                  <a:pt x="2621" y="4716"/>
                </a:moveTo>
                <a:cubicBezTo>
                  <a:pt x="2668" y="4859"/>
                  <a:pt x="2716" y="5144"/>
                  <a:pt x="2621" y="5454"/>
                </a:cubicBezTo>
                <a:cubicBezTo>
                  <a:pt x="2406" y="5478"/>
                  <a:pt x="1930" y="5597"/>
                  <a:pt x="1620" y="6026"/>
                </a:cubicBezTo>
                <a:cubicBezTo>
                  <a:pt x="1549" y="5811"/>
                  <a:pt x="1501" y="5430"/>
                  <a:pt x="1716" y="5144"/>
                </a:cubicBezTo>
                <a:cubicBezTo>
                  <a:pt x="2001" y="4763"/>
                  <a:pt x="2430" y="4716"/>
                  <a:pt x="2621" y="4716"/>
                </a:cubicBezTo>
                <a:close/>
                <a:moveTo>
                  <a:pt x="9622" y="4716"/>
                </a:moveTo>
                <a:cubicBezTo>
                  <a:pt x="9812" y="4716"/>
                  <a:pt x="10241" y="4763"/>
                  <a:pt x="10527" y="5144"/>
                </a:cubicBezTo>
                <a:cubicBezTo>
                  <a:pt x="10741" y="5430"/>
                  <a:pt x="10694" y="5811"/>
                  <a:pt x="10622" y="6026"/>
                </a:cubicBezTo>
                <a:cubicBezTo>
                  <a:pt x="10313" y="5597"/>
                  <a:pt x="9860" y="5478"/>
                  <a:pt x="9646" y="5454"/>
                </a:cubicBezTo>
                <a:cubicBezTo>
                  <a:pt x="9527" y="5144"/>
                  <a:pt x="9574" y="4859"/>
                  <a:pt x="9622" y="4716"/>
                </a:cubicBezTo>
                <a:close/>
                <a:moveTo>
                  <a:pt x="860" y="6194"/>
                </a:moveTo>
                <a:cubicBezTo>
                  <a:pt x="1034" y="6194"/>
                  <a:pt x="1248" y="6227"/>
                  <a:pt x="1454" y="6359"/>
                </a:cubicBezTo>
                <a:cubicBezTo>
                  <a:pt x="1287" y="6740"/>
                  <a:pt x="1382" y="7121"/>
                  <a:pt x="1454" y="7359"/>
                </a:cubicBezTo>
                <a:cubicBezTo>
                  <a:pt x="1287" y="7335"/>
                  <a:pt x="1120" y="7264"/>
                  <a:pt x="977" y="7145"/>
                </a:cubicBezTo>
                <a:cubicBezTo>
                  <a:pt x="596" y="6835"/>
                  <a:pt x="572" y="6407"/>
                  <a:pt x="596" y="6216"/>
                </a:cubicBezTo>
                <a:cubicBezTo>
                  <a:pt x="660" y="6207"/>
                  <a:pt x="752" y="6194"/>
                  <a:pt x="860" y="6194"/>
                </a:cubicBezTo>
                <a:close/>
                <a:moveTo>
                  <a:pt x="9622" y="5787"/>
                </a:moveTo>
                <a:cubicBezTo>
                  <a:pt x="9812" y="5835"/>
                  <a:pt x="10217" y="5954"/>
                  <a:pt x="10432" y="6383"/>
                </a:cubicBezTo>
                <a:cubicBezTo>
                  <a:pt x="10622" y="6764"/>
                  <a:pt x="10503" y="7169"/>
                  <a:pt x="10408" y="7335"/>
                </a:cubicBezTo>
                <a:cubicBezTo>
                  <a:pt x="10360" y="7359"/>
                  <a:pt x="10313" y="7359"/>
                  <a:pt x="10241" y="7359"/>
                </a:cubicBezTo>
                <a:cubicBezTo>
                  <a:pt x="10098" y="6835"/>
                  <a:pt x="9670" y="6549"/>
                  <a:pt x="9503" y="6454"/>
                </a:cubicBezTo>
                <a:cubicBezTo>
                  <a:pt x="9455" y="6168"/>
                  <a:pt x="9551" y="5930"/>
                  <a:pt x="9622" y="5787"/>
                </a:cubicBezTo>
                <a:close/>
                <a:moveTo>
                  <a:pt x="11406" y="6194"/>
                </a:moveTo>
                <a:cubicBezTo>
                  <a:pt x="11514" y="6194"/>
                  <a:pt x="11606" y="6207"/>
                  <a:pt x="11670" y="6216"/>
                </a:cubicBezTo>
                <a:cubicBezTo>
                  <a:pt x="11670" y="6407"/>
                  <a:pt x="11646" y="6835"/>
                  <a:pt x="11289" y="7145"/>
                </a:cubicBezTo>
                <a:cubicBezTo>
                  <a:pt x="11146" y="7264"/>
                  <a:pt x="10979" y="7335"/>
                  <a:pt x="10789" y="7359"/>
                </a:cubicBezTo>
                <a:cubicBezTo>
                  <a:pt x="10884" y="7121"/>
                  <a:pt x="10956" y="6740"/>
                  <a:pt x="10813" y="6359"/>
                </a:cubicBezTo>
                <a:cubicBezTo>
                  <a:pt x="11018" y="6227"/>
                  <a:pt x="11233" y="6194"/>
                  <a:pt x="11406" y="6194"/>
                </a:cubicBezTo>
                <a:close/>
                <a:moveTo>
                  <a:pt x="2644" y="5787"/>
                </a:moveTo>
                <a:cubicBezTo>
                  <a:pt x="2692" y="5930"/>
                  <a:pt x="2787" y="6168"/>
                  <a:pt x="2763" y="6454"/>
                </a:cubicBezTo>
                <a:cubicBezTo>
                  <a:pt x="2573" y="6573"/>
                  <a:pt x="2168" y="6835"/>
                  <a:pt x="2001" y="7383"/>
                </a:cubicBezTo>
                <a:cubicBezTo>
                  <a:pt x="1954" y="7359"/>
                  <a:pt x="1882" y="7359"/>
                  <a:pt x="1835" y="7359"/>
                </a:cubicBezTo>
                <a:cubicBezTo>
                  <a:pt x="1739" y="7169"/>
                  <a:pt x="1620" y="6764"/>
                  <a:pt x="1811" y="6383"/>
                </a:cubicBezTo>
                <a:cubicBezTo>
                  <a:pt x="2025" y="5954"/>
                  <a:pt x="2454" y="5835"/>
                  <a:pt x="2644" y="5787"/>
                </a:cubicBezTo>
                <a:close/>
                <a:moveTo>
                  <a:pt x="2882" y="6788"/>
                </a:moveTo>
                <a:cubicBezTo>
                  <a:pt x="3002" y="6883"/>
                  <a:pt x="3192" y="7121"/>
                  <a:pt x="3240" y="7431"/>
                </a:cubicBezTo>
                <a:cubicBezTo>
                  <a:pt x="3097" y="7574"/>
                  <a:pt x="2787" y="7978"/>
                  <a:pt x="2787" y="8526"/>
                </a:cubicBezTo>
                <a:cubicBezTo>
                  <a:pt x="2740" y="8526"/>
                  <a:pt x="2692" y="8526"/>
                  <a:pt x="2621" y="8550"/>
                </a:cubicBezTo>
                <a:cubicBezTo>
                  <a:pt x="2501" y="8407"/>
                  <a:pt x="2263" y="8074"/>
                  <a:pt x="2311" y="7621"/>
                </a:cubicBezTo>
                <a:cubicBezTo>
                  <a:pt x="2382" y="7145"/>
                  <a:pt x="2716" y="6883"/>
                  <a:pt x="2882" y="6788"/>
                </a:cubicBezTo>
                <a:close/>
                <a:moveTo>
                  <a:pt x="9360" y="6788"/>
                </a:moveTo>
                <a:cubicBezTo>
                  <a:pt x="9527" y="6883"/>
                  <a:pt x="9884" y="7145"/>
                  <a:pt x="9932" y="7621"/>
                </a:cubicBezTo>
                <a:cubicBezTo>
                  <a:pt x="10003" y="8074"/>
                  <a:pt x="9741" y="8407"/>
                  <a:pt x="9622" y="8550"/>
                </a:cubicBezTo>
                <a:cubicBezTo>
                  <a:pt x="9574" y="8526"/>
                  <a:pt x="9527" y="8526"/>
                  <a:pt x="9455" y="8526"/>
                </a:cubicBezTo>
                <a:cubicBezTo>
                  <a:pt x="9479" y="7978"/>
                  <a:pt x="9169" y="7574"/>
                  <a:pt x="9003" y="7431"/>
                </a:cubicBezTo>
                <a:cubicBezTo>
                  <a:pt x="9074" y="7121"/>
                  <a:pt x="9241" y="6883"/>
                  <a:pt x="9360" y="6788"/>
                </a:cubicBezTo>
                <a:close/>
                <a:moveTo>
                  <a:pt x="1744" y="7697"/>
                </a:moveTo>
                <a:cubicBezTo>
                  <a:pt x="1812" y="7697"/>
                  <a:pt x="1882" y="7703"/>
                  <a:pt x="1954" y="7716"/>
                </a:cubicBezTo>
                <a:cubicBezTo>
                  <a:pt x="1954" y="8121"/>
                  <a:pt x="2120" y="8455"/>
                  <a:pt x="2287" y="8669"/>
                </a:cubicBezTo>
                <a:cubicBezTo>
                  <a:pt x="2214" y="8687"/>
                  <a:pt x="2149" y="8695"/>
                  <a:pt x="2086" y="8695"/>
                </a:cubicBezTo>
                <a:cubicBezTo>
                  <a:pt x="1984" y="8695"/>
                  <a:pt x="1890" y="8675"/>
                  <a:pt x="1787" y="8645"/>
                </a:cubicBezTo>
                <a:cubicBezTo>
                  <a:pt x="1335" y="8478"/>
                  <a:pt x="1168" y="8074"/>
                  <a:pt x="1096" y="7883"/>
                </a:cubicBezTo>
                <a:cubicBezTo>
                  <a:pt x="1212" y="7806"/>
                  <a:pt x="1454" y="7697"/>
                  <a:pt x="1744" y="7697"/>
                </a:cubicBezTo>
                <a:close/>
                <a:moveTo>
                  <a:pt x="10507" y="7697"/>
                </a:moveTo>
                <a:cubicBezTo>
                  <a:pt x="10804" y="7697"/>
                  <a:pt x="11030" y="7806"/>
                  <a:pt x="11146" y="7883"/>
                </a:cubicBezTo>
                <a:cubicBezTo>
                  <a:pt x="11075" y="8074"/>
                  <a:pt x="10908" y="8478"/>
                  <a:pt x="10455" y="8645"/>
                </a:cubicBezTo>
                <a:cubicBezTo>
                  <a:pt x="10367" y="8675"/>
                  <a:pt x="10270" y="8695"/>
                  <a:pt x="10169" y="8695"/>
                </a:cubicBezTo>
                <a:cubicBezTo>
                  <a:pt x="10107" y="8695"/>
                  <a:pt x="10043" y="8687"/>
                  <a:pt x="9979" y="8669"/>
                </a:cubicBezTo>
                <a:cubicBezTo>
                  <a:pt x="10146" y="8455"/>
                  <a:pt x="10313" y="8121"/>
                  <a:pt x="10289" y="7716"/>
                </a:cubicBezTo>
                <a:cubicBezTo>
                  <a:pt x="10365" y="7703"/>
                  <a:pt x="10438" y="7697"/>
                  <a:pt x="10507" y="7697"/>
                </a:cubicBezTo>
                <a:close/>
                <a:moveTo>
                  <a:pt x="3454" y="7693"/>
                </a:moveTo>
                <a:cubicBezTo>
                  <a:pt x="3597" y="7764"/>
                  <a:pt x="3835" y="7931"/>
                  <a:pt x="3978" y="8193"/>
                </a:cubicBezTo>
                <a:cubicBezTo>
                  <a:pt x="3883" y="8383"/>
                  <a:pt x="3692" y="8859"/>
                  <a:pt x="3883" y="9360"/>
                </a:cubicBezTo>
                <a:cubicBezTo>
                  <a:pt x="3811" y="9383"/>
                  <a:pt x="3764" y="9431"/>
                  <a:pt x="3716" y="9455"/>
                </a:cubicBezTo>
                <a:cubicBezTo>
                  <a:pt x="3525" y="9360"/>
                  <a:pt x="3240" y="9098"/>
                  <a:pt x="3168" y="8669"/>
                </a:cubicBezTo>
                <a:cubicBezTo>
                  <a:pt x="3073" y="8193"/>
                  <a:pt x="3335" y="7859"/>
                  <a:pt x="3454" y="7693"/>
                </a:cubicBezTo>
                <a:close/>
                <a:moveTo>
                  <a:pt x="8788" y="7716"/>
                </a:moveTo>
                <a:cubicBezTo>
                  <a:pt x="8931" y="7859"/>
                  <a:pt x="9169" y="8193"/>
                  <a:pt x="9074" y="8669"/>
                </a:cubicBezTo>
                <a:cubicBezTo>
                  <a:pt x="9003" y="9098"/>
                  <a:pt x="8717" y="9360"/>
                  <a:pt x="8550" y="9455"/>
                </a:cubicBezTo>
                <a:cubicBezTo>
                  <a:pt x="8479" y="9431"/>
                  <a:pt x="8431" y="9383"/>
                  <a:pt x="8360" y="9360"/>
                </a:cubicBezTo>
                <a:cubicBezTo>
                  <a:pt x="8550" y="8859"/>
                  <a:pt x="8360" y="8383"/>
                  <a:pt x="8265" y="8193"/>
                </a:cubicBezTo>
                <a:cubicBezTo>
                  <a:pt x="8431" y="7931"/>
                  <a:pt x="8669" y="7764"/>
                  <a:pt x="8788" y="7716"/>
                </a:cubicBezTo>
                <a:close/>
                <a:moveTo>
                  <a:pt x="2859" y="8859"/>
                </a:moveTo>
                <a:cubicBezTo>
                  <a:pt x="2954" y="9264"/>
                  <a:pt x="3216" y="9526"/>
                  <a:pt x="3430" y="9693"/>
                </a:cubicBezTo>
                <a:cubicBezTo>
                  <a:pt x="3263" y="9764"/>
                  <a:pt x="3121" y="9788"/>
                  <a:pt x="2954" y="9788"/>
                </a:cubicBezTo>
                <a:cubicBezTo>
                  <a:pt x="2478" y="9764"/>
                  <a:pt x="2192" y="9431"/>
                  <a:pt x="2097" y="9288"/>
                </a:cubicBezTo>
                <a:cubicBezTo>
                  <a:pt x="2192" y="9145"/>
                  <a:pt x="2454" y="8907"/>
                  <a:pt x="2859" y="8859"/>
                </a:cubicBezTo>
                <a:close/>
                <a:moveTo>
                  <a:pt x="9408" y="8859"/>
                </a:moveTo>
                <a:cubicBezTo>
                  <a:pt x="9455" y="8859"/>
                  <a:pt x="9527" y="8883"/>
                  <a:pt x="9622" y="8907"/>
                </a:cubicBezTo>
                <a:cubicBezTo>
                  <a:pt x="9884" y="9002"/>
                  <a:pt x="10074" y="9169"/>
                  <a:pt x="10170" y="9288"/>
                </a:cubicBezTo>
                <a:cubicBezTo>
                  <a:pt x="10051" y="9431"/>
                  <a:pt x="9765" y="9764"/>
                  <a:pt x="9289" y="9788"/>
                </a:cubicBezTo>
                <a:cubicBezTo>
                  <a:pt x="9122" y="9788"/>
                  <a:pt x="8979" y="9764"/>
                  <a:pt x="8836" y="9693"/>
                </a:cubicBezTo>
                <a:cubicBezTo>
                  <a:pt x="9027" y="9526"/>
                  <a:pt x="9289" y="9264"/>
                  <a:pt x="9408" y="8859"/>
                </a:cubicBezTo>
                <a:close/>
                <a:moveTo>
                  <a:pt x="4264" y="8383"/>
                </a:moveTo>
                <a:lnTo>
                  <a:pt x="4264" y="8383"/>
                </a:lnTo>
                <a:cubicBezTo>
                  <a:pt x="4454" y="8407"/>
                  <a:pt x="4883" y="8526"/>
                  <a:pt x="5097" y="8955"/>
                </a:cubicBezTo>
                <a:cubicBezTo>
                  <a:pt x="5312" y="9360"/>
                  <a:pt x="5169" y="9764"/>
                  <a:pt x="5097" y="9931"/>
                </a:cubicBezTo>
                <a:cubicBezTo>
                  <a:pt x="4907" y="9907"/>
                  <a:pt x="4502" y="9788"/>
                  <a:pt x="4288" y="9383"/>
                </a:cubicBezTo>
                <a:cubicBezTo>
                  <a:pt x="4049" y="8979"/>
                  <a:pt x="4192" y="8550"/>
                  <a:pt x="4264" y="8383"/>
                </a:cubicBezTo>
                <a:close/>
                <a:moveTo>
                  <a:pt x="6693" y="9645"/>
                </a:moveTo>
                <a:cubicBezTo>
                  <a:pt x="6717" y="9764"/>
                  <a:pt x="6764" y="9884"/>
                  <a:pt x="6788" y="9979"/>
                </a:cubicBezTo>
                <a:cubicBezTo>
                  <a:pt x="6574" y="10014"/>
                  <a:pt x="6353" y="10032"/>
                  <a:pt x="6130" y="10032"/>
                </a:cubicBezTo>
                <a:cubicBezTo>
                  <a:pt x="5907" y="10032"/>
                  <a:pt x="5681" y="10014"/>
                  <a:pt x="5454" y="9979"/>
                </a:cubicBezTo>
                <a:cubicBezTo>
                  <a:pt x="5478" y="9884"/>
                  <a:pt x="5526" y="9764"/>
                  <a:pt x="5550" y="9645"/>
                </a:cubicBezTo>
                <a:cubicBezTo>
                  <a:pt x="5728" y="9669"/>
                  <a:pt x="5919" y="9681"/>
                  <a:pt x="6112" y="9681"/>
                </a:cubicBezTo>
                <a:cubicBezTo>
                  <a:pt x="6306" y="9681"/>
                  <a:pt x="6502" y="9669"/>
                  <a:pt x="6693" y="9645"/>
                </a:cubicBezTo>
                <a:close/>
                <a:moveTo>
                  <a:pt x="8217" y="9669"/>
                </a:moveTo>
                <a:cubicBezTo>
                  <a:pt x="8574" y="9836"/>
                  <a:pt x="8741" y="10145"/>
                  <a:pt x="8812" y="10312"/>
                </a:cubicBezTo>
                <a:cubicBezTo>
                  <a:pt x="8680" y="10407"/>
                  <a:pt x="8427" y="10561"/>
                  <a:pt x="8102" y="10561"/>
                </a:cubicBezTo>
                <a:cubicBezTo>
                  <a:pt x="8018" y="10561"/>
                  <a:pt x="7929" y="10551"/>
                  <a:pt x="7836" y="10526"/>
                </a:cubicBezTo>
                <a:cubicBezTo>
                  <a:pt x="7622" y="10479"/>
                  <a:pt x="7479" y="10360"/>
                  <a:pt x="7360" y="10241"/>
                </a:cubicBezTo>
                <a:cubicBezTo>
                  <a:pt x="7622" y="10169"/>
                  <a:pt x="7979" y="10026"/>
                  <a:pt x="8217" y="9669"/>
                </a:cubicBezTo>
                <a:close/>
                <a:moveTo>
                  <a:pt x="4383" y="1"/>
                </a:moveTo>
                <a:cubicBezTo>
                  <a:pt x="3954" y="1"/>
                  <a:pt x="3597" y="310"/>
                  <a:pt x="3525" y="715"/>
                </a:cubicBezTo>
                <a:cubicBezTo>
                  <a:pt x="3073" y="1001"/>
                  <a:pt x="2644" y="1334"/>
                  <a:pt x="2263" y="1763"/>
                </a:cubicBezTo>
                <a:cubicBezTo>
                  <a:pt x="1930" y="1406"/>
                  <a:pt x="1477" y="1334"/>
                  <a:pt x="1454" y="1310"/>
                </a:cubicBezTo>
                <a:cubicBezTo>
                  <a:pt x="1406" y="1310"/>
                  <a:pt x="1335" y="1334"/>
                  <a:pt x="1311" y="1382"/>
                </a:cubicBezTo>
                <a:cubicBezTo>
                  <a:pt x="1239" y="1429"/>
                  <a:pt x="739" y="2096"/>
                  <a:pt x="1049" y="2858"/>
                </a:cubicBezTo>
                <a:cubicBezTo>
                  <a:pt x="906" y="2834"/>
                  <a:pt x="787" y="2834"/>
                  <a:pt x="787" y="2834"/>
                </a:cubicBezTo>
                <a:cubicBezTo>
                  <a:pt x="715" y="2834"/>
                  <a:pt x="668" y="2882"/>
                  <a:pt x="644" y="2930"/>
                </a:cubicBezTo>
                <a:cubicBezTo>
                  <a:pt x="620" y="2954"/>
                  <a:pt x="215" y="3668"/>
                  <a:pt x="644" y="4382"/>
                </a:cubicBezTo>
                <a:cubicBezTo>
                  <a:pt x="644" y="4406"/>
                  <a:pt x="668" y="4406"/>
                  <a:pt x="668" y="4430"/>
                </a:cubicBezTo>
                <a:cubicBezTo>
                  <a:pt x="501" y="4430"/>
                  <a:pt x="406" y="4454"/>
                  <a:pt x="382" y="4454"/>
                </a:cubicBezTo>
                <a:cubicBezTo>
                  <a:pt x="334" y="4478"/>
                  <a:pt x="287" y="4501"/>
                  <a:pt x="263" y="4573"/>
                </a:cubicBezTo>
                <a:cubicBezTo>
                  <a:pt x="239" y="4597"/>
                  <a:pt x="1" y="5287"/>
                  <a:pt x="430" y="5907"/>
                </a:cubicBezTo>
                <a:cubicBezTo>
                  <a:pt x="406" y="5907"/>
                  <a:pt x="382" y="5930"/>
                  <a:pt x="382" y="5930"/>
                </a:cubicBezTo>
                <a:cubicBezTo>
                  <a:pt x="311" y="5954"/>
                  <a:pt x="287" y="6002"/>
                  <a:pt x="263" y="6049"/>
                </a:cubicBezTo>
                <a:cubicBezTo>
                  <a:pt x="263" y="6097"/>
                  <a:pt x="120" y="6883"/>
                  <a:pt x="763" y="7431"/>
                </a:cubicBezTo>
                <a:cubicBezTo>
                  <a:pt x="834" y="7478"/>
                  <a:pt x="906" y="7526"/>
                  <a:pt x="977" y="7574"/>
                </a:cubicBezTo>
                <a:cubicBezTo>
                  <a:pt x="882" y="7621"/>
                  <a:pt x="811" y="7693"/>
                  <a:pt x="811" y="7693"/>
                </a:cubicBezTo>
                <a:cubicBezTo>
                  <a:pt x="763" y="7740"/>
                  <a:pt x="739" y="7788"/>
                  <a:pt x="763" y="7859"/>
                </a:cubicBezTo>
                <a:cubicBezTo>
                  <a:pt x="763" y="7883"/>
                  <a:pt x="906" y="8693"/>
                  <a:pt x="1692" y="8955"/>
                </a:cubicBezTo>
                <a:cubicBezTo>
                  <a:pt x="1739" y="8979"/>
                  <a:pt x="1811" y="9002"/>
                  <a:pt x="1858" y="9026"/>
                </a:cubicBezTo>
                <a:cubicBezTo>
                  <a:pt x="1787" y="9098"/>
                  <a:pt x="1739" y="9169"/>
                  <a:pt x="1739" y="9169"/>
                </a:cubicBezTo>
                <a:cubicBezTo>
                  <a:pt x="1716" y="9241"/>
                  <a:pt x="1716" y="9288"/>
                  <a:pt x="1739" y="9360"/>
                </a:cubicBezTo>
                <a:cubicBezTo>
                  <a:pt x="1807" y="9496"/>
                  <a:pt x="2221" y="10150"/>
                  <a:pt x="3022" y="10150"/>
                </a:cubicBezTo>
                <a:cubicBezTo>
                  <a:pt x="3062" y="10150"/>
                  <a:pt x="3103" y="10149"/>
                  <a:pt x="3144" y="10145"/>
                </a:cubicBezTo>
                <a:lnTo>
                  <a:pt x="3144" y="10145"/>
                </a:lnTo>
                <a:cubicBezTo>
                  <a:pt x="3097" y="10241"/>
                  <a:pt x="3097" y="10312"/>
                  <a:pt x="3073" y="10336"/>
                </a:cubicBezTo>
                <a:cubicBezTo>
                  <a:pt x="3073" y="10384"/>
                  <a:pt x="3097" y="10455"/>
                  <a:pt x="3121" y="10479"/>
                </a:cubicBezTo>
                <a:cubicBezTo>
                  <a:pt x="3144" y="10503"/>
                  <a:pt x="3383" y="10741"/>
                  <a:pt x="3787" y="10860"/>
                </a:cubicBezTo>
                <a:lnTo>
                  <a:pt x="3835" y="10860"/>
                </a:lnTo>
                <a:cubicBezTo>
                  <a:pt x="3906" y="10860"/>
                  <a:pt x="3978" y="10812"/>
                  <a:pt x="4002" y="10741"/>
                </a:cubicBezTo>
                <a:cubicBezTo>
                  <a:pt x="4026" y="10646"/>
                  <a:pt x="3978" y="10550"/>
                  <a:pt x="3883" y="10526"/>
                </a:cubicBezTo>
                <a:cubicBezTo>
                  <a:pt x="3692" y="10479"/>
                  <a:pt x="3549" y="10384"/>
                  <a:pt x="3454" y="10312"/>
                </a:cubicBezTo>
                <a:cubicBezTo>
                  <a:pt x="3525" y="10145"/>
                  <a:pt x="3692" y="9836"/>
                  <a:pt x="4049" y="9693"/>
                </a:cubicBezTo>
                <a:cubicBezTo>
                  <a:pt x="4288" y="10026"/>
                  <a:pt x="4645" y="10193"/>
                  <a:pt x="4883" y="10241"/>
                </a:cubicBezTo>
                <a:cubicBezTo>
                  <a:pt x="4788" y="10360"/>
                  <a:pt x="4692" y="10431"/>
                  <a:pt x="4573" y="10479"/>
                </a:cubicBezTo>
                <a:cubicBezTo>
                  <a:pt x="4478" y="10526"/>
                  <a:pt x="4430" y="10622"/>
                  <a:pt x="4478" y="10717"/>
                </a:cubicBezTo>
                <a:cubicBezTo>
                  <a:pt x="4502" y="10788"/>
                  <a:pt x="4573" y="10812"/>
                  <a:pt x="4645" y="10812"/>
                </a:cubicBezTo>
                <a:lnTo>
                  <a:pt x="4716" y="10812"/>
                </a:lnTo>
                <a:cubicBezTo>
                  <a:pt x="4931" y="10693"/>
                  <a:pt x="5145" y="10526"/>
                  <a:pt x="5288" y="10312"/>
                </a:cubicBezTo>
                <a:cubicBezTo>
                  <a:pt x="5550" y="10360"/>
                  <a:pt x="5835" y="10384"/>
                  <a:pt x="6124" y="10384"/>
                </a:cubicBezTo>
                <a:cubicBezTo>
                  <a:pt x="6413" y="10384"/>
                  <a:pt x="6705" y="10360"/>
                  <a:pt x="6979" y="10312"/>
                </a:cubicBezTo>
                <a:cubicBezTo>
                  <a:pt x="7121" y="10526"/>
                  <a:pt x="7360" y="10765"/>
                  <a:pt x="7741" y="10860"/>
                </a:cubicBezTo>
                <a:cubicBezTo>
                  <a:pt x="7865" y="10896"/>
                  <a:pt x="7985" y="10911"/>
                  <a:pt x="8100" y="10911"/>
                </a:cubicBezTo>
                <a:cubicBezTo>
                  <a:pt x="8671" y="10911"/>
                  <a:pt x="9106" y="10538"/>
                  <a:pt x="9146" y="10479"/>
                </a:cubicBezTo>
                <a:cubicBezTo>
                  <a:pt x="9193" y="10455"/>
                  <a:pt x="9193" y="10384"/>
                  <a:pt x="9193" y="10336"/>
                </a:cubicBezTo>
                <a:cubicBezTo>
                  <a:pt x="9193" y="10312"/>
                  <a:pt x="9169" y="10241"/>
                  <a:pt x="9122" y="10145"/>
                </a:cubicBezTo>
                <a:lnTo>
                  <a:pt x="9122" y="10145"/>
                </a:lnTo>
                <a:cubicBezTo>
                  <a:pt x="9171" y="10151"/>
                  <a:pt x="9218" y="10153"/>
                  <a:pt x="9265" y="10153"/>
                </a:cubicBezTo>
                <a:cubicBezTo>
                  <a:pt x="10079" y="10153"/>
                  <a:pt x="10527" y="9405"/>
                  <a:pt x="10527" y="9360"/>
                </a:cubicBezTo>
                <a:cubicBezTo>
                  <a:pt x="10551" y="9288"/>
                  <a:pt x="10551" y="9241"/>
                  <a:pt x="10527" y="9193"/>
                </a:cubicBezTo>
                <a:cubicBezTo>
                  <a:pt x="10527" y="9169"/>
                  <a:pt x="10479" y="9098"/>
                  <a:pt x="10408" y="9026"/>
                </a:cubicBezTo>
                <a:cubicBezTo>
                  <a:pt x="10455" y="9002"/>
                  <a:pt x="10527" y="9002"/>
                  <a:pt x="10598" y="8979"/>
                </a:cubicBezTo>
                <a:cubicBezTo>
                  <a:pt x="11360" y="8693"/>
                  <a:pt x="11503" y="7883"/>
                  <a:pt x="11527" y="7859"/>
                </a:cubicBezTo>
                <a:cubicBezTo>
                  <a:pt x="11527" y="7788"/>
                  <a:pt x="11503" y="7740"/>
                  <a:pt x="11456" y="7693"/>
                </a:cubicBezTo>
                <a:cubicBezTo>
                  <a:pt x="11456" y="7693"/>
                  <a:pt x="11384" y="7645"/>
                  <a:pt x="11289" y="7574"/>
                </a:cubicBezTo>
                <a:cubicBezTo>
                  <a:pt x="11360" y="7526"/>
                  <a:pt x="11432" y="7478"/>
                  <a:pt x="11503" y="7431"/>
                </a:cubicBezTo>
                <a:cubicBezTo>
                  <a:pt x="12146" y="6883"/>
                  <a:pt x="12003" y="6097"/>
                  <a:pt x="12003" y="6073"/>
                </a:cubicBezTo>
                <a:cubicBezTo>
                  <a:pt x="11980" y="6002"/>
                  <a:pt x="11932" y="5954"/>
                  <a:pt x="11884" y="5930"/>
                </a:cubicBezTo>
                <a:cubicBezTo>
                  <a:pt x="11884" y="5930"/>
                  <a:pt x="11861" y="5907"/>
                  <a:pt x="11837" y="5907"/>
                </a:cubicBezTo>
                <a:cubicBezTo>
                  <a:pt x="12265" y="5287"/>
                  <a:pt x="12027" y="4597"/>
                  <a:pt x="12003" y="4573"/>
                </a:cubicBezTo>
                <a:cubicBezTo>
                  <a:pt x="11980" y="4501"/>
                  <a:pt x="11932" y="4454"/>
                  <a:pt x="11884" y="4454"/>
                </a:cubicBezTo>
                <a:cubicBezTo>
                  <a:pt x="11861" y="4454"/>
                  <a:pt x="11765" y="4430"/>
                  <a:pt x="11599" y="4430"/>
                </a:cubicBezTo>
                <a:cubicBezTo>
                  <a:pt x="12051" y="3739"/>
                  <a:pt x="11646" y="2930"/>
                  <a:pt x="11622" y="2930"/>
                </a:cubicBezTo>
                <a:cubicBezTo>
                  <a:pt x="11599" y="2882"/>
                  <a:pt x="11551" y="2834"/>
                  <a:pt x="11479" y="2834"/>
                </a:cubicBezTo>
                <a:cubicBezTo>
                  <a:pt x="11479" y="2834"/>
                  <a:pt x="11360" y="2834"/>
                  <a:pt x="11218" y="2858"/>
                </a:cubicBezTo>
                <a:cubicBezTo>
                  <a:pt x="11551" y="2096"/>
                  <a:pt x="10979" y="1382"/>
                  <a:pt x="10956" y="1382"/>
                </a:cubicBezTo>
                <a:cubicBezTo>
                  <a:pt x="10932" y="1334"/>
                  <a:pt x="10860" y="1310"/>
                  <a:pt x="10813" y="1310"/>
                </a:cubicBezTo>
                <a:cubicBezTo>
                  <a:pt x="10789" y="1310"/>
                  <a:pt x="10336" y="1406"/>
                  <a:pt x="10003" y="1763"/>
                </a:cubicBezTo>
                <a:cubicBezTo>
                  <a:pt x="9670" y="1382"/>
                  <a:pt x="9193" y="977"/>
                  <a:pt x="8741" y="715"/>
                </a:cubicBezTo>
                <a:cubicBezTo>
                  <a:pt x="8646" y="310"/>
                  <a:pt x="8312" y="1"/>
                  <a:pt x="7884" y="1"/>
                </a:cubicBezTo>
                <a:cubicBezTo>
                  <a:pt x="7383" y="1"/>
                  <a:pt x="7002" y="405"/>
                  <a:pt x="7002" y="882"/>
                </a:cubicBezTo>
                <a:cubicBezTo>
                  <a:pt x="7002" y="1358"/>
                  <a:pt x="7407" y="1763"/>
                  <a:pt x="7884" y="1763"/>
                </a:cubicBezTo>
                <a:cubicBezTo>
                  <a:pt x="8026" y="1763"/>
                  <a:pt x="8145" y="1715"/>
                  <a:pt x="8265" y="1668"/>
                </a:cubicBezTo>
                <a:cubicBezTo>
                  <a:pt x="8455" y="1763"/>
                  <a:pt x="8598" y="1882"/>
                  <a:pt x="8765" y="2025"/>
                </a:cubicBezTo>
                <a:cubicBezTo>
                  <a:pt x="8622" y="2049"/>
                  <a:pt x="8526" y="2096"/>
                  <a:pt x="8526" y="2120"/>
                </a:cubicBezTo>
                <a:cubicBezTo>
                  <a:pt x="8479" y="2144"/>
                  <a:pt x="8431" y="2191"/>
                  <a:pt x="8431" y="2263"/>
                </a:cubicBezTo>
                <a:cubicBezTo>
                  <a:pt x="8431" y="2287"/>
                  <a:pt x="8407" y="2977"/>
                  <a:pt x="8955" y="3430"/>
                </a:cubicBezTo>
                <a:cubicBezTo>
                  <a:pt x="8931" y="3668"/>
                  <a:pt x="8908" y="4168"/>
                  <a:pt x="9289" y="4597"/>
                </a:cubicBezTo>
                <a:cubicBezTo>
                  <a:pt x="9241" y="4787"/>
                  <a:pt x="9146" y="5192"/>
                  <a:pt x="9312" y="5597"/>
                </a:cubicBezTo>
                <a:cubicBezTo>
                  <a:pt x="9241" y="5764"/>
                  <a:pt x="9098" y="6097"/>
                  <a:pt x="9146" y="6502"/>
                </a:cubicBezTo>
                <a:cubicBezTo>
                  <a:pt x="9003" y="6645"/>
                  <a:pt x="8741" y="6931"/>
                  <a:pt x="8669" y="7383"/>
                </a:cubicBezTo>
                <a:cubicBezTo>
                  <a:pt x="8503" y="7454"/>
                  <a:pt x="8169" y="7669"/>
                  <a:pt x="7979" y="8026"/>
                </a:cubicBezTo>
                <a:cubicBezTo>
                  <a:pt x="7860" y="8050"/>
                  <a:pt x="7645" y="8097"/>
                  <a:pt x="7431" y="8193"/>
                </a:cubicBezTo>
                <a:cubicBezTo>
                  <a:pt x="7360" y="8240"/>
                  <a:pt x="7312" y="8359"/>
                  <a:pt x="7360" y="8431"/>
                </a:cubicBezTo>
                <a:cubicBezTo>
                  <a:pt x="7391" y="8494"/>
                  <a:pt x="7455" y="8526"/>
                  <a:pt x="7515" y="8526"/>
                </a:cubicBezTo>
                <a:cubicBezTo>
                  <a:pt x="7545" y="8526"/>
                  <a:pt x="7574" y="8518"/>
                  <a:pt x="7598" y="8502"/>
                </a:cubicBezTo>
                <a:cubicBezTo>
                  <a:pt x="7741" y="8431"/>
                  <a:pt x="7884" y="8407"/>
                  <a:pt x="7979" y="8383"/>
                </a:cubicBezTo>
                <a:cubicBezTo>
                  <a:pt x="8074" y="8574"/>
                  <a:pt x="8193" y="8979"/>
                  <a:pt x="7979" y="9407"/>
                </a:cubicBezTo>
                <a:cubicBezTo>
                  <a:pt x="7764" y="9788"/>
                  <a:pt x="7360" y="9907"/>
                  <a:pt x="7169" y="9931"/>
                </a:cubicBezTo>
                <a:cubicBezTo>
                  <a:pt x="7074" y="9764"/>
                  <a:pt x="6955" y="9407"/>
                  <a:pt x="7121" y="9002"/>
                </a:cubicBezTo>
                <a:cubicBezTo>
                  <a:pt x="7169" y="8931"/>
                  <a:pt x="7121" y="8812"/>
                  <a:pt x="7050" y="8788"/>
                </a:cubicBezTo>
                <a:cubicBezTo>
                  <a:pt x="7023" y="8775"/>
                  <a:pt x="6997" y="8769"/>
                  <a:pt x="6971" y="8769"/>
                </a:cubicBezTo>
                <a:cubicBezTo>
                  <a:pt x="6905" y="8769"/>
                  <a:pt x="6846" y="8808"/>
                  <a:pt x="6812" y="8859"/>
                </a:cubicBezTo>
                <a:cubicBezTo>
                  <a:pt x="6740" y="9026"/>
                  <a:pt x="6717" y="9169"/>
                  <a:pt x="6693" y="9288"/>
                </a:cubicBezTo>
                <a:cubicBezTo>
                  <a:pt x="6502" y="9324"/>
                  <a:pt x="6312" y="9342"/>
                  <a:pt x="6124" y="9342"/>
                </a:cubicBezTo>
                <a:cubicBezTo>
                  <a:pt x="5937" y="9342"/>
                  <a:pt x="5752" y="9324"/>
                  <a:pt x="5574" y="9288"/>
                </a:cubicBezTo>
                <a:cubicBezTo>
                  <a:pt x="5550" y="9145"/>
                  <a:pt x="5502" y="8979"/>
                  <a:pt x="5407" y="8788"/>
                </a:cubicBezTo>
                <a:cubicBezTo>
                  <a:pt x="5097" y="8193"/>
                  <a:pt x="4526" y="8074"/>
                  <a:pt x="4288" y="8050"/>
                </a:cubicBezTo>
                <a:cubicBezTo>
                  <a:pt x="4097" y="7669"/>
                  <a:pt x="3764" y="7454"/>
                  <a:pt x="3597" y="7383"/>
                </a:cubicBezTo>
                <a:cubicBezTo>
                  <a:pt x="3525" y="6931"/>
                  <a:pt x="3240" y="6645"/>
                  <a:pt x="3121" y="6526"/>
                </a:cubicBezTo>
                <a:cubicBezTo>
                  <a:pt x="3168" y="6097"/>
                  <a:pt x="3025" y="5764"/>
                  <a:pt x="2930" y="5597"/>
                </a:cubicBezTo>
                <a:cubicBezTo>
                  <a:pt x="3097" y="5192"/>
                  <a:pt x="3025" y="4787"/>
                  <a:pt x="2978" y="4597"/>
                </a:cubicBezTo>
                <a:cubicBezTo>
                  <a:pt x="3359" y="4168"/>
                  <a:pt x="3335" y="3668"/>
                  <a:pt x="3311" y="3430"/>
                </a:cubicBezTo>
                <a:cubicBezTo>
                  <a:pt x="3859" y="2977"/>
                  <a:pt x="3835" y="2287"/>
                  <a:pt x="3835" y="2263"/>
                </a:cubicBezTo>
                <a:cubicBezTo>
                  <a:pt x="3835" y="2191"/>
                  <a:pt x="3787" y="2144"/>
                  <a:pt x="3740" y="2120"/>
                </a:cubicBezTo>
                <a:cubicBezTo>
                  <a:pt x="3716" y="2120"/>
                  <a:pt x="3645" y="2072"/>
                  <a:pt x="3502" y="2025"/>
                </a:cubicBezTo>
                <a:cubicBezTo>
                  <a:pt x="3645" y="1882"/>
                  <a:pt x="3811" y="1763"/>
                  <a:pt x="4002" y="1668"/>
                </a:cubicBezTo>
                <a:cubicBezTo>
                  <a:pt x="4121" y="1715"/>
                  <a:pt x="4240" y="1763"/>
                  <a:pt x="4383" y="1763"/>
                </a:cubicBezTo>
                <a:cubicBezTo>
                  <a:pt x="4859" y="1763"/>
                  <a:pt x="5264" y="1358"/>
                  <a:pt x="5264" y="882"/>
                </a:cubicBezTo>
                <a:cubicBezTo>
                  <a:pt x="5264" y="786"/>
                  <a:pt x="5192" y="691"/>
                  <a:pt x="5073" y="691"/>
                </a:cubicBezTo>
                <a:cubicBezTo>
                  <a:pt x="4978" y="691"/>
                  <a:pt x="4907" y="786"/>
                  <a:pt x="4907" y="882"/>
                </a:cubicBezTo>
                <a:cubicBezTo>
                  <a:pt x="4907" y="1167"/>
                  <a:pt x="4669" y="1406"/>
                  <a:pt x="4383" y="1406"/>
                </a:cubicBezTo>
                <a:cubicBezTo>
                  <a:pt x="4097" y="1406"/>
                  <a:pt x="3859" y="1167"/>
                  <a:pt x="3859" y="882"/>
                </a:cubicBezTo>
                <a:cubicBezTo>
                  <a:pt x="3859" y="596"/>
                  <a:pt x="4097" y="358"/>
                  <a:pt x="4383" y="358"/>
                </a:cubicBezTo>
                <a:cubicBezTo>
                  <a:pt x="4454" y="358"/>
                  <a:pt x="4526" y="358"/>
                  <a:pt x="4573" y="382"/>
                </a:cubicBezTo>
                <a:cubicBezTo>
                  <a:pt x="4599" y="394"/>
                  <a:pt x="4624" y="400"/>
                  <a:pt x="4649" y="400"/>
                </a:cubicBezTo>
                <a:cubicBezTo>
                  <a:pt x="4716" y="400"/>
                  <a:pt x="4777" y="356"/>
                  <a:pt x="4811" y="286"/>
                </a:cubicBezTo>
                <a:cubicBezTo>
                  <a:pt x="4835" y="191"/>
                  <a:pt x="4788" y="96"/>
                  <a:pt x="4692" y="72"/>
                </a:cubicBezTo>
                <a:cubicBezTo>
                  <a:pt x="4597" y="24"/>
                  <a:pt x="4502" y="1"/>
                  <a:pt x="43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5" name="Google Shape;1655;p47"/>
          <p:cNvGrpSpPr/>
          <p:nvPr/>
        </p:nvGrpSpPr>
        <p:grpSpPr>
          <a:xfrm>
            <a:off x="3988612" y="2051135"/>
            <a:ext cx="421468" cy="421468"/>
            <a:chOff x="3988612" y="2051135"/>
            <a:chExt cx="421468" cy="421468"/>
          </a:xfrm>
        </p:grpSpPr>
        <p:sp>
          <p:nvSpPr>
            <p:cNvPr id="1656" name="Google Shape;1656;p47"/>
            <p:cNvSpPr/>
            <p:nvPr/>
          </p:nvSpPr>
          <p:spPr>
            <a:xfrm>
              <a:off x="4130785" y="2229479"/>
              <a:ext cx="12645" cy="12645"/>
            </a:xfrm>
            <a:custGeom>
              <a:rect b="b" l="l" r="r" t="t"/>
              <a:pathLst>
                <a:path extrusionOk="0" h="358" w="358">
                  <a:moveTo>
                    <a:pt x="191" y="1"/>
                  </a:moveTo>
                  <a:cubicBezTo>
                    <a:pt x="96" y="1"/>
                    <a:pt x="0" y="72"/>
                    <a:pt x="0" y="167"/>
                  </a:cubicBezTo>
                  <a:cubicBezTo>
                    <a:pt x="0" y="262"/>
                    <a:pt x="72" y="358"/>
                    <a:pt x="191" y="358"/>
                  </a:cubicBezTo>
                  <a:cubicBezTo>
                    <a:pt x="286" y="358"/>
                    <a:pt x="357" y="262"/>
                    <a:pt x="357" y="167"/>
                  </a:cubicBezTo>
                  <a:cubicBezTo>
                    <a:pt x="357" y="72"/>
                    <a:pt x="286" y="1"/>
                    <a:pt x="1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7"/>
            <p:cNvSpPr/>
            <p:nvPr/>
          </p:nvSpPr>
          <p:spPr>
            <a:xfrm>
              <a:off x="4156005" y="2194156"/>
              <a:ext cx="12645" cy="11798"/>
            </a:xfrm>
            <a:custGeom>
              <a:rect b="b" l="l" r="r" t="t"/>
              <a:pathLst>
                <a:path extrusionOk="0" h="334" w="358">
                  <a:moveTo>
                    <a:pt x="167" y="0"/>
                  </a:moveTo>
                  <a:cubicBezTo>
                    <a:pt x="72" y="0"/>
                    <a:pt x="1" y="72"/>
                    <a:pt x="1" y="167"/>
                  </a:cubicBezTo>
                  <a:cubicBezTo>
                    <a:pt x="1" y="262"/>
                    <a:pt x="72" y="334"/>
                    <a:pt x="167" y="334"/>
                  </a:cubicBezTo>
                  <a:cubicBezTo>
                    <a:pt x="263" y="334"/>
                    <a:pt x="358" y="262"/>
                    <a:pt x="358" y="167"/>
                  </a:cubicBezTo>
                  <a:cubicBezTo>
                    <a:pt x="358" y="72"/>
                    <a:pt x="263"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7"/>
            <p:cNvSpPr/>
            <p:nvPr/>
          </p:nvSpPr>
          <p:spPr>
            <a:xfrm>
              <a:off x="4106377" y="2264801"/>
              <a:ext cx="12645" cy="11833"/>
            </a:xfrm>
            <a:custGeom>
              <a:rect b="b" l="l" r="r" t="t"/>
              <a:pathLst>
                <a:path extrusionOk="0" h="335" w="358">
                  <a:moveTo>
                    <a:pt x="167" y="1"/>
                  </a:moveTo>
                  <a:cubicBezTo>
                    <a:pt x="72" y="1"/>
                    <a:pt x="1" y="72"/>
                    <a:pt x="1" y="167"/>
                  </a:cubicBezTo>
                  <a:cubicBezTo>
                    <a:pt x="1" y="263"/>
                    <a:pt x="72" y="334"/>
                    <a:pt x="167" y="334"/>
                  </a:cubicBezTo>
                  <a:cubicBezTo>
                    <a:pt x="263" y="334"/>
                    <a:pt x="358" y="263"/>
                    <a:pt x="358" y="167"/>
                  </a:cubicBezTo>
                  <a:cubicBezTo>
                    <a:pt x="358" y="72"/>
                    <a:pt x="263"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7"/>
            <p:cNvSpPr/>
            <p:nvPr/>
          </p:nvSpPr>
          <p:spPr>
            <a:xfrm>
              <a:off x="3988612" y="2051135"/>
              <a:ext cx="421468" cy="421468"/>
            </a:xfrm>
            <a:custGeom>
              <a:rect b="b" l="l" r="r" t="t"/>
              <a:pathLst>
                <a:path extrusionOk="0" h="11932" w="11932">
                  <a:moveTo>
                    <a:pt x="5811" y="430"/>
                  </a:moveTo>
                  <a:lnTo>
                    <a:pt x="8169" y="2073"/>
                  </a:lnTo>
                  <a:lnTo>
                    <a:pt x="7955" y="2382"/>
                  </a:lnTo>
                  <a:lnTo>
                    <a:pt x="7097" y="1763"/>
                  </a:lnTo>
                  <a:cubicBezTo>
                    <a:pt x="7058" y="1743"/>
                    <a:pt x="7018" y="1732"/>
                    <a:pt x="6982" y="1732"/>
                  </a:cubicBezTo>
                  <a:cubicBezTo>
                    <a:pt x="6931" y="1732"/>
                    <a:pt x="6887" y="1755"/>
                    <a:pt x="6859" y="1811"/>
                  </a:cubicBezTo>
                  <a:cubicBezTo>
                    <a:pt x="6788" y="1882"/>
                    <a:pt x="6812" y="2001"/>
                    <a:pt x="6883" y="2049"/>
                  </a:cubicBezTo>
                  <a:lnTo>
                    <a:pt x="7550" y="2525"/>
                  </a:lnTo>
                  <a:cubicBezTo>
                    <a:pt x="7383" y="2573"/>
                    <a:pt x="7240" y="2692"/>
                    <a:pt x="7121" y="2835"/>
                  </a:cubicBezTo>
                  <a:lnTo>
                    <a:pt x="6311" y="3787"/>
                  </a:lnTo>
                  <a:lnTo>
                    <a:pt x="4859" y="2763"/>
                  </a:lnTo>
                  <a:lnTo>
                    <a:pt x="5454" y="1668"/>
                  </a:lnTo>
                  <a:cubicBezTo>
                    <a:pt x="5549" y="1501"/>
                    <a:pt x="5597" y="1335"/>
                    <a:pt x="5597" y="1144"/>
                  </a:cubicBezTo>
                  <a:lnTo>
                    <a:pt x="6216" y="1573"/>
                  </a:lnTo>
                  <a:cubicBezTo>
                    <a:pt x="6264" y="1596"/>
                    <a:pt x="6288" y="1620"/>
                    <a:pt x="6335" y="1620"/>
                  </a:cubicBezTo>
                  <a:cubicBezTo>
                    <a:pt x="6383" y="1620"/>
                    <a:pt x="6431" y="1596"/>
                    <a:pt x="6478" y="1549"/>
                  </a:cubicBezTo>
                  <a:cubicBezTo>
                    <a:pt x="6526" y="1454"/>
                    <a:pt x="6502" y="1358"/>
                    <a:pt x="6431" y="1287"/>
                  </a:cubicBezTo>
                  <a:lnTo>
                    <a:pt x="5621" y="715"/>
                  </a:lnTo>
                  <a:lnTo>
                    <a:pt x="5811" y="430"/>
                  </a:lnTo>
                  <a:close/>
                  <a:moveTo>
                    <a:pt x="9860" y="3764"/>
                  </a:moveTo>
                  <a:lnTo>
                    <a:pt x="11503" y="6121"/>
                  </a:lnTo>
                  <a:lnTo>
                    <a:pt x="11217" y="6336"/>
                  </a:lnTo>
                  <a:lnTo>
                    <a:pt x="9550" y="3978"/>
                  </a:lnTo>
                  <a:lnTo>
                    <a:pt x="9860" y="3764"/>
                  </a:lnTo>
                  <a:close/>
                  <a:moveTo>
                    <a:pt x="9407" y="4383"/>
                  </a:moveTo>
                  <a:lnTo>
                    <a:pt x="10789" y="6336"/>
                  </a:lnTo>
                  <a:cubicBezTo>
                    <a:pt x="10598" y="6336"/>
                    <a:pt x="10431" y="6383"/>
                    <a:pt x="10265" y="6478"/>
                  </a:cubicBezTo>
                  <a:lnTo>
                    <a:pt x="9169" y="7098"/>
                  </a:lnTo>
                  <a:lnTo>
                    <a:pt x="8145" y="5621"/>
                  </a:lnTo>
                  <a:lnTo>
                    <a:pt x="9098" y="4811"/>
                  </a:lnTo>
                  <a:cubicBezTo>
                    <a:pt x="9241" y="4692"/>
                    <a:pt x="9336" y="4549"/>
                    <a:pt x="9407" y="4383"/>
                  </a:cubicBezTo>
                  <a:close/>
                  <a:moveTo>
                    <a:pt x="453" y="10336"/>
                  </a:moveTo>
                  <a:lnTo>
                    <a:pt x="667" y="10503"/>
                  </a:lnTo>
                  <a:lnTo>
                    <a:pt x="572" y="10622"/>
                  </a:lnTo>
                  <a:cubicBezTo>
                    <a:pt x="557" y="10667"/>
                    <a:pt x="513" y="10684"/>
                    <a:pt x="471" y="10684"/>
                  </a:cubicBezTo>
                  <a:cubicBezTo>
                    <a:pt x="447" y="10684"/>
                    <a:pt x="423" y="10678"/>
                    <a:pt x="405" y="10670"/>
                  </a:cubicBezTo>
                  <a:cubicBezTo>
                    <a:pt x="358" y="10646"/>
                    <a:pt x="358" y="10598"/>
                    <a:pt x="334" y="10574"/>
                  </a:cubicBezTo>
                  <a:cubicBezTo>
                    <a:pt x="334" y="10527"/>
                    <a:pt x="334" y="10503"/>
                    <a:pt x="358" y="10479"/>
                  </a:cubicBezTo>
                  <a:lnTo>
                    <a:pt x="453" y="10336"/>
                  </a:lnTo>
                  <a:close/>
                  <a:moveTo>
                    <a:pt x="1811" y="7693"/>
                  </a:moveTo>
                  <a:lnTo>
                    <a:pt x="2692" y="8312"/>
                  </a:lnTo>
                  <a:cubicBezTo>
                    <a:pt x="2715" y="8312"/>
                    <a:pt x="2715" y="8336"/>
                    <a:pt x="2715" y="8336"/>
                  </a:cubicBezTo>
                  <a:cubicBezTo>
                    <a:pt x="2525" y="8598"/>
                    <a:pt x="2263" y="8812"/>
                    <a:pt x="1977" y="8907"/>
                  </a:cubicBezTo>
                  <a:cubicBezTo>
                    <a:pt x="1715" y="9027"/>
                    <a:pt x="1549" y="9288"/>
                    <a:pt x="1596" y="9574"/>
                  </a:cubicBezTo>
                  <a:cubicBezTo>
                    <a:pt x="1644" y="9955"/>
                    <a:pt x="1953" y="10265"/>
                    <a:pt x="2358" y="10313"/>
                  </a:cubicBezTo>
                  <a:cubicBezTo>
                    <a:pt x="2392" y="10319"/>
                    <a:pt x="2426" y="10322"/>
                    <a:pt x="2460" y="10322"/>
                  </a:cubicBezTo>
                  <a:cubicBezTo>
                    <a:pt x="2690" y="10322"/>
                    <a:pt x="2918" y="10184"/>
                    <a:pt x="3001" y="9955"/>
                  </a:cubicBezTo>
                  <a:cubicBezTo>
                    <a:pt x="3120" y="9646"/>
                    <a:pt x="3311" y="9408"/>
                    <a:pt x="3573" y="9217"/>
                  </a:cubicBezTo>
                  <a:lnTo>
                    <a:pt x="3620" y="9217"/>
                  </a:lnTo>
                  <a:lnTo>
                    <a:pt x="4240" y="10122"/>
                  </a:lnTo>
                  <a:cubicBezTo>
                    <a:pt x="4240" y="10146"/>
                    <a:pt x="4240" y="10146"/>
                    <a:pt x="4240" y="10146"/>
                  </a:cubicBezTo>
                  <a:cubicBezTo>
                    <a:pt x="3978" y="10336"/>
                    <a:pt x="3668" y="10432"/>
                    <a:pt x="3335" y="10432"/>
                  </a:cubicBezTo>
                  <a:lnTo>
                    <a:pt x="3287" y="10432"/>
                  </a:lnTo>
                  <a:cubicBezTo>
                    <a:pt x="3025" y="10432"/>
                    <a:pt x="2835" y="10598"/>
                    <a:pt x="2739" y="10813"/>
                  </a:cubicBezTo>
                  <a:lnTo>
                    <a:pt x="2573" y="11217"/>
                  </a:lnTo>
                  <a:cubicBezTo>
                    <a:pt x="2549" y="11289"/>
                    <a:pt x="2501" y="11360"/>
                    <a:pt x="2430" y="11408"/>
                  </a:cubicBezTo>
                  <a:cubicBezTo>
                    <a:pt x="2377" y="11443"/>
                    <a:pt x="2300" y="11465"/>
                    <a:pt x="2224" y="11465"/>
                  </a:cubicBezTo>
                  <a:cubicBezTo>
                    <a:pt x="2197" y="11465"/>
                    <a:pt x="2169" y="11462"/>
                    <a:pt x="2144" y="11456"/>
                  </a:cubicBezTo>
                  <a:cubicBezTo>
                    <a:pt x="2049" y="11456"/>
                    <a:pt x="1953" y="11384"/>
                    <a:pt x="1882" y="11313"/>
                  </a:cubicBezTo>
                  <a:lnTo>
                    <a:pt x="1525" y="10789"/>
                  </a:lnTo>
                  <a:cubicBezTo>
                    <a:pt x="1429" y="10622"/>
                    <a:pt x="1287" y="10503"/>
                    <a:pt x="1144" y="10408"/>
                  </a:cubicBezTo>
                  <a:lnTo>
                    <a:pt x="620" y="10027"/>
                  </a:lnTo>
                  <a:cubicBezTo>
                    <a:pt x="548" y="9979"/>
                    <a:pt x="477" y="9884"/>
                    <a:pt x="453" y="9789"/>
                  </a:cubicBezTo>
                  <a:cubicBezTo>
                    <a:pt x="453" y="9670"/>
                    <a:pt x="477" y="9574"/>
                    <a:pt x="525" y="9479"/>
                  </a:cubicBezTo>
                  <a:cubicBezTo>
                    <a:pt x="572" y="9431"/>
                    <a:pt x="644" y="9384"/>
                    <a:pt x="715" y="9336"/>
                  </a:cubicBezTo>
                  <a:lnTo>
                    <a:pt x="1120" y="9193"/>
                  </a:lnTo>
                  <a:cubicBezTo>
                    <a:pt x="1334" y="9098"/>
                    <a:pt x="1477" y="8884"/>
                    <a:pt x="1501" y="8646"/>
                  </a:cubicBezTo>
                  <a:lnTo>
                    <a:pt x="1501" y="8574"/>
                  </a:lnTo>
                  <a:cubicBezTo>
                    <a:pt x="1501" y="8264"/>
                    <a:pt x="1596" y="7955"/>
                    <a:pt x="1787" y="7693"/>
                  </a:cubicBezTo>
                  <a:close/>
                  <a:moveTo>
                    <a:pt x="1429" y="11265"/>
                  </a:moveTo>
                  <a:lnTo>
                    <a:pt x="1572" y="11479"/>
                  </a:lnTo>
                  <a:lnTo>
                    <a:pt x="1453" y="11575"/>
                  </a:lnTo>
                  <a:cubicBezTo>
                    <a:pt x="1436" y="11583"/>
                    <a:pt x="1412" y="11589"/>
                    <a:pt x="1387" y="11589"/>
                  </a:cubicBezTo>
                  <a:cubicBezTo>
                    <a:pt x="1342" y="11589"/>
                    <a:pt x="1293" y="11572"/>
                    <a:pt x="1263" y="11527"/>
                  </a:cubicBezTo>
                  <a:cubicBezTo>
                    <a:pt x="1239" y="11479"/>
                    <a:pt x="1239" y="11384"/>
                    <a:pt x="1310" y="11337"/>
                  </a:cubicBezTo>
                  <a:lnTo>
                    <a:pt x="1429" y="11265"/>
                  </a:lnTo>
                  <a:close/>
                  <a:moveTo>
                    <a:pt x="5740" y="1"/>
                  </a:moveTo>
                  <a:cubicBezTo>
                    <a:pt x="5692" y="25"/>
                    <a:pt x="5668" y="49"/>
                    <a:pt x="5621" y="72"/>
                  </a:cubicBezTo>
                  <a:lnTo>
                    <a:pt x="5216" y="668"/>
                  </a:lnTo>
                  <a:cubicBezTo>
                    <a:pt x="5192" y="715"/>
                    <a:pt x="5168" y="763"/>
                    <a:pt x="5216" y="834"/>
                  </a:cubicBezTo>
                  <a:cubicBezTo>
                    <a:pt x="5287" y="1049"/>
                    <a:pt x="5287" y="1287"/>
                    <a:pt x="5168" y="1501"/>
                  </a:cubicBezTo>
                  <a:lnTo>
                    <a:pt x="1834" y="7336"/>
                  </a:lnTo>
                  <a:cubicBezTo>
                    <a:pt x="1715" y="7336"/>
                    <a:pt x="1572" y="7383"/>
                    <a:pt x="1501" y="7502"/>
                  </a:cubicBezTo>
                  <a:cubicBezTo>
                    <a:pt x="1287" y="7812"/>
                    <a:pt x="1168" y="8193"/>
                    <a:pt x="1144" y="8574"/>
                  </a:cubicBezTo>
                  <a:lnTo>
                    <a:pt x="1144" y="8646"/>
                  </a:lnTo>
                  <a:cubicBezTo>
                    <a:pt x="1144" y="8741"/>
                    <a:pt x="1096" y="8836"/>
                    <a:pt x="1001" y="8860"/>
                  </a:cubicBezTo>
                  <a:lnTo>
                    <a:pt x="596" y="9027"/>
                  </a:lnTo>
                  <a:cubicBezTo>
                    <a:pt x="453" y="9074"/>
                    <a:pt x="334" y="9169"/>
                    <a:pt x="263" y="9288"/>
                  </a:cubicBezTo>
                  <a:cubicBezTo>
                    <a:pt x="144" y="9455"/>
                    <a:pt x="96" y="9646"/>
                    <a:pt x="120" y="9836"/>
                  </a:cubicBezTo>
                  <a:cubicBezTo>
                    <a:pt x="144" y="9931"/>
                    <a:pt x="167" y="10027"/>
                    <a:pt x="215" y="10098"/>
                  </a:cubicBezTo>
                  <a:lnTo>
                    <a:pt x="96" y="10265"/>
                  </a:lnTo>
                  <a:cubicBezTo>
                    <a:pt x="24" y="10384"/>
                    <a:pt x="1" y="10503"/>
                    <a:pt x="1" y="10646"/>
                  </a:cubicBezTo>
                  <a:cubicBezTo>
                    <a:pt x="24" y="10765"/>
                    <a:pt x="96" y="10884"/>
                    <a:pt x="215" y="10956"/>
                  </a:cubicBezTo>
                  <a:cubicBezTo>
                    <a:pt x="286" y="11003"/>
                    <a:pt x="382" y="11027"/>
                    <a:pt x="477" y="11027"/>
                  </a:cubicBezTo>
                  <a:cubicBezTo>
                    <a:pt x="644" y="11027"/>
                    <a:pt x="786" y="10956"/>
                    <a:pt x="882" y="10836"/>
                  </a:cubicBezTo>
                  <a:lnTo>
                    <a:pt x="977" y="10694"/>
                  </a:lnTo>
                  <a:cubicBezTo>
                    <a:pt x="1072" y="10765"/>
                    <a:pt x="1168" y="10860"/>
                    <a:pt x="1239" y="10979"/>
                  </a:cubicBezTo>
                  <a:lnTo>
                    <a:pt x="1120" y="11051"/>
                  </a:lnTo>
                  <a:cubicBezTo>
                    <a:pt x="1001" y="11122"/>
                    <a:pt x="929" y="11241"/>
                    <a:pt x="906" y="11360"/>
                  </a:cubicBezTo>
                  <a:cubicBezTo>
                    <a:pt x="906" y="11503"/>
                    <a:pt x="929" y="11622"/>
                    <a:pt x="1001" y="11718"/>
                  </a:cubicBezTo>
                  <a:cubicBezTo>
                    <a:pt x="1096" y="11860"/>
                    <a:pt x="1239" y="11932"/>
                    <a:pt x="1382" y="11932"/>
                  </a:cubicBezTo>
                  <a:cubicBezTo>
                    <a:pt x="1477" y="11932"/>
                    <a:pt x="1572" y="11908"/>
                    <a:pt x="1668" y="11837"/>
                  </a:cubicBezTo>
                  <a:lnTo>
                    <a:pt x="1858" y="11718"/>
                  </a:lnTo>
                  <a:cubicBezTo>
                    <a:pt x="1930" y="11765"/>
                    <a:pt x="2001" y="11789"/>
                    <a:pt x="2096" y="11813"/>
                  </a:cubicBezTo>
                  <a:lnTo>
                    <a:pt x="2239" y="11813"/>
                  </a:lnTo>
                  <a:cubicBezTo>
                    <a:pt x="2382" y="11813"/>
                    <a:pt x="2525" y="11789"/>
                    <a:pt x="2644" y="11694"/>
                  </a:cubicBezTo>
                  <a:cubicBezTo>
                    <a:pt x="2763" y="11598"/>
                    <a:pt x="2858" y="11479"/>
                    <a:pt x="2906" y="11360"/>
                  </a:cubicBezTo>
                  <a:lnTo>
                    <a:pt x="3073" y="10956"/>
                  </a:lnTo>
                  <a:cubicBezTo>
                    <a:pt x="3120" y="10860"/>
                    <a:pt x="3192" y="10789"/>
                    <a:pt x="3287" y="10789"/>
                  </a:cubicBezTo>
                  <a:lnTo>
                    <a:pt x="3358" y="10789"/>
                  </a:lnTo>
                  <a:cubicBezTo>
                    <a:pt x="3739" y="10789"/>
                    <a:pt x="4121" y="10670"/>
                    <a:pt x="4454" y="10432"/>
                  </a:cubicBezTo>
                  <a:cubicBezTo>
                    <a:pt x="4525" y="10384"/>
                    <a:pt x="4573" y="10289"/>
                    <a:pt x="4597" y="10193"/>
                  </a:cubicBezTo>
                  <a:cubicBezTo>
                    <a:pt x="4597" y="10170"/>
                    <a:pt x="4597" y="10122"/>
                    <a:pt x="4597" y="10098"/>
                  </a:cubicBezTo>
                  <a:lnTo>
                    <a:pt x="7359" y="8526"/>
                  </a:lnTo>
                  <a:cubicBezTo>
                    <a:pt x="7455" y="8479"/>
                    <a:pt x="7478" y="8384"/>
                    <a:pt x="7431" y="8288"/>
                  </a:cubicBezTo>
                  <a:cubicBezTo>
                    <a:pt x="7396" y="8237"/>
                    <a:pt x="7325" y="8198"/>
                    <a:pt x="7261" y="8198"/>
                  </a:cubicBezTo>
                  <a:cubicBezTo>
                    <a:pt x="7236" y="8198"/>
                    <a:pt x="7213" y="8204"/>
                    <a:pt x="7193" y="8217"/>
                  </a:cubicBezTo>
                  <a:lnTo>
                    <a:pt x="4430" y="9789"/>
                  </a:lnTo>
                  <a:lnTo>
                    <a:pt x="4001" y="9169"/>
                  </a:lnTo>
                  <a:lnTo>
                    <a:pt x="7883" y="5859"/>
                  </a:lnTo>
                  <a:lnTo>
                    <a:pt x="8883" y="7264"/>
                  </a:lnTo>
                  <a:lnTo>
                    <a:pt x="7907" y="7812"/>
                  </a:lnTo>
                  <a:cubicBezTo>
                    <a:pt x="7812" y="7860"/>
                    <a:pt x="7788" y="7979"/>
                    <a:pt x="7836" y="8050"/>
                  </a:cubicBezTo>
                  <a:cubicBezTo>
                    <a:pt x="7867" y="8114"/>
                    <a:pt x="7920" y="8145"/>
                    <a:pt x="7980" y="8145"/>
                  </a:cubicBezTo>
                  <a:cubicBezTo>
                    <a:pt x="8010" y="8145"/>
                    <a:pt x="8042" y="8137"/>
                    <a:pt x="8074" y="8122"/>
                  </a:cubicBezTo>
                  <a:lnTo>
                    <a:pt x="10455" y="6764"/>
                  </a:lnTo>
                  <a:cubicBezTo>
                    <a:pt x="10562" y="6711"/>
                    <a:pt x="10684" y="6680"/>
                    <a:pt x="10809" y="6680"/>
                  </a:cubicBezTo>
                  <a:cubicBezTo>
                    <a:pt x="10906" y="6680"/>
                    <a:pt x="11004" y="6699"/>
                    <a:pt x="11098" y="6740"/>
                  </a:cubicBezTo>
                  <a:cubicBezTo>
                    <a:pt x="11134" y="6740"/>
                    <a:pt x="11164" y="6746"/>
                    <a:pt x="11190" y="6746"/>
                  </a:cubicBezTo>
                  <a:cubicBezTo>
                    <a:pt x="11217" y="6746"/>
                    <a:pt x="11241" y="6740"/>
                    <a:pt x="11265" y="6717"/>
                  </a:cubicBezTo>
                  <a:lnTo>
                    <a:pt x="11860" y="6312"/>
                  </a:lnTo>
                  <a:cubicBezTo>
                    <a:pt x="11908" y="6288"/>
                    <a:pt x="11932" y="6240"/>
                    <a:pt x="11932" y="6193"/>
                  </a:cubicBezTo>
                  <a:cubicBezTo>
                    <a:pt x="11932" y="6145"/>
                    <a:pt x="11908" y="6097"/>
                    <a:pt x="11884" y="6050"/>
                  </a:cubicBezTo>
                  <a:lnTo>
                    <a:pt x="10050" y="3430"/>
                  </a:lnTo>
                  <a:cubicBezTo>
                    <a:pt x="10007" y="3372"/>
                    <a:pt x="9955" y="3341"/>
                    <a:pt x="9905" y="3341"/>
                  </a:cubicBezTo>
                  <a:cubicBezTo>
                    <a:pt x="9872" y="3341"/>
                    <a:pt x="9840" y="3354"/>
                    <a:pt x="9812" y="3383"/>
                  </a:cubicBezTo>
                  <a:lnTo>
                    <a:pt x="9217" y="3787"/>
                  </a:lnTo>
                  <a:cubicBezTo>
                    <a:pt x="9193" y="3811"/>
                    <a:pt x="9145" y="3859"/>
                    <a:pt x="9145" y="3930"/>
                  </a:cubicBezTo>
                  <a:cubicBezTo>
                    <a:pt x="9145" y="4168"/>
                    <a:pt x="9050" y="4383"/>
                    <a:pt x="8883" y="4549"/>
                  </a:cubicBezTo>
                  <a:lnTo>
                    <a:pt x="3739" y="8907"/>
                  </a:lnTo>
                  <a:cubicBezTo>
                    <a:pt x="3697" y="8886"/>
                    <a:pt x="3644" y="8874"/>
                    <a:pt x="3589" y="8874"/>
                  </a:cubicBezTo>
                  <a:cubicBezTo>
                    <a:pt x="3521" y="8874"/>
                    <a:pt x="3448" y="8892"/>
                    <a:pt x="3382" y="8931"/>
                  </a:cubicBezTo>
                  <a:cubicBezTo>
                    <a:pt x="3073" y="9169"/>
                    <a:pt x="2811" y="9479"/>
                    <a:pt x="2692" y="9836"/>
                  </a:cubicBezTo>
                  <a:cubicBezTo>
                    <a:pt x="2649" y="9900"/>
                    <a:pt x="2550" y="9983"/>
                    <a:pt x="2444" y="9983"/>
                  </a:cubicBezTo>
                  <a:cubicBezTo>
                    <a:pt x="2431" y="9983"/>
                    <a:pt x="2419" y="9982"/>
                    <a:pt x="2406" y="9979"/>
                  </a:cubicBezTo>
                  <a:cubicBezTo>
                    <a:pt x="2168" y="9955"/>
                    <a:pt x="1977" y="9765"/>
                    <a:pt x="1953" y="9527"/>
                  </a:cubicBezTo>
                  <a:cubicBezTo>
                    <a:pt x="1930" y="9431"/>
                    <a:pt x="1977" y="9312"/>
                    <a:pt x="2096" y="9265"/>
                  </a:cubicBezTo>
                  <a:cubicBezTo>
                    <a:pt x="2454" y="9122"/>
                    <a:pt x="2763" y="8860"/>
                    <a:pt x="3001" y="8550"/>
                  </a:cubicBezTo>
                  <a:cubicBezTo>
                    <a:pt x="3073" y="8431"/>
                    <a:pt x="3073" y="8312"/>
                    <a:pt x="3025" y="8193"/>
                  </a:cubicBezTo>
                  <a:lnTo>
                    <a:pt x="3549" y="7574"/>
                  </a:lnTo>
                  <a:cubicBezTo>
                    <a:pt x="3597" y="7502"/>
                    <a:pt x="3597" y="7383"/>
                    <a:pt x="3525" y="7336"/>
                  </a:cubicBezTo>
                  <a:cubicBezTo>
                    <a:pt x="3495" y="7306"/>
                    <a:pt x="3457" y="7293"/>
                    <a:pt x="3419" y="7293"/>
                  </a:cubicBezTo>
                  <a:cubicBezTo>
                    <a:pt x="3366" y="7293"/>
                    <a:pt x="3315" y="7318"/>
                    <a:pt x="3287" y="7360"/>
                  </a:cubicBezTo>
                  <a:lnTo>
                    <a:pt x="2763" y="7955"/>
                  </a:lnTo>
                  <a:lnTo>
                    <a:pt x="2144" y="7502"/>
                  </a:lnTo>
                  <a:lnTo>
                    <a:pt x="4668" y="3073"/>
                  </a:lnTo>
                  <a:lnTo>
                    <a:pt x="6073" y="4049"/>
                  </a:lnTo>
                  <a:lnTo>
                    <a:pt x="3811" y="6717"/>
                  </a:lnTo>
                  <a:cubicBezTo>
                    <a:pt x="3739" y="6788"/>
                    <a:pt x="3763" y="6907"/>
                    <a:pt x="3835" y="6979"/>
                  </a:cubicBezTo>
                  <a:cubicBezTo>
                    <a:pt x="3867" y="7000"/>
                    <a:pt x="3909" y="7012"/>
                    <a:pt x="3949" y="7012"/>
                  </a:cubicBezTo>
                  <a:cubicBezTo>
                    <a:pt x="3999" y="7012"/>
                    <a:pt x="4047" y="6994"/>
                    <a:pt x="4073" y="6955"/>
                  </a:cubicBezTo>
                  <a:lnTo>
                    <a:pt x="7383" y="3049"/>
                  </a:lnTo>
                  <a:cubicBezTo>
                    <a:pt x="7550" y="2882"/>
                    <a:pt x="7764" y="2787"/>
                    <a:pt x="8002" y="2787"/>
                  </a:cubicBezTo>
                  <a:cubicBezTo>
                    <a:pt x="8050" y="2787"/>
                    <a:pt x="8098" y="2787"/>
                    <a:pt x="8145" y="2716"/>
                  </a:cubicBezTo>
                  <a:lnTo>
                    <a:pt x="8550" y="2120"/>
                  </a:lnTo>
                  <a:cubicBezTo>
                    <a:pt x="8621" y="2049"/>
                    <a:pt x="8598" y="1954"/>
                    <a:pt x="8502" y="1882"/>
                  </a:cubicBezTo>
                  <a:lnTo>
                    <a:pt x="5883" y="49"/>
                  </a:lnTo>
                  <a:cubicBezTo>
                    <a:pt x="5835" y="25"/>
                    <a:pt x="5788" y="1"/>
                    <a:pt x="57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7"/>
            <p:cNvSpPr/>
            <p:nvPr/>
          </p:nvSpPr>
          <p:spPr>
            <a:xfrm>
              <a:off x="4255261" y="2292565"/>
              <a:ext cx="11833" cy="12645"/>
            </a:xfrm>
            <a:custGeom>
              <a:rect b="b" l="l" r="r" t="t"/>
              <a:pathLst>
                <a:path extrusionOk="0" h="358" w="335">
                  <a:moveTo>
                    <a:pt x="168" y="1"/>
                  </a:moveTo>
                  <a:cubicBezTo>
                    <a:pt x="72" y="1"/>
                    <a:pt x="1" y="96"/>
                    <a:pt x="1" y="191"/>
                  </a:cubicBezTo>
                  <a:cubicBezTo>
                    <a:pt x="1" y="286"/>
                    <a:pt x="72" y="358"/>
                    <a:pt x="168" y="358"/>
                  </a:cubicBezTo>
                  <a:cubicBezTo>
                    <a:pt x="263" y="358"/>
                    <a:pt x="334" y="286"/>
                    <a:pt x="334" y="191"/>
                  </a:cubicBezTo>
                  <a:cubicBezTo>
                    <a:pt x="334" y="96"/>
                    <a:pt x="263" y="1"/>
                    <a:pt x="1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7"/>
            <p:cNvSpPr/>
            <p:nvPr/>
          </p:nvSpPr>
          <p:spPr>
            <a:xfrm>
              <a:off x="4219091" y="2317820"/>
              <a:ext cx="12645" cy="12645"/>
            </a:xfrm>
            <a:custGeom>
              <a:rect b="b" l="l" r="r" t="t"/>
              <a:pathLst>
                <a:path extrusionOk="0" h="358" w="358">
                  <a:moveTo>
                    <a:pt x="191" y="0"/>
                  </a:moveTo>
                  <a:cubicBezTo>
                    <a:pt x="96" y="0"/>
                    <a:pt x="1" y="71"/>
                    <a:pt x="1" y="167"/>
                  </a:cubicBezTo>
                  <a:cubicBezTo>
                    <a:pt x="1" y="262"/>
                    <a:pt x="72" y="357"/>
                    <a:pt x="191" y="357"/>
                  </a:cubicBezTo>
                  <a:cubicBezTo>
                    <a:pt x="287" y="357"/>
                    <a:pt x="358" y="262"/>
                    <a:pt x="358" y="167"/>
                  </a:cubicBezTo>
                  <a:cubicBezTo>
                    <a:pt x="358" y="71"/>
                    <a:pt x="287"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7"/>
            <p:cNvSpPr/>
            <p:nvPr/>
          </p:nvSpPr>
          <p:spPr>
            <a:xfrm>
              <a:off x="4184616" y="2342193"/>
              <a:ext cx="11798" cy="12645"/>
            </a:xfrm>
            <a:custGeom>
              <a:rect b="b" l="l" r="r" t="t"/>
              <a:pathLst>
                <a:path extrusionOk="0" h="358" w="334">
                  <a:moveTo>
                    <a:pt x="167" y="1"/>
                  </a:moveTo>
                  <a:cubicBezTo>
                    <a:pt x="72" y="1"/>
                    <a:pt x="0" y="72"/>
                    <a:pt x="0" y="167"/>
                  </a:cubicBezTo>
                  <a:cubicBezTo>
                    <a:pt x="0" y="263"/>
                    <a:pt x="72" y="358"/>
                    <a:pt x="167" y="358"/>
                  </a:cubicBezTo>
                  <a:cubicBezTo>
                    <a:pt x="262" y="358"/>
                    <a:pt x="334" y="286"/>
                    <a:pt x="334" y="167"/>
                  </a:cubicBezTo>
                  <a:cubicBezTo>
                    <a:pt x="334" y="72"/>
                    <a:pt x="262"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3" name="Google Shape;1663;p47"/>
          <p:cNvSpPr/>
          <p:nvPr/>
        </p:nvSpPr>
        <p:spPr>
          <a:xfrm>
            <a:off x="3986916" y="1445814"/>
            <a:ext cx="424011" cy="389183"/>
          </a:xfrm>
          <a:custGeom>
            <a:rect b="b" l="l" r="r" t="t"/>
            <a:pathLst>
              <a:path extrusionOk="0" h="11018" w="12004">
                <a:moveTo>
                  <a:pt x="6485" y="365"/>
                </a:moveTo>
                <a:cubicBezTo>
                  <a:pt x="6501" y="365"/>
                  <a:pt x="6514" y="368"/>
                  <a:pt x="6526" y="373"/>
                </a:cubicBezTo>
                <a:cubicBezTo>
                  <a:pt x="6574" y="373"/>
                  <a:pt x="6598" y="444"/>
                  <a:pt x="6621" y="492"/>
                </a:cubicBezTo>
                <a:cubicBezTo>
                  <a:pt x="6669" y="611"/>
                  <a:pt x="6669" y="873"/>
                  <a:pt x="6526" y="1111"/>
                </a:cubicBezTo>
                <a:cubicBezTo>
                  <a:pt x="6502" y="1158"/>
                  <a:pt x="6455" y="1230"/>
                  <a:pt x="6431" y="1278"/>
                </a:cubicBezTo>
                <a:cubicBezTo>
                  <a:pt x="6169" y="1492"/>
                  <a:pt x="5812" y="1754"/>
                  <a:pt x="5502" y="1921"/>
                </a:cubicBezTo>
                <a:cubicBezTo>
                  <a:pt x="5574" y="1587"/>
                  <a:pt x="5693" y="1206"/>
                  <a:pt x="5883" y="920"/>
                </a:cubicBezTo>
                <a:cubicBezTo>
                  <a:pt x="6097" y="556"/>
                  <a:pt x="6350" y="365"/>
                  <a:pt x="6485" y="365"/>
                </a:cubicBezTo>
                <a:close/>
                <a:moveTo>
                  <a:pt x="8849" y="354"/>
                </a:moveTo>
                <a:cubicBezTo>
                  <a:pt x="8928" y="354"/>
                  <a:pt x="9004" y="360"/>
                  <a:pt x="9074" y="373"/>
                </a:cubicBezTo>
                <a:cubicBezTo>
                  <a:pt x="9193" y="420"/>
                  <a:pt x="9289" y="468"/>
                  <a:pt x="9336" y="539"/>
                </a:cubicBezTo>
                <a:cubicBezTo>
                  <a:pt x="9384" y="611"/>
                  <a:pt x="9408" y="730"/>
                  <a:pt x="9360" y="873"/>
                </a:cubicBezTo>
                <a:cubicBezTo>
                  <a:pt x="9289" y="1206"/>
                  <a:pt x="8931" y="1611"/>
                  <a:pt x="8550" y="1825"/>
                </a:cubicBezTo>
                <a:cubicBezTo>
                  <a:pt x="7710" y="2313"/>
                  <a:pt x="7001" y="2454"/>
                  <a:pt x="6462" y="2454"/>
                </a:cubicBezTo>
                <a:cubicBezTo>
                  <a:pt x="6055" y="2454"/>
                  <a:pt x="5745" y="2373"/>
                  <a:pt x="5550" y="2302"/>
                </a:cubicBezTo>
                <a:cubicBezTo>
                  <a:pt x="5859" y="2135"/>
                  <a:pt x="6169" y="1921"/>
                  <a:pt x="6431" y="1706"/>
                </a:cubicBezTo>
                <a:cubicBezTo>
                  <a:pt x="6740" y="1468"/>
                  <a:pt x="6907" y="1325"/>
                  <a:pt x="7050" y="1206"/>
                </a:cubicBezTo>
                <a:cubicBezTo>
                  <a:pt x="7217" y="1039"/>
                  <a:pt x="7360" y="920"/>
                  <a:pt x="7693" y="706"/>
                </a:cubicBezTo>
                <a:cubicBezTo>
                  <a:pt x="8008" y="489"/>
                  <a:pt x="8469" y="354"/>
                  <a:pt x="8849" y="354"/>
                </a:cubicBezTo>
                <a:close/>
                <a:moveTo>
                  <a:pt x="4430" y="2825"/>
                </a:moveTo>
                <a:cubicBezTo>
                  <a:pt x="4526" y="2873"/>
                  <a:pt x="4621" y="2945"/>
                  <a:pt x="4716" y="3016"/>
                </a:cubicBezTo>
                <a:cubicBezTo>
                  <a:pt x="4573" y="3206"/>
                  <a:pt x="4407" y="3445"/>
                  <a:pt x="4335" y="3778"/>
                </a:cubicBezTo>
                <a:cubicBezTo>
                  <a:pt x="4311" y="3897"/>
                  <a:pt x="4288" y="4040"/>
                  <a:pt x="4288" y="4159"/>
                </a:cubicBezTo>
                <a:lnTo>
                  <a:pt x="4097" y="4159"/>
                </a:lnTo>
                <a:cubicBezTo>
                  <a:pt x="4026" y="4183"/>
                  <a:pt x="3978" y="4183"/>
                  <a:pt x="3930" y="4183"/>
                </a:cubicBezTo>
                <a:cubicBezTo>
                  <a:pt x="3930" y="4016"/>
                  <a:pt x="3954" y="3849"/>
                  <a:pt x="4002" y="3707"/>
                </a:cubicBezTo>
                <a:cubicBezTo>
                  <a:pt x="4073" y="3373"/>
                  <a:pt x="4216" y="3087"/>
                  <a:pt x="4430" y="2825"/>
                </a:cubicBezTo>
                <a:close/>
                <a:moveTo>
                  <a:pt x="5002" y="3230"/>
                </a:moveTo>
                <a:cubicBezTo>
                  <a:pt x="5383" y="3540"/>
                  <a:pt x="5716" y="3921"/>
                  <a:pt x="6002" y="4397"/>
                </a:cubicBezTo>
                <a:cubicBezTo>
                  <a:pt x="6050" y="4492"/>
                  <a:pt x="6097" y="4564"/>
                  <a:pt x="6145" y="4659"/>
                </a:cubicBezTo>
                <a:cubicBezTo>
                  <a:pt x="6002" y="4754"/>
                  <a:pt x="5883" y="4850"/>
                  <a:pt x="5788" y="4969"/>
                </a:cubicBezTo>
                <a:cubicBezTo>
                  <a:pt x="5455" y="4588"/>
                  <a:pt x="5050" y="4326"/>
                  <a:pt x="4645" y="4207"/>
                </a:cubicBezTo>
                <a:cubicBezTo>
                  <a:pt x="4645" y="4088"/>
                  <a:pt x="4645" y="3969"/>
                  <a:pt x="4669" y="3873"/>
                </a:cubicBezTo>
                <a:cubicBezTo>
                  <a:pt x="4740" y="3588"/>
                  <a:pt x="4859" y="3373"/>
                  <a:pt x="5002" y="3230"/>
                </a:cubicBezTo>
                <a:close/>
                <a:moveTo>
                  <a:pt x="3978" y="2825"/>
                </a:moveTo>
                <a:lnTo>
                  <a:pt x="3978" y="2825"/>
                </a:lnTo>
                <a:cubicBezTo>
                  <a:pt x="3835" y="3087"/>
                  <a:pt x="3716" y="3349"/>
                  <a:pt x="3645" y="3611"/>
                </a:cubicBezTo>
                <a:cubicBezTo>
                  <a:pt x="3597" y="3826"/>
                  <a:pt x="3573" y="4064"/>
                  <a:pt x="3597" y="4278"/>
                </a:cubicBezTo>
                <a:cubicBezTo>
                  <a:pt x="3192" y="4421"/>
                  <a:pt x="2835" y="4707"/>
                  <a:pt x="2573" y="5112"/>
                </a:cubicBezTo>
                <a:cubicBezTo>
                  <a:pt x="2478" y="5278"/>
                  <a:pt x="2382" y="5445"/>
                  <a:pt x="2311" y="5636"/>
                </a:cubicBezTo>
                <a:cubicBezTo>
                  <a:pt x="1943" y="5922"/>
                  <a:pt x="1399" y="6103"/>
                  <a:pt x="996" y="6103"/>
                </a:cubicBezTo>
                <a:cubicBezTo>
                  <a:pt x="930" y="6103"/>
                  <a:pt x="868" y="6098"/>
                  <a:pt x="811" y="6088"/>
                </a:cubicBezTo>
                <a:cubicBezTo>
                  <a:pt x="644" y="6040"/>
                  <a:pt x="501" y="5969"/>
                  <a:pt x="453" y="5874"/>
                </a:cubicBezTo>
                <a:cubicBezTo>
                  <a:pt x="382" y="5755"/>
                  <a:pt x="382" y="5612"/>
                  <a:pt x="406" y="5493"/>
                </a:cubicBezTo>
                <a:cubicBezTo>
                  <a:pt x="525" y="5040"/>
                  <a:pt x="954" y="4469"/>
                  <a:pt x="1454" y="4183"/>
                </a:cubicBezTo>
                <a:cubicBezTo>
                  <a:pt x="2192" y="3730"/>
                  <a:pt x="2311" y="3778"/>
                  <a:pt x="3121" y="3349"/>
                </a:cubicBezTo>
                <a:cubicBezTo>
                  <a:pt x="3406" y="3206"/>
                  <a:pt x="3716" y="3040"/>
                  <a:pt x="3978" y="2825"/>
                </a:cubicBezTo>
                <a:close/>
                <a:moveTo>
                  <a:pt x="6931" y="3921"/>
                </a:moveTo>
                <a:lnTo>
                  <a:pt x="6931" y="3921"/>
                </a:lnTo>
                <a:cubicBezTo>
                  <a:pt x="7264" y="4040"/>
                  <a:pt x="7622" y="4111"/>
                  <a:pt x="8098" y="4159"/>
                </a:cubicBezTo>
                <a:cubicBezTo>
                  <a:pt x="8574" y="4231"/>
                  <a:pt x="8836" y="4231"/>
                  <a:pt x="9074" y="4254"/>
                </a:cubicBezTo>
                <a:cubicBezTo>
                  <a:pt x="9336" y="4254"/>
                  <a:pt x="9574" y="4278"/>
                  <a:pt x="10027" y="4373"/>
                </a:cubicBezTo>
                <a:cubicBezTo>
                  <a:pt x="10598" y="4469"/>
                  <a:pt x="11241" y="4874"/>
                  <a:pt x="11503" y="5302"/>
                </a:cubicBezTo>
                <a:cubicBezTo>
                  <a:pt x="11575" y="5397"/>
                  <a:pt x="11646" y="5540"/>
                  <a:pt x="11622" y="5683"/>
                </a:cubicBezTo>
                <a:cubicBezTo>
                  <a:pt x="11575" y="5802"/>
                  <a:pt x="11480" y="5921"/>
                  <a:pt x="11337" y="6017"/>
                </a:cubicBezTo>
                <a:cubicBezTo>
                  <a:pt x="11102" y="6149"/>
                  <a:pt x="10777" y="6217"/>
                  <a:pt x="10434" y="6217"/>
                </a:cubicBezTo>
                <a:cubicBezTo>
                  <a:pt x="10220" y="6217"/>
                  <a:pt x="9999" y="6191"/>
                  <a:pt x="9789" y="6136"/>
                </a:cubicBezTo>
                <a:cubicBezTo>
                  <a:pt x="9646" y="6088"/>
                  <a:pt x="9503" y="6040"/>
                  <a:pt x="9360" y="5993"/>
                </a:cubicBezTo>
                <a:cubicBezTo>
                  <a:pt x="9122" y="5516"/>
                  <a:pt x="8789" y="5088"/>
                  <a:pt x="8360" y="4802"/>
                </a:cubicBezTo>
                <a:cubicBezTo>
                  <a:pt x="7979" y="4516"/>
                  <a:pt x="7574" y="4373"/>
                  <a:pt x="7169" y="4373"/>
                </a:cubicBezTo>
                <a:cubicBezTo>
                  <a:pt x="7098" y="4231"/>
                  <a:pt x="7026" y="4064"/>
                  <a:pt x="6931" y="3921"/>
                </a:cubicBezTo>
                <a:close/>
                <a:moveTo>
                  <a:pt x="5907" y="8970"/>
                </a:moveTo>
                <a:cubicBezTo>
                  <a:pt x="6264" y="9446"/>
                  <a:pt x="6740" y="9779"/>
                  <a:pt x="7241" y="9898"/>
                </a:cubicBezTo>
                <a:cubicBezTo>
                  <a:pt x="7241" y="10160"/>
                  <a:pt x="7169" y="10518"/>
                  <a:pt x="6955" y="10613"/>
                </a:cubicBezTo>
                <a:cubicBezTo>
                  <a:pt x="6919" y="10637"/>
                  <a:pt x="6866" y="10648"/>
                  <a:pt x="6797" y="10648"/>
                </a:cubicBezTo>
                <a:cubicBezTo>
                  <a:pt x="6729" y="10648"/>
                  <a:pt x="6645" y="10637"/>
                  <a:pt x="6550" y="10613"/>
                </a:cubicBezTo>
                <a:cubicBezTo>
                  <a:pt x="6050" y="10494"/>
                  <a:pt x="5574" y="10113"/>
                  <a:pt x="5240" y="9565"/>
                </a:cubicBezTo>
                <a:cubicBezTo>
                  <a:pt x="5264" y="9541"/>
                  <a:pt x="5312" y="9517"/>
                  <a:pt x="5335" y="9493"/>
                </a:cubicBezTo>
                <a:cubicBezTo>
                  <a:pt x="5550" y="9374"/>
                  <a:pt x="5740" y="9184"/>
                  <a:pt x="5907" y="8970"/>
                </a:cubicBezTo>
                <a:close/>
                <a:moveTo>
                  <a:pt x="8805" y="1"/>
                </a:moveTo>
                <a:cubicBezTo>
                  <a:pt x="8369" y="1"/>
                  <a:pt x="7851" y="160"/>
                  <a:pt x="7479" y="420"/>
                </a:cubicBezTo>
                <a:cubicBezTo>
                  <a:pt x="7264" y="563"/>
                  <a:pt x="7122" y="682"/>
                  <a:pt x="6979" y="777"/>
                </a:cubicBezTo>
                <a:cubicBezTo>
                  <a:pt x="7002" y="635"/>
                  <a:pt x="6979" y="492"/>
                  <a:pt x="6931" y="349"/>
                </a:cubicBezTo>
                <a:cubicBezTo>
                  <a:pt x="6883" y="206"/>
                  <a:pt x="6764" y="87"/>
                  <a:pt x="6645" y="39"/>
                </a:cubicBezTo>
                <a:cubicBezTo>
                  <a:pt x="6592" y="19"/>
                  <a:pt x="6538" y="10"/>
                  <a:pt x="6484" y="10"/>
                </a:cubicBezTo>
                <a:cubicBezTo>
                  <a:pt x="6148" y="10"/>
                  <a:pt x="5799" y="364"/>
                  <a:pt x="5574" y="754"/>
                </a:cubicBezTo>
                <a:cubicBezTo>
                  <a:pt x="5335" y="1111"/>
                  <a:pt x="5193" y="1659"/>
                  <a:pt x="5121" y="2016"/>
                </a:cubicBezTo>
                <a:cubicBezTo>
                  <a:pt x="4550" y="1635"/>
                  <a:pt x="3835" y="1301"/>
                  <a:pt x="3144" y="1087"/>
                </a:cubicBezTo>
                <a:cubicBezTo>
                  <a:pt x="3128" y="1083"/>
                  <a:pt x="3112" y="1081"/>
                  <a:pt x="3096" y="1081"/>
                </a:cubicBezTo>
                <a:cubicBezTo>
                  <a:pt x="3019" y="1081"/>
                  <a:pt x="2950" y="1127"/>
                  <a:pt x="2930" y="1206"/>
                </a:cubicBezTo>
                <a:cubicBezTo>
                  <a:pt x="2906" y="1301"/>
                  <a:pt x="2954" y="1397"/>
                  <a:pt x="3049" y="1420"/>
                </a:cubicBezTo>
                <a:cubicBezTo>
                  <a:pt x="3335" y="1516"/>
                  <a:pt x="3621" y="1635"/>
                  <a:pt x="3907" y="1754"/>
                </a:cubicBezTo>
                <a:cubicBezTo>
                  <a:pt x="5097" y="2278"/>
                  <a:pt x="6002" y="3064"/>
                  <a:pt x="6598" y="4040"/>
                </a:cubicBezTo>
                <a:cubicBezTo>
                  <a:pt x="6669" y="4159"/>
                  <a:pt x="6717" y="4278"/>
                  <a:pt x="6788" y="4397"/>
                </a:cubicBezTo>
                <a:cubicBezTo>
                  <a:pt x="6717" y="4421"/>
                  <a:pt x="6669" y="4421"/>
                  <a:pt x="6598" y="4445"/>
                </a:cubicBezTo>
                <a:cubicBezTo>
                  <a:pt x="6550" y="4469"/>
                  <a:pt x="6502" y="4492"/>
                  <a:pt x="6455" y="4516"/>
                </a:cubicBezTo>
                <a:cubicBezTo>
                  <a:pt x="6407" y="4421"/>
                  <a:pt x="6336" y="4326"/>
                  <a:pt x="6288" y="4231"/>
                </a:cubicBezTo>
                <a:cubicBezTo>
                  <a:pt x="5216" y="2421"/>
                  <a:pt x="3192" y="1778"/>
                  <a:pt x="2073" y="1539"/>
                </a:cubicBezTo>
                <a:cubicBezTo>
                  <a:pt x="2036" y="1531"/>
                  <a:pt x="2000" y="1527"/>
                  <a:pt x="1965" y="1527"/>
                </a:cubicBezTo>
                <a:cubicBezTo>
                  <a:pt x="1795" y="1527"/>
                  <a:pt x="1648" y="1620"/>
                  <a:pt x="1549" y="1778"/>
                </a:cubicBezTo>
                <a:cubicBezTo>
                  <a:pt x="1525" y="1801"/>
                  <a:pt x="1501" y="1825"/>
                  <a:pt x="1454" y="1825"/>
                </a:cubicBezTo>
                <a:cubicBezTo>
                  <a:pt x="1442" y="1837"/>
                  <a:pt x="1424" y="1843"/>
                  <a:pt x="1406" y="1843"/>
                </a:cubicBezTo>
                <a:cubicBezTo>
                  <a:pt x="1388" y="1843"/>
                  <a:pt x="1370" y="1837"/>
                  <a:pt x="1358" y="1825"/>
                </a:cubicBezTo>
                <a:lnTo>
                  <a:pt x="1168" y="1706"/>
                </a:lnTo>
                <a:cubicBezTo>
                  <a:pt x="1144" y="1682"/>
                  <a:pt x="1144" y="1659"/>
                  <a:pt x="1144" y="1635"/>
                </a:cubicBezTo>
                <a:lnTo>
                  <a:pt x="1192" y="1468"/>
                </a:lnTo>
                <a:cubicBezTo>
                  <a:pt x="1254" y="1261"/>
                  <a:pt x="1424" y="1126"/>
                  <a:pt x="1625" y="1126"/>
                </a:cubicBezTo>
                <a:cubicBezTo>
                  <a:pt x="1655" y="1126"/>
                  <a:pt x="1685" y="1128"/>
                  <a:pt x="1716" y="1135"/>
                </a:cubicBezTo>
                <a:cubicBezTo>
                  <a:pt x="1859" y="1135"/>
                  <a:pt x="2097" y="1182"/>
                  <a:pt x="2287" y="1230"/>
                </a:cubicBezTo>
                <a:cubicBezTo>
                  <a:pt x="2300" y="1233"/>
                  <a:pt x="2312" y="1235"/>
                  <a:pt x="2323" y="1235"/>
                </a:cubicBezTo>
                <a:cubicBezTo>
                  <a:pt x="2400" y="1235"/>
                  <a:pt x="2457" y="1170"/>
                  <a:pt x="2478" y="1087"/>
                </a:cubicBezTo>
                <a:cubicBezTo>
                  <a:pt x="2502" y="992"/>
                  <a:pt x="2454" y="897"/>
                  <a:pt x="2359" y="873"/>
                </a:cubicBezTo>
                <a:cubicBezTo>
                  <a:pt x="2192" y="849"/>
                  <a:pt x="1954" y="801"/>
                  <a:pt x="1763" y="777"/>
                </a:cubicBezTo>
                <a:cubicBezTo>
                  <a:pt x="1729" y="773"/>
                  <a:pt x="1694" y="771"/>
                  <a:pt x="1661" y="771"/>
                </a:cubicBezTo>
                <a:cubicBezTo>
                  <a:pt x="1295" y="771"/>
                  <a:pt x="967" y="1000"/>
                  <a:pt x="858" y="1349"/>
                </a:cubicBezTo>
                <a:lnTo>
                  <a:pt x="811" y="1539"/>
                </a:lnTo>
                <a:cubicBezTo>
                  <a:pt x="763" y="1730"/>
                  <a:pt x="834" y="1921"/>
                  <a:pt x="977" y="2016"/>
                </a:cubicBezTo>
                <a:lnTo>
                  <a:pt x="1168" y="2111"/>
                </a:lnTo>
                <a:cubicBezTo>
                  <a:pt x="1257" y="2165"/>
                  <a:pt x="1347" y="2191"/>
                  <a:pt x="1446" y="2191"/>
                </a:cubicBezTo>
                <a:cubicBezTo>
                  <a:pt x="1479" y="2191"/>
                  <a:pt x="1513" y="2188"/>
                  <a:pt x="1549" y="2182"/>
                </a:cubicBezTo>
                <a:cubicBezTo>
                  <a:pt x="1668" y="2159"/>
                  <a:pt x="1787" y="2063"/>
                  <a:pt x="1859" y="1944"/>
                </a:cubicBezTo>
                <a:cubicBezTo>
                  <a:pt x="1876" y="1909"/>
                  <a:pt x="1906" y="1887"/>
                  <a:pt x="1949" y="1887"/>
                </a:cubicBezTo>
                <a:cubicBezTo>
                  <a:pt x="1965" y="1887"/>
                  <a:pt x="1982" y="1890"/>
                  <a:pt x="2001" y="1897"/>
                </a:cubicBezTo>
                <a:cubicBezTo>
                  <a:pt x="2502" y="1992"/>
                  <a:pt x="3168" y="2182"/>
                  <a:pt x="3859" y="2516"/>
                </a:cubicBezTo>
                <a:cubicBezTo>
                  <a:pt x="3573" y="2706"/>
                  <a:pt x="3264" y="2897"/>
                  <a:pt x="2954" y="3064"/>
                </a:cubicBezTo>
                <a:cubicBezTo>
                  <a:pt x="2168" y="3468"/>
                  <a:pt x="2025" y="3421"/>
                  <a:pt x="1263" y="3897"/>
                </a:cubicBezTo>
                <a:cubicBezTo>
                  <a:pt x="692" y="4231"/>
                  <a:pt x="192" y="4874"/>
                  <a:pt x="72" y="5445"/>
                </a:cubicBezTo>
                <a:cubicBezTo>
                  <a:pt x="1" y="5683"/>
                  <a:pt x="49" y="5921"/>
                  <a:pt x="144" y="6088"/>
                </a:cubicBezTo>
                <a:cubicBezTo>
                  <a:pt x="263" y="6255"/>
                  <a:pt x="477" y="6398"/>
                  <a:pt x="739" y="6445"/>
                </a:cubicBezTo>
                <a:cubicBezTo>
                  <a:pt x="823" y="6459"/>
                  <a:pt x="910" y="6466"/>
                  <a:pt x="999" y="6466"/>
                </a:cubicBezTo>
                <a:cubicBezTo>
                  <a:pt x="1369" y="6466"/>
                  <a:pt x="1780" y="6351"/>
                  <a:pt x="2144" y="6159"/>
                </a:cubicBezTo>
                <a:lnTo>
                  <a:pt x="2144" y="6159"/>
                </a:lnTo>
                <a:cubicBezTo>
                  <a:pt x="2073" y="6469"/>
                  <a:pt x="2049" y="6802"/>
                  <a:pt x="2073" y="7160"/>
                </a:cubicBezTo>
                <a:cubicBezTo>
                  <a:pt x="2097" y="7207"/>
                  <a:pt x="2097" y="7255"/>
                  <a:pt x="2097" y="7326"/>
                </a:cubicBezTo>
                <a:cubicBezTo>
                  <a:pt x="2120" y="7398"/>
                  <a:pt x="2192" y="7469"/>
                  <a:pt x="2263" y="7469"/>
                </a:cubicBezTo>
                <a:lnTo>
                  <a:pt x="2287" y="7469"/>
                </a:lnTo>
                <a:cubicBezTo>
                  <a:pt x="2382" y="7469"/>
                  <a:pt x="2454" y="7374"/>
                  <a:pt x="2454" y="7279"/>
                </a:cubicBezTo>
                <a:cubicBezTo>
                  <a:pt x="2430" y="7231"/>
                  <a:pt x="2430" y="7183"/>
                  <a:pt x="2430" y="7136"/>
                </a:cubicBezTo>
                <a:cubicBezTo>
                  <a:pt x="2335" y="5778"/>
                  <a:pt x="3073" y="4612"/>
                  <a:pt x="4097" y="4540"/>
                </a:cubicBezTo>
                <a:cubicBezTo>
                  <a:pt x="4139" y="4536"/>
                  <a:pt x="4182" y="4535"/>
                  <a:pt x="4224" y="4535"/>
                </a:cubicBezTo>
                <a:cubicBezTo>
                  <a:pt x="4725" y="4535"/>
                  <a:pt x="5198" y="4795"/>
                  <a:pt x="5550" y="5278"/>
                </a:cubicBezTo>
                <a:cubicBezTo>
                  <a:pt x="5455" y="5421"/>
                  <a:pt x="5383" y="5564"/>
                  <a:pt x="5312" y="5731"/>
                </a:cubicBezTo>
                <a:cubicBezTo>
                  <a:pt x="5073" y="6374"/>
                  <a:pt x="5073" y="7112"/>
                  <a:pt x="5288" y="7826"/>
                </a:cubicBezTo>
                <a:cubicBezTo>
                  <a:pt x="5383" y="8136"/>
                  <a:pt x="5526" y="8422"/>
                  <a:pt x="5669" y="8684"/>
                </a:cubicBezTo>
                <a:cubicBezTo>
                  <a:pt x="5526" y="8898"/>
                  <a:pt x="5335" y="9089"/>
                  <a:pt x="5145" y="9232"/>
                </a:cubicBezTo>
                <a:cubicBezTo>
                  <a:pt x="4978" y="9327"/>
                  <a:pt x="4859" y="9446"/>
                  <a:pt x="4764" y="9589"/>
                </a:cubicBezTo>
                <a:cubicBezTo>
                  <a:pt x="4740" y="9613"/>
                  <a:pt x="4716" y="9636"/>
                  <a:pt x="4716" y="9660"/>
                </a:cubicBezTo>
                <a:cubicBezTo>
                  <a:pt x="4652" y="9711"/>
                  <a:pt x="4582" y="9735"/>
                  <a:pt x="4512" y="9735"/>
                </a:cubicBezTo>
                <a:cubicBezTo>
                  <a:pt x="4451" y="9735"/>
                  <a:pt x="4390" y="9717"/>
                  <a:pt x="4335" y="9684"/>
                </a:cubicBezTo>
                <a:cubicBezTo>
                  <a:pt x="4335" y="9684"/>
                  <a:pt x="4335" y="9660"/>
                  <a:pt x="4311" y="9660"/>
                </a:cubicBezTo>
                <a:cubicBezTo>
                  <a:pt x="4169" y="9541"/>
                  <a:pt x="4002" y="9446"/>
                  <a:pt x="3835" y="9374"/>
                </a:cubicBezTo>
                <a:cubicBezTo>
                  <a:pt x="3311" y="9160"/>
                  <a:pt x="2859" y="8684"/>
                  <a:pt x="2621" y="8017"/>
                </a:cubicBezTo>
                <a:cubicBezTo>
                  <a:pt x="2601" y="7958"/>
                  <a:pt x="2517" y="7916"/>
                  <a:pt x="2435" y="7916"/>
                </a:cubicBezTo>
                <a:cubicBezTo>
                  <a:pt x="2417" y="7916"/>
                  <a:pt x="2399" y="7918"/>
                  <a:pt x="2382" y="7922"/>
                </a:cubicBezTo>
                <a:cubicBezTo>
                  <a:pt x="2311" y="7969"/>
                  <a:pt x="2263" y="8065"/>
                  <a:pt x="2287" y="8160"/>
                </a:cubicBezTo>
                <a:cubicBezTo>
                  <a:pt x="2573" y="8898"/>
                  <a:pt x="3097" y="9470"/>
                  <a:pt x="3716" y="9708"/>
                </a:cubicBezTo>
                <a:cubicBezTo>
                  <a:pt x="3859" y="9755"/>
                  <a:pt x="3978" y="9827"/>
                  <a:pt x="4097" y="9922"/>
                </a:cubicBezTo>
                <a:cubicBezTo>
                  <a:pt x="4097" y="9946"/>
                  <a:pt x="4121" y="9946"/>
                  <a:pt x="4145" y="9970"/>
                </a:cubicBezTo>
                <a:cubicBezTo>
                  <a:pt x="4264" y="10041"/>
                  <a:pt x="4383" y="10089"/>
                  <a:pt x="4502" y="10089"/>
                </a:cubicBezTo>
                <a:cubicBezTo>
                  <a:pt x="4669" y="10089"/>
                  <a:pt x="4812" y="10017"/>
                  <a:pt x="4954" y="9922"/>
                </a:cubicBezTo>
                <a:lnTo>
                  <a:pt x="5002" y="9851"/>
                </a:lnTo>
                <a:cubicBezTo>
                  <a:pt x="5383" y="10446"/>
                  <a:pt x="5907" y="10851"/>
                  <a:pt x="6455" y="10970"/>
                </a:cubicBezTo>
                <a:cubicBezTo>
                  <a:pt x="6574" y="10994"/>
                  <a:pt x="6693" y="11018"/>
                  <a:pt x="6788" y="11018"/>
                </a:cubicBezTo>
                <a:cubicBezTo>
                  <a:pt x="6907" y="11018"/>
                  <a:pt x="7026" y="10994"/>
                  <a:pt x="7098" y="10946"/>
                </a:cubicBezTo>
                <a:cubicBezTo>
                  <a:pt x="7383" y="10803"/>
                  <a:pt x="7550" y="10470"/>
                  <a:pt x="7598" y="9994"/>
                </a:cubicBezTo>
                <a:cubicBezTo>
                  <a:pt x="7693" y="10017"/>
                  <a:pt x="7812" y="10065"/>
                  <a:pt x="7907" y="10113"/>
                </a:cubicBezTo>
                <a:cubicBezTo>
                  <a:pt x="7931" y="10136"/>
                  <a:pt x="7955" y="10136"/>
                  <a:pt x="7979" y="10136"/>
                </a:cubicBezTo>
                <a:cubicBezTo>
                  <a:pt x="8050" y="10160"/>
                  <a:pt x="8122" y="10184"/>
                  <a:pt x="8217" y="10184"/>
                </a:cubicBezTo>
                <a:cubicBezTo>
                  <a:pt x="8431" y="10184"/>
                  <a:pt x="8622" y="10089"/>
                  <a:pt x="8741" y="9898"/>
                </a:cubicBezTo>
                <a:cubicBezTo>
                  <a:pt x="8789" y="9851"/>
                  <a:pt x="8812" y="9803"/>
                  <a:pt x="8812" y="9755"/>
                </a:cubicBezTo>
                <a:cubicBezTo>
                  <a:pt x="8860" y="9636"/>
                  <a:pt x="8931" y="9541"/>
                  <a:pt x="9027" y="9422"/>
                </a:cubicBezTo>
                <a:cubicBezTo>
                  <a:pt x="9265" y="9208"/>
                  <a:pt x="9432" y="8898"/>
                  <a:pt x="9551" y="8565"/>
                </a:cubicBezTo>
                <a:cubicBezTo>
                  <a:pt x="9574" y="8469"/>
                  <a:pt x="9527" y="8374"/>
                  <a:pt x="9432" y="8350"/>
                </a:cubicBezTo>
                <a:cubicBezTo>
                  <a:pt x="9406" y="8338"/>
                  <a:pt x="9380" y="8332"/>
                  <a:pt x="9356" y="8332"/>
                </a:cubicBezTo>
                <a:cubicBezTo>
                  <a:pt x="9290" y="8332"/>
                  <a:pt x="9235" y="8376"/>
                  <a:pt x="9217" y="8446"/>
                </a:cubicBezTo>
                <a:cubicBezTo>
                  <a:pt x="9122" y="8755"/>
                  <a:pt x="8979" y="8993"/>
                  <a:pt x="8789" y="9184"/>
                </a:cubicBezTo>
                <a:cubicBezTo>
                  <a:pt x="8646" y="9327"/>
                  <a:pt x="8550" y="9470"/>
                  <a:pt x="8479" y="9636"/>
                </a:cubicBezTo>
                <a:cubicBezTo>
                  <a:pt x="8479" y="9660"/>
                  <a:pt x="8455" y="9684"/>
                  <a:pt x="8455" y="9708"/>
                </a:cubicBezTo>
                <a:cubicBezTo>
                  <a:pt x="8402" y="9796"/>
                  <a:pt x="8297" y="9845"/>
                  <a:pt x="8197" y="9845"/>
                </a:cubicBezTo>
                <a:cubicBezTo>
                  <a:pt x="8163" y="9845"/>
                  <a:pt x="8129" y="9839"/>
                  <a:pt x="8098" y="9827"/>
                </a:cubicBezTo>
                <a:cubicBezTo>
                  <a:pt x="7955" y="9732"/>
                  <a:pt x="7741" y="9660"/>
                  <a:pt x="7526" y="9636"/>
                </a:cubicBezTo>
                <a:cubicBezTo>
                  <a:pt x="6693" y="9517"/>
                  <a:pt x="5931" y="8755"/>
                  <a:pt x="5621" y="7731"/>
                </a:cubicBezTo>
                <a:cubicBezTo>
                  <a:pt x="5431" y="7088"/>
                  <a:pt x="5431" y="6421"/>
                  <a:pt x="5645" y="5874"/>
                </a:cubicBezTo>
                <a:cubicBezTo>
                  <a:pt x="5859" y="5326"/>
                  <a:pt x="6217" y="4945"/>
                  <a:pt x="6693" y="4802"/>
                </a:cubicBezTo>
                <a:cubicBezTo>
                  <a:pt x="6834" y="4760"/>
                  <a:pt x="6977" y="4738"/>
                  <a:pt x="7120" y="4738"/>
                </a:cubicBezTo>
                <a:cubicBezTo>
                  <a:pt x="7463" y="4738"/>
                  <a:pt x="7810" y="4860"/>
                  <a:pt x="8146" y="5112"/>
                </a:cubicBezTo>
                <a:cubicBezTo>
                  <a:pt x="8908" y="5636"/>
                  <a:pt x="9408" y="6731"/>
                  <a:pt x="9360" y="7707"/>
                </a:cubicBezTo>
                <a:cubicBezTo>
                  <a:pt x="9360" y="7803"/>
                  <a:pt x="9432" y="7874"/>
                  <a:pt x="9527" y="7874"/>
                </a:cubicBezTo>
                <a:cubicBezTo>
                  <a:pt x="9622" y="7874"/>
                  <a:pt x="9693" y="7803"/>
                  <a:pt x="9693" y="7707"/>
                </a:cubicBezTo>
                <a:cubicBezTo>
                  <a:pt x="9717" y="7303"/>
                  <a:pt x="9646" y="6850"/>
                  <a:pt x="9527" y="6445"/>
                </a:cubicBezTo>
                <a:lnTo>
                  <a:pt x="9527" y="6445"/>
                </a:lnTo>
                <a:cubicBezTo>
                  <a:pt x="9765" y="6517"/>
                  <a:pt x="10122" y="6588"/>
                  <a:pt x="10408" y="6588"/>
                </a:cubicBezTo>
                <a:cubicBezTo>
                  <a:pt x="10837" y="6588"/>
                  <a:pt x="11218" y="6493"/>
                  <a:pt x="11503" y="6326"/>
                </a:cubicBezTo>
                <a:cubicBezTo>
                  <a:pt x="11742" y="6183"/>
                  <a:pt x="11884" y="5993"/>
                  <a:pt x="11956" y="5778"/>
                </a:cubicBezTo>
                <a:cubicBezTo>
                  <a:pt x="12003" y="5564"/>
                  <a:pt x="11956" y="5326"/>
                  <a:pt x="11813" y="5112"/>
                </a:cubicBezTo>
                <a:cubicBezTo>
                  <a:pt x="11599" y="4778"/>
                  <a:pt x="11241" y="4492"/>
                  <a:pt x="10837" y="4278"/>
                </a:cubicBezTo>
                <a:cubicBezTo>
                  <a:pt x="11313" y="4088"/>
                  <a:pt x="11718" y="3730"/>
                  <a:pt x="11884" y="3349"/>
                </a:cubicBezTo>
                <a:cubicBezTo>
                  <a:pt x="11980" y="3135"/>
                  <a:pt x="12003" y="2921"/>
                  <a:pt x="11932" y="2754"/>
                </a:cubicBezTo>
                <a:cubicBezTo>
                  <a:pt x="11791" y="2402"/>
                  <a:pt x="11312" y="2245"/>
                  <a:pt x="10802" y="2245"/>
                </a:cubicBezTo>
                <a:cubicBezTo>
                  <a:pt x="10622" y="2245"/>
                  <a:pt x="10439" y="2264"/>
                  <a:pt x="10265" y="2302"/>
                </a:cubicBezTo>
                <a:cubicBezTo>
                  <a:pt x="10170" y="2325"/>
                  <a:pt x="10098" y="2421"/>
                  <a:pt x="10122" y="2516"/>
                </a:cubicBezTo>
                <a:cubicBezTo>
                  <a:pt x="10143" y="2599"/>
                  <a:pt x="10217" y="2663"/>
                  <a:pt x="10299" y="2663"/>
                </a:cubicBezTo>
                <a:cubicBezTo>
                  <a:pt x="10311" y="2663"/>
                  <a:pt x="10324" y="2662"/>
                  <a:pt x="10336" y="2659"/>
                </a:cubicBezTo>
                <a:cubicBezTo>
                  <a:pt x="10503" y="2619"/>
                  <a:pt x="10669" y="2601"/>
                  <a:pt x="10824" y="2601"/>
                </a:cubicBezTo>
                <a:cubicBezTo>
                  <a:pt x="11223" y="2601"/>
                  <a:pt x="11547" y="2719"/>
                  <a:pt x="11599" y="2873"/>
                </a:cubicBezTo>
                <a:cubicBezTo>
                  <a:pt x="11646" y="2968"/>
                  <a:pt x="11622" y="3064"/>
                  <a:pt x="11575" y="3206"/>
                </a:cubicBezTo>
                <a:cubicBezTo>
                  <a:pt x="11432" y="3516"/>
                  <a:pt x="11051" y="3826"/>
                  <a:pt x="10622" y="3992"/>
                </a:cubicBezTo>
                <a:cubicBezTo>
                  <a:pt x="10527" y="4016"/>
                  <a:pt x="10432" y="4040"/>
                  <a:pt x="10336" y="4088"/>
                </a:cubicBezTo>
                <a:cubicBezTo>
                  <a:pt x="10265" y="4040"/>
                  <a:pt x="10170" y="4040"/>
                  <a:pt x="10098" y="4016"/>
                </a:cubicBezTo>
                <a:cubicBezTo>
                  <a:pt x="9598" y="3921"/>
                  <a:pt x="9384" y="3921"/>
                  <a:pt x="9074" y="3897"/>
                </a:cubicBezTo>
                <a:cubicBezTo>
                  <a:pt x="8860" y="3897"/>
                  <a:pt x="8407" y="3849"/>
                  <a:pt x="7979" y="3802"/>
                </a:cubicBezTo>
                <a:cubicBezTo>
                  <a:pt x="8193" y="3730"/>
                  <a:pt x="8407" y="3635"/>
                  <a:pt x="8646" y="3516"/>
                </a:cubicBezTo>
                <a:cubicBezTo>
                  <a:pt x="8955" y="3349"/>
                  <a:pt x="9146" y="3230"/>
                  <a:pt x="9312" y="3135"/>
                </a:cubicBezTo>
                <a:cubicBezTo>
                  <a:pt x="9408" y="3064"/>
                  <a:pt x="9503" y="3016"/>
                  <a:pt x="9622" y="2945"/>
                </a:cubicBezTo>
                <a:cubicBezTo>
                  <a:pt x="9717" y="2897"/>
                  <a:pt x="9741" y="2802"/>
                  <a:pt x="9693" y="2706"/>
                </a:cubicBezTo>
                <a:cubicBezTo>
                  <a:pt x="9662" y="2643"/>
                  <a:pt x="9609" y="2611"/>
                  <a:pt x="9549" y="2611"/>
                </a:cubicBezTo>
                <a:cubicBezTo>
                  <a:pt x="9519" y="2611"/>
                  <a:pt x="9487" y="2619"/>
                  <a:pt x="9455" y="2635"/>
                </a:cubicBezTo>
                <a:cubicBezTo>
                  <a:pt x="9336" y="2706"/>
                  <a:pt x="9241" y="2778"/>
                  <a:pt x="9122" y="2825"/>
                </a:cubicBezTo>
                <a:cubicBezTo>
                  <a:pt x="8979" y="2945"/>
                  <a:pt x="8789" y="3040"/>
                  <a:pt x="8479" y="3206"/>
                </a:cubicBezTo>
                <a:cubicBezTo>
                  <a:pt x="8026" y="3452"/>
                  <a:pt x="7604" y="3562"/>
                  <a:pt x="7187" y="3562"/>
                </a:cubicBezTo>
                <a:cubicBezTo>
                  <a:pt x="7078" y="3562"/>
                  <a:pt x="6969" y="3555"/>
                  <a:pt x="6860" y="3540"/>
                </a:cubicBezTo>
                <a:cubicBezTo>
                  <a:pt x="6788" y="3492"/>
                  <a:pt x="6693" y="3468"/>
                  <a:pt x="6621" y="3421"/>
                </a:cubicBezTo>
                <a:cubicBezTo>
                  <a:pt x="6455" y="3206"/>
                  <a:pt x="6264" y="2968"/>
                  <a:pt x="6050" y="2778"/>
                </a:cubicBezTo>
                <a:lnTo>
                  <a:pt x="6050" y="2778"/>
                </a:lnTo>
                <a:cubicBezTo>
                  <a:pt x="6203" y="2798"/>
                  <a:pt x="6355" y="2808"/>
                  <a:pt x="6506" y="2808"/>
                </a:cubicBezTo>
                <a:cubicBezTo>
                  <a:pt x="7247" y="2808"/>
                  <a:pt x="7966" y="2570"/>
                  <a:pt x="8717" y="2135"/>
                </a:cubicBezTo>
                <a:cubicBezTo>
                  <a:pt x="9193" y="1849"/>
                  <a:pt x="9598" y="1373"/>
                  <a:pt x="9717" y="944"/>
                </a:cubicBezTo>
                <a:cubicBezTo>
                  <a:pt x="9765" y="730"/>
                  <a:pt x="9741" y="515"/>
                  <a:pt x="9646" y="349"/>
                </a:cubicBezTo>
                <a:cubicBezTo>
                  <a:pt x="9551" y="206"/>
                  <a:pt x="9384" y="87"/>
                  <a:pt x="9146" y="39"/>
                </a:cubicBezTo>
                <a:cubicBezTo>
                  <a:pt x="9042" y="13"/>
                  <a:pt x="8926" y="1"/>
                  <a:pt x="8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4" name="Google Shape;1664;p47"/>
          <p:cNvGrpSpPr/>
          <p:nvPr/>
        </p:nvGrpSpPr>
        <p:grpSpPr>
          <a:xfrm>
            <a:off x="3383785" y="1429530"/>
            <a:ext cx="300347" cy="421468"/>
            <a:chOff x="3383785" y="1429530"/>
            <a:chExt cx="300347" cy="421468"/>
          </a:xfrm>
        </p:grpSpPr>
        <p:sp>
          <p:nvSpPr>
            <p:cNvPr id="1665" name="Google Shape;1665;p47"/>
            <p:cNvSpPr/>
            <p:nvPr/>
          </p:nvSpPr>
          <p:spPr>
            <a:xfrm>
              <a:off x="3383785" y="1429530"/>
              <a:ext cx="300347" cy="354143"/>
            </a:xfrm>
            <a:custGeom>
              <a:rect b="b" l="l" r="r" t="t"/>
              <a:pathLst>
                <a:path extrusionOk="0" h="10026" w="8503">
                  <a:moveTo>
                    <a:pt x="239" y="0"/>
                  </a:moveTo>
                  <a:cubicBezTo>
                    <a:pt x="120" y="0"/>
                    <a:pt x="1" y="119"/>
                    <a:pt x="1" y="238"/>
                  </a:cubicBezTo>
                  <a:lnTo>
                    <a:pt x="1" y="1810"/>
                  </a:lnTo>
                  <a:cubicBezTo>
                    <a:pt x="1" y="1905"/>
                    <a:pt x="72" y="2000"/>
                    <a:pt x="192" y="2000"/>
                  </a:cubicBezTo>
                  <a:cubicBezTo>
                    <a:pt x="287" y="2000"/>
                    <a:pt x="358" y="1905"/>
                    <a:pt x="358" y="1810"/>
                  </a:cubicBezTo>
                  <a:lnTo>
                    <a:pt x="358" y="357"/>
                  </a:lnTo>
                  <a:lnTo>
                    <a:pt x="858" y="357"/>
                  </a:lnTo>
                  <a:lnTo>
                    <a:pt x="858" y="643"/>
                  </a:lnTo>
                  <a:cubicBezTo>
                    <a:pt x="858" y="715"/>
                    <a:pt x="906" y="762"/>
                    <a:pt x="954" y="810"/>
                  </a:cubicBezTo>
                  <a:lnTo>
                    <a:pt x="1668" y="1143"/>
                  </a:lnTo>
                  <a:cubicBezTo>
                    <a:pt x="1688" y="1153"/>
                    <a:pt x="1712" y="1159"/>
                    <a:pt x="1736" y="1159"/>
                  </a:cubicBezTo>
                  <a:cubicBezTo>
                    <a:pt x="1771" y="1159"/>
                    <a:pt x="1807" y="1147"/>
                    <a:pt x="1835" y="1119"/>
                  </a:cubicBezTo>
                  <a:cubicBezTo>
                    <a:pt x="1882" y="1096"/>
                    <a:pt x="1906" y="1048"/>
                    <a:pt x="1906" y="976"/>
                  </a:cubicBezTo>
                  <a:lnTo>
                    <a:pt x="1906" y="357"/>
                  </a:lnTo>
                  <a:lnTo>
                    <a:pt x="3907" y="357"/>
                  </a:lnTo>
                  <a:lnTo>
                    <a:pt x="5002" y="691"/>
                  </a:lnTo>
                  <a:cubicBezTo>
                    <a:pt x="5020" y="697"/>
                    <a:pt x="5039" y="700"/>
                    <a:pt x="5059" y="700"/>
                  </a:cubicBezTo>
                  <a:cubicBezTo>
                    <a:pt x="5117" y="700"/>
                    <a:pt x="5175" y="673"/>
                    <a:pt x="5193" y="619"/>
                  </a:cubicBezTo>
                  <a:lnTo>
                    <a:pt x="5359" y="357"/>
                  </a:lnTo>
                  <a:lnTo>
                    <a:pt x="6383" y="357"/>
                  </a:lnTo>
                  <a:lnTo>
                    <a:pt x="6383" y="405"/>
                  </a:lnTo>
                  <a:cubicBezTo>
                    <a:pt x="6383" y="476"/>
                    <a:pt x="6407" y="524"/>
                    <a:pt x="6479" y="548"/>
                  </a:cubicBezTo>
                  <a:lnTo>
                    <a:pt x="7002" y="810"/>
                  </a:lnTo>
                  <a:cubicBezTo>
                    <a:pt x="7022" y="820"/>
                    <a:pt x="7046" y="825"/>
                    <a:pt x="7071" y="825"/>
                  </a:cubicBezTo>
                  <a:cubicBezTo>
                    <a:pt x="7105" y="825"/>
                    <a:pt x="7141" y="814"/>
                    <a:pt x="7169" y="786"/>
                  </a:cubicBezTo>
                  <a:lnTo>
                    <a:pt x="7717" y="357"/>
                  </a:lnTo>
                  <a:lnTo>
                    <a:pt x="8169" y="357"/>
                  </a:lnTo>
                  <a:lnTo>
                    <a:pt x="8169" y="7454"/>
                  </a:lnTo>
                  <a:lnTo>
                    <a:pt x="7645" y="7454"/>
                  </a:lnTo>
                  <a:cubicBezTo>
                    <a:pt x="7574" y="7454"/>
                    <a:pt x="7526" y="7502"/>
                    <a:pt x="7503" y="7549"/>
                  </a:cubicBezTo>
                  <a:cubicBezTo>
                    <a:pt x="7455" y="7597"/>
                    <a:pt x="7455" y="7644"/>
                    <a:pt x="7479" y="7692"/>
                  </a:cubicBezTo>
                  <a:lnTo>
                    <a:pt x="7717" y="8287"/>
                  </a:lnTo>
                  <a:cubicBezTo>
                    <a:pt x="7717" y="8335"/>
                    <a:pt x="7765" y="8359"/>
                    <a:pt x="7788" y="8383"/>
                  </a:cubicBezTo>
                  <a:lnTo>
                    <a:pt x="8169" y="8573"/>
                  </a:lnTo>
                  <a:lnTo>
                    <a:pt x="8169" y="9859"/>
                  </a:lnTo>
                  <a:cubicBezTo>
                    <a:pt x="8169" y="9954"/>
                    <a:pt x="8241" y="10026"/>
                    <a:pt x="8336" y="10026"/>
                  </a:cubicBezTo>
                  <a:cubicBezTo>
                    <a:pt x="8431" y="10026"/>
                    <a:pt x="8503" y="9954"/>
                    <a:pt x="8503" y="9859"/>
                  </a:cubicBezTo>
                  <a:lnTo>
                    <a:pt x="8503" y="8502"/>
                  </a:lnTo>
                  <a:cubicBezTo>
                    <a:pt x="8503" y="8407"/>
                    <a:pt x="8455" y="8335"/>
                    <a:pt x="8384" y="8287"/>
                  </a:cubicBezTo>
                  <a:lnTo>
                    <a:pt x="8003" y="8097"/>
                  </a:lnTo>
                  <a:lnTo>
                    <a:pt x="7907" y="7811"/>
                  </a:lnTo>
                  <a:lnTo>
                    <a:pt x="8265" y="7811"/>
                  </a:lnTo>
                  <a:cubicBezTo>
                    <a:pt x="8408" y="7811"/>
                    <a:pt x="8503" y="7692"/>
                    <a:pt x="8503" y="7573"/>
                  </a:cubicBezTo>
                  <a:lnTo>
                    <a:pt x="8503" y="238"/>
                  </a:lnTo>
                  <a:cubicBezTo>
                    <a:pt x="8503" y="119"/>
                    <a:pt x="8408" y="0"/>
                    <a:pt x="8265" y="0"/>
                  </a:cubicBezTo>
                  <a:lnTo>
                    <a:pt x="7693" y="0"/>
                  </a:lnTo>
                  <a:cubicBezTo>
                    <a:pt x="7622" y="0"/>
                    <a:pt x="7574" y="24"/>
                    <a:pt x="7526" y="48"/>
                  </a:cubicBezTo>
                  <a:lnTo>
                    <a:pt x="7050" y="429"/>
                  </a:lnTo>
                  <a:lnTo>
                    <a:pt x="6717" y="286"/>
                  </a:lnTo>
                  <a:lnTo>
                    <a:pt x="6717" y="238"/>
                  </a:lnTo>
                  <a:cubicBezTo>
                    <a:pt x="6717" y="119"/>
                    <a:pt x="6621" y="0"/>
                    <a:pt x="6479" y="0"/>
                  </a:cubicBezTo>
                  <a:lnTo>
                    <a:pt x="5312" y="0"/>
                  </a:lnTo>
                  <a:cubicBezTo>
                    <a:pt x="5216" y="0"/>
                    <a:pt x="5145" y="48"/>
                    <a:pt x="5097" y="119"/>
                  </a:cubicBezTo>
                  <a:lnTo>
                    <a:pt x="4978" y="310"/>
                  </a:lnTo>
                  <a:lnTo>
                    <a:pt x="4002" y="24"/>
                  </a:lnTo>
                  <a:cubicBezTo>
                    <a:pt x="3978" y="0"/>
                    <a:pt x="3954" y="0"/>
                    <a:pt x="3930" y="0"/>
                  </a:cubicBezTo>
                  <a:lnTo>
                    <a:pt x="1811" y="0"/>
                  </a:lnTo>
                  <a:cubicBezTo>
                    <a:pt x="1668" y="0"/>
                    <a:pt x="1573" y="119"/>
                    <a:pt x="1573" y="238"/>
                  </a:cubicBezTo>
                  <a:lnTo>
                    <a:pt x="1573" y="715"/>
                  </a:lnTo>
                  <a:lnTo>
                    <a:pt x="1216" y="524"/>
                  </a:lnTo>
                  <a:lnTo>
                    <a:pt x="1216" y="238"/>
                  </a:lnTo>
                  <a:cubicBezTo>
                    <a:pt x="1216" y="119"/>
                    <a:pt x="1096" y="0"/>
                    <a:pt x="9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7"/>
            <p:cNvSpPr/>
            <p:nvPr/>
          </p:nvSpPr>
          <p:spPr>
            <a:xfrm>
              <a:off x="3383785" y="1516141"/>
              <a:ext cx="300347" cy="334857"/>
            </a:xfrm>
            <a:custGeom>
              <a:rect b="b" l="l" r="r" t="t"/>
              <a:pathLst>
                <a:path extrusionOk="0" h="9480" w="8503">
                  <a:moveTo>
                    <a:pt x="168" y="1"/>
                  </a:moveTo>
                  <a:cubicBezTo>
                    <a:pt x="72" y="1"/>
                    <a:pt x="1" y="72"/>
                    <a:pt x="1" y="168"/>
                  </a:cubicBezTo>
                  <a:lnTo>
                    <a:pt x="1" y="7360"/>
                  </a:lnTo>
                  <a:cubicBezTo>
                    <a:pt x="1" y="7502"/>
                    <a:pt x="120" y="7598"/>
                    <a:pt x="239" y="7598"/>
                  </a:cubicBezTo>
                  <a:lnTo>
                    <a:pt x="334" y="7598"/>
                  </a:lnTo>
                  <a:lnTo>
                    <a:pt x="620" y="7955"/>
                  </a:lnTo>
                  <a:lnTo>
                    <a:pt x="120" y="8312"/>
                  </a:lnTo>
                  <a:cubicBezTo>
                    <a:pt x="49" y="8360"/>
                    <a:pt x="1" y="8431"/>
                    <a:pt x="1" y="8503"/>
                  </a:cubicBezTo>
                  <a:lnTo>
                    <a:pt x="1" y="9241"/>
                  </a:lnTo>
                  <a:cubicBezTo>
                    <a:pt x="1" y="9360"/>
                    <a:pt x="120" y="9479"/>
                    <a:pt x="239" y="9479"/>
                  </a:cubicBezTo>
                  <a:lnTo>
                    <a:pt x="2406" y="9479"/>
                  </a:lnTo>
                  <a:cubicBezTo>
                    <a:pt x="2478" y="9479"/>
                    <a:pt x="2549" y="9431"/>
                    <a:pt x="2597" y="9384"/>
                  </a:cubicBezTo>
                  <a:lnTo>
                    <a:pt x="2692" y="9241"/>
                  </a:lnTo>
                  <a:lnTo>
                    <a:pt x="3168" y="9455"/>
                  </a:lnTo>
                  <a:cubicBezTo>
                    <a:pt x="3192" y="9479"/>
                    <a:pt x="3240" y="9479"/>
                    <a:pt x="3264" y="9479"/>
                  </a:cubicBezTo>
                  <a:lnTo>
                    <a:pt x="5955" y="9479"/>
                  </a:lnTo>
                  <a:cubicBezTo>
                    <a:pt x="6098" y="9479"/>
                    <a:pt x="6217" y="9360"/>
                    <a:pt x="6217" y="9241"/>
                  </a:cubicBezTo>
                  <a:lnTo>
                    <a:pt x="6217" y="8812"/>
                  </a:lnTo>
                  <a:lnTo>
                    <a:pt x="6550" y="9050"/>
                  </a:lnTo>
                  <a:lnTo>
                    <a:pt x="6550" y="9217"/>
                  </a:lnTo>
                  <a:cubicBezTo>
                    <a:pt x="6550" y="9360"/>
                    <a:pt x="6669" y="9479"/>
                    <a:pt x="6812" y="9479"/>
                  </a:cubicBezTo>
                  <a:lnTo>
                    <a:pt x="8265" y="9479"/>
                  </a:lnTo>
                  <a:cubicBezTo>
                    <a:pt x="8384" y="9479"/>
                    <a:pt x="8503" y="9360"/>
                    <a:pt x="8503" y="9217"/>
                  </a:cubicBezTo>
                  <a:lnTo>
                    <a:pt x="8503" y="8217"/>
                  </a:lnTo>
                  <a:cubicBezTo>
                    <a:pt x="8503" y="8122"/>
                    <a:pt x="8431" y="8050"/>
                    <a:pt x="8336" y="8050"/>
                  </a:cubicBezTo>
                  <a:cubicBezTo>
                    <a:pt x="8241" y="8050"/>
                    <a:pt x="8169" y="8122"/>
                    <a:pt x="8169" y="8217"/>
                  </a:cubicBezTo>
                  <a:lnTo>
                    <a:pt x="8169" y="9122"/>
                  </a:lnTo>
                  <a:lnTo>
                    <a:pt x="6907" y="9122"/>
                  </a:lnTo>
                  <a:lnTo>
                    <a:pt x="6907" y="8955"/>
                  </a:lnTo>
                  <a:cubicBezTo>
                    <a:pt x="6907" y="8908"/>
                    <a:pt x="6883" y="8860"/>
                    <a:pt x="6836" y="8812"/>
                  </a:cubicBezTo>
                  <a:lnTo>
                    <a:pt x="6145" y="8336"/>
                  </a:lnTo>
                  <a:cubicBezTo>
                    <a:pt x="6103" y="8308"/>
                    <a:pt x="6070" y="8297"/>
                    <a:pt x="6035" y="8297"/>
                  </a:cubicBezTo>
                  <a:cubicBezTo>
                    <a:pt x="6010" y="8297"/>
                    <a:pt x="5984" y="8302"/>
                    <a:pt x="5955" y="8312"/>
                  </a:cubicBezTo>
                  <a:cubicBezTo>
                    <a:pt x="5907" y="8360"/>
                    <a:pt x="5859" y="8407"/>
                    <a:pt x="5859" y="8479"/>
                  </a:cubicBezTo>
                  <a:lnTo>
                    <a:pt x="5859" y="9122"/>
                  </a:lnTo>
                  <a:lnTo>
                    <a:pt x="3287" y="9122"/>
                  </a:lnTo>
                  <a:lnTo>
                    <a:pt x="2716" y="8884"/>
                  </a:lnTo>
                  <a:cubicBezTo>
                    <a:pt x="2691" y="8867"/>
                    <a:pt x="2665" y="8859"/>
                    <a:pt x="2640" y="8859"/>
                  </a:cubicBezTo>
                  <a:cubicBezTo>
                    <a:pt x="2594" y="8859"/>
                    <a:pt x="2548" y="8885"/>
                    <a:pt x="2502" y="8931"/>
                  </a:cubicBezTo>
                  <a:lnTo>
                    <a:pt x="2359" y="9122"/>
                  </a:lnTo>
                  <a:lnTo>
                    <a:pt x="358" y="9122"/>
                  </a:lnTo>
                  <a:lnTo>
                    <a:pt x="358" y="8574"/>
                  </a:lnTo>
                  <a:lnTo>
                    <a:pt x="977" y="8145"/>
                  </a:lnTo>
                  <a:cubicBezTo>
                    <a:pt x="1025" y="8122"/>
                    <a:pt x="1049" y="8074"/>
                    <a:pt x="1049" y="8026"/>
                  </a:cubicBezTo>
                  <a:cubicBezTo>
                    <a:pt x="1049" y="7979"/>
                    <a:pt x="1049" y="7931"/>
                    <a:pt x="1025" y="7907"/>
                  </a:cubicBezTo>
                  <a:lnTo>
                    <a:pt x="573" y="7312"/>
                  </a:lnTo>
                  <a:cubicBezTo>
                    <a:pt x="549" y="7288"/>
                    <a:pt x="501" y="7264"/>
                    <a:pt x="430" y="7264"/>
                  </a:cubicBezTo>
                  <a:lnTo>
                    <a:pt x="358" y="7264"/>
                  </a:lnTo>
                  <a:lnTo>
                    <a:pt x="358" y="168"/>
                  </a:lnTo>
                  <a:cubicBezTo>
                    <a:pt x="358" y="72"/>
                    <a:pt x="263" y="1"/>
                    <a:pt x="1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7"/>
            <p:cNvSpPr/>
            <p:nvPr/>
          </p:nvSpPr>
          <p:spPr>
            <a:xfrm>
              <a:off x="3419990" y="1494135"/>
              <a:ext cx="41221" cy="37195"/>
            </a:xfrm>
            <a:custGeom>
              <a:rect b="b" l="l" r="r" t="t"/>
              <a:pathLst>
                <a:path extrusionOk="0" h="1053" w="1167">
                  <a:moveTo>
                    <a:pt x="203" y="0"/>
                  </a:moveTo>
                  <a:cubicBezTo>
                    <a:pt x="191" y="0"/>
                    <a:pt x="179" y="2"/>
                    <a:pt x="167" y="5"/>
                  </a:cubicBezTo>
                  <a:cubicBezTo>
                    <a:pt x="71" y="5"/>
                    <a:pt x="0" y="100"/>
                    <a:pt x="0" y="195"/>
                  </a:cubicBezTo>
                  <a:lnTo>
                    <a:pt x="71" y="886"/>
                  </a:lnTo>
                  <a:cubicBezTo>
                    <a:pt x="71" y="981"/>
                    <a:pt x="143" y="1053"/>
                    <a:pt x="238" y="1053"/>
                  </a:cubicBezTo>
                  <a:lnTo>
                    <a:pt x="905" y="1053"/>
                  </a:lnTo>
                  <a:cubicBezTo>
                    <a:pt x="1000" y="1053"/>
                    <a:pt x="1072" y="981"/>
                    <a:pt x="1072" y="886"/>
                  </a:cubicBezTo>
                  <a:lnTo>
                    <a:pt x="1167" y="195"/>
                  </a:lnTo>
                  <a:cubicBezTo>
                    <a:pt x="1167" y="100"/>
                    <a:pt x="1095" y="5"/>
                    <a:pt x="1000" y="5"/>
                  </a:cubicBezTo>
                  <a:cubicBezTo>
                    <a:pt x="991" y="2"/>
                    <a:pt x="981" y="0"/>
                    <a:pt x="971" y="0"/>
                  </a:cubicBezTo>
                  <a:cubicBezTo>
                    <a:pt x="905" y="0"/>
                    <a:pt x="830" y="65"/>
                    <a:pt x="810" y="148"/>
                  </a:cubicBezTo>
                  <a:lnTo>
                    <a:pt x="738" y="695"/>
                  </a:lnTo>
                  <a:lnTo>
                    <a:pt x="405" y="695"/>
                  </a:lnTo>
                  <a:lnTo>
                    <a:pt x="357" y="148"/>
                  </a:lnTo>
                  <a:cubicBezTo>
                    <a:pt x="337" y="65"/>
                    <a:pt x="280" y="0"/>
                    <a:pt x="2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7"/>
            <p:cNvSpPr/>
            <p:nvPr/>
          </p:nvSpPr>
          <p:spPr>
            <a:xfrm>
              <a:off x="3470431" y="1494276"/>
              <a:ext cx="37901" cy="37053"/>
            </a:xfrm>
            <a:custGeom>
              <a:rect b="b" l="l" r="r" t="t"/>
              <a:pathLst>
                <a:path extrusionOk="0" h="1049" w="1073">
                  <a:moveTo>
                    <a:pt x="191" y="1"/>
                  </a:moveTo>
                  <a:cubicBezTo>
                    <a:pt x="96" y="1"/>
                    <a:pt x="25" y="72"/>
                    <a:pt x="25" y="167"/>
                  </a:cubicBezTo>
                  <a:cubicBezTo>
                    <a:pt x="25" y="263"/>
                    <a:pt x="96" y="358"/>
                    <a:pt x="191" y="358"/>
                  </a:cubicBezTo>
                  <a:lnTo>
                    <a:pt x="715" y="358"/>
                  </a:lnTo>
                  <a:lnTo>
                    <a:pt x="96" y="715"/>
                  </a:lnTo>
                  <a:cubicBezTo>
                    <a:pt x="25" y="763"/>
                    <a:pt x="1" y="882"/>
                    <a:pt x="49" y="953"/>
                  </a:cubicBezTo>
                  <a:cubicBezTo>
                    <a:pt x="96" y="1025"/>
                    <a:pt x="144" y="1049"/>
                    <a:pt x="191" y="1049"/>
                  </a:cubicBezTo>
                  <a:cubicBezTo>
                    <a:pt x="239" y="1049"/>
                    <a:pt x="263" y="1049"/>
                    <a:pt x="287" y="1025"/>
                  </a:cubicBezTo>
                  <a:lnTo>
                    <a:pt x="1001" y="572"/>
                  </a:lnTo>
                  <a:cubicBezTo>
                    <a:pt x="1049" y="549"/>
                    <a:pt x="1073" y="501"/>
                    <a:pt x="1073" y="429"/>
                  </a:cubicBezTo>
                  <a:lnTo>
                    <a:pt x="1073" y="167"/>
                  </a:lnTo>
                  <a:cubicBezTo>
                    <a:pt x="1073" y="72"/>
                    <a:pt x="1001" y="1"/>
                    <a:pt x="9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7"/>
            <p:cNvSpPr/>
            <p:nvPr/>
          </p:nvSpPr>
          <p:spPr>
            <a:xfrm>
              <a:off x="3518399" y="1494276"/>
              <a:ext cx="41257" cy="37053"/>
            </a:xfrm>
            <a:custGeom>
              <a:rect b="b" l="l" r="r" t="t"/>
              <a:pathLst>
                <a:path extrusionOk="0" h="1049" w="1168">
                  <a:moveTo>
                    <a:pt x="191" y="1"/>
                  </a:moveTo>
                  <a:cubicBezTo>
                    <a:pt x="96" y="1"/>
                    <a:pt x="0" y="72"/>
                    <a:pt x="0" y="167"/>
                  </a:cubicBezTo>
                  <a:lnTo>
                    <a:pt x="0" y="882"/>
                  </a:lnTo>
                  <a:cubicBezTo>
                    <a:pt x="0" y="977"/>
                    <a:pt x="96" y="1049"/>
                    <a:pt x="191" y="1049"/>
                  </a:cubicBezTo>
                  <a:cubicBezTo>
                    <a:pt x="286" y="1049"/>
                    <a:pt x="358" y="977"/>
                    <a:pt x="358" y="882"/>
                  </a:cubicBezTo>
                  <a:lnTo>
                    <a:pt x="358" y="358"/>
                  </a:lnTo>
                  <a:lnTo>
                    <a:pt x="834" y="358"/>
                  </a:lnTo>
                  <a:lnTo>
                    <a:pt x="834" y="882"/>
                  </a:lnTo>
                  <a:cubicBezTo>
                    <a:pt x="834" y="977"/>
                    <a:pt x="905" y="1049"/>
                    <a:pt x="1001" y="1049"/>
                  </a:cubicBezTo>
                  <a:cubicBezTo>
                    <a:pt x="1096" y="1049"/>
                    <a:pt x="1167" y="977"/>
                    <a:pt x="1167" y="882"/>
                  </a:cubicBezTo>
                  <a:lnTo>
                    <a:pt x="1167" y="167"/>
                  </a:lnTo>
                  <a:cubicBezTo>
                    <a:pt x="1167" y="72"/>
                    <a:pt x="1096" y="1"/>
                    <a:pt x="10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7"/>
            <p:cNvSpPr/>
            <p:nvPr/>
          </p:nvSpPr>
          <p:spPr>
            <a:xfrm>
              <a:off x="3569722" y="1494276"/>
              <a:ext cx="33662" cy="37053"/>
            </a:xfrm>
            <a:custGeom>
              <a:rect b="b" l="l" r="r" t="t"/>
              <a:pathLst>
                <a:path extrusionOk="0" h="1049" w="953">
                  <a:moveTo>
                    <a:pt x="762" y="1"/>
                  </a:moveTo>
                  <a:cubicBezTo>
                    <a:pt x="667" y="1"/>
                    <a:pt x="595" y="72"/>
                    <a:pt x="595" y="167"/>
                  </a:cubicBezTo>
                  <a:lnTo>
                    <a:pt x="595" y="691"/>
                  </a:lnTo>
                  <a:lnTo>
                    <a:pt x="191" y="691"/>
                  </a:lnTo>
                  <a:cubicBezTo>
                    <a:pt x="95" y="691"/>
                    <a:pt x="0" y="763"/>
                    <a:pt x="0" y="882"/>
                  </a:cubicBezTo>
                  <a:cubicBezTo>
                    <a:pt x="0" y="977"/>
                    <a:pt x="95" y="1049"/>
                    <a:pt x="191" y="1049"/>
                  </a:cubicBezTo>
                  <a:lnTo>
                    <a:pt x="762" y="1049"/>
                  </a:lnTo>
                  <a:cubicBezTo>
                    <a:pt x="857" y="1049"/>
                    <a:pt x="953" y="977"/>
                    <a:pt x="953" y="882"/>
                  </a:cubicBezTo>
                  <a:lnTo>
                    <a:pt x="953" y="167"/>
                  </a:lnTo>
                  <a:cubicBezTo>
                    <a:pt x="953" y="72"/>
                    <a:pt x="857" y="1"/>
                    <a:pt x="7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7"/>
            <p:cNvSpPr/>
            <p:nvPr/>
          </p:nvSpPr>
          <p:spPr>
            <a:xfrm>
              <a:off x="3615112" y="1494276"/>
              <a:ext cx="32850" cy="37053"/>
            </a:xfrm>
            <a:custGeom>
              <a:rect b="b" l="l" r="r" t="t"/>
              <a:pathLst>
                <a:path extrusionOk="0" h="1049" w="930">
                  <a:moveTo>
                    <a:pt x="191" y="1"/>
                  </a:moveTo>
                  <a:cubicBezTo>
                    <a:pt x="96" y="1"/>
                    <a:pt x="1" y="72"/>
                    <a:pt x="1" y="167"/>
                  </a:cubicBezTo>
                  <a:cubicBezTo>
                    <a:pt x="1" y="263"/>
                    <a:pt x="96" y="334"/>
                    <a:pt x="191" y="334"/>
                  </a:cubicBezTo>
                  <a:lnTo>
                    <a:pt x="596" y="334"/>
                  </a:lnTo>
                  <a:lnTo>
                    <a:pt x="596" y="858"/>
                  </a:lnTo>
                  <a:cubicBezTo>
                    <a:pt x="596" y="977"/>
                    <a:pt x="668" y="1049"/>
                    <a:pt x="763" y="1049"/>
                  </a:cubicBezTo>
                  <a:cubicBezTo>
                    <a:pt x="858" y="1049"/>
                    <a:pt x="930" y="977"/>
                    <a:pt x="930" y="858"/>
                  </a:cubicBezTo>
                  <a:lnTo>
                    <a:pt x="930" y="167"/>
                  </a:lnTo>
                  <a:cubicBezTo>
                    <a:pt x="930" y="72"/>
                    <a:pt x="858" y="1"/>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7"/>
            <p:cNvSpPr/>
            <p:nvPr/>
          </p:nvSpPr>
          <p:spPr>
            <a:xfrm>
              <a:off x="3607553" y="1551499"/>
              <a:ext cx="41257" cy="37018"/>
            </a:xfrm>
            <a:custGeom>
              <a:rect b="b" l="l" r="r" t="t"/>
              <a:pathLst>
                <a:path extrusionOk="0" h="1048" w="1168">
                  <a:moveTo>
                    <a:pt x="167" y="0"/>
                  </a:moveTo>
                  <a:cubicBezTo>
                    <a:pt x="72" y="0"/>
                    <a:pt x="1" y="95"/>
                    <a:pt x="1" y="191"/>
                  </a:cubicBezTo>
                  <a:lnTo>
                    <a:pt x="1" y="881"/>
                  </a:lnTo>
                  <a:cubicBezTo>
                    <a:pt x="1" y="977"/>
                    <a:pt x="72" y="1048"/>
                    <a:pt x="167" y="1048"/>
                  </a:cubicBezTo>
                  <a:lnTo>
                    <a:pt x="286" y="1048"/>
                  </a:lnTo>
                  <a:cubicBezTo>
                    <a:pt x="334" y="1048"/>
                    <a:pt x="382" y="1048"/>
                    <a:pt x="429" y="1000"/>
                  </a:cubicBezTo>
                  <a:lnTo>
                    <a:pt x="1096" y="310"/>
                  </a:lnTo>
                  <a:cubicBezTo>
                    <a:pt x="1168" y="238"/>
                    <a:pt x="1168" y="119"/>
                    <a:pt x="1096" y="48"/>
                  </a:cubicBezTo>
                  <a:cubicBezTo>
                    <a:pt x="1060" y="24"/>
                    <a:pt x="1019" y="12"/>
                    <a:pt x="977" y="12"/>
                  </a:cubicBezTo>
                  <a:cubicBezTo>
                    <a:pt x="935" y="12"/>
                    <a:pt x="894" y="24"/>
                    <a:pt x="858" y="48"/>
                  </a:cubicBezTo>
                  <a:lnTo>
                    <a:pt x="334" y="572"/>
                  </a:lnTo>
                  <a:lnTo>
                    <a:pt x="334" y="191"/>
                  </a:lnTo>
                  <a:cubicBezTo>
                    <a:pt x="334" y="95"/>
                    <a:pt x="263"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7"/>
            <p:cNvSpPr/>
            <p:nvPr/>
          </p:nvSpPr>
          <p:spPr>
            <a:xfrm>
              <a:off x="3559620" y="1551499"/>
              <a:ext cx="37053" cy="37018"/>
            </a:xfrm>
            <a:custGeom>
              <a:rect b="b" l="l" r="r" t="t"/>
              <a:pathLst>
                <a:path extrusionOk="0" h="1048" w="1049">
                  <a:moveTo>
                    <a:pt x="191" y="0"/>
                  </a:moveTo>
                  <a:cubicBezTo>
                    <a:pt x="95" y="0"/>
                    <a:pt x="0" y="95"/>
                    <a:pt x="0" y="191"/>
                  </a:cubicBezTo>
                  <a:lnTo>
                    <a:pt x="0" y="881"/>
                  </a:lnTo>
                  <a:cubicBezTo>
                    <a:pt x="0" y="977"/>
                    <a:pt x="95" y="1048"/>
                    <a:pt x="191" y="1048"/>
                  </a:cubicBezTo>
                  <a:lnTo>
                    <a:pt x="881" y="1048"/>
                  </a:lnTo>
                  <a:cubicBezTo>
                    <a:pt x="977" y="1048"/>
                    <a:pt x="1048" y="977"/>
                    <a:pt x="1048" y="881"/>
                  </a:cubicBezTo>
                  <a:cubicBezTo>
                    <a:pt x="1048" y="786"/>
                    <a:pt x="977" y="715"/>
                    <a:pt x="881" y="715"/>
                  </a:cubicBezTo>
                  <a:lnTo>
                    <a:pt x="357" y="715"/>
                  </a:lnTo>
                  <a:lnTo>
                    <a:pt x="357" y="357"/>
                  </a:lnTo>
                  <a:lnTo>
                    <a:pt x="881" y="357"/>
                  </a:lnTo>
                  <a:cubicBezTo>
                    <a:pt x="977" y="357"/>
                    <a:pt x="1048" y="286"/>
                    <a:pt x="1048" y="191"/>
                  </a:cubicBezTo>
                  <a:cubicBezTo>
                    <a:pt x="1048" y="95"/>
                    <a:pt x="977" y="0"/>
                    <a:pt x="8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7"/>
            <p:cNvSpPr/>
            <p:nvPr/>
          </p:nvSpPr>
          <p:spPr>
            <a:xfrm>
              <a:off x="3507449" y="1551499"/>
              <a:ext cx="42104" cy="37018"/>
            </a:xfrm>
            <a:custGeom>
              <a:rect b="b" l="l" r="r" t="t"/>
              <a:pathLst>
                <a:path extrusionOk="0" h="1048" w="1192">
                  <a:moveTo>
                    <a:pt x="429" y="0"/>
                  </a:moveTo>
                  <a:cubicBezTo>
                    <a:pt x="358" y="0"/>
                    <a:pt x="287" y="48"/>
                    <a:pt x="263" y="119"/>
                  </a:cubicBezTo>
                  <a:lnTo>
                    <a:pt x="48" y="834"/>
                  </a:lnTo>
                  <a:cubicBezTo>
                    <a:pt x="1" y="929"/>
                    <a:pt x="48" y="1024"/>
                    <a:pt x="144" y="1048"/>
                  </a:cubicBezTo>
                  <a:lnTo>
                    <a:pt x="215" y="1048"/>
                  </a:lnTo>
                  <a:cubicBezTo>
                    <a:pt x="287" y="1048"/>
                    <a:pt x="334" y="1000"/>
                    <a:pt x="382" y="929"/>
                  </a:cubicBezTo>
                  <a:lnTo>
                    <a:pt x="572" y="357"/>
                  </a:lnTo>
                  <a:lnTo>
                    <a:pt x="834" y="357"/>
                  </a:lnTo>
                  <a:lnTo>
                    <a:pt x="834" y="881"/>
                  </a:lnTo>
                  <a:cubicBezTo>
                    <a:pt x="834" y="977"/>
                    <a:pt x="929" y="1048"/>
                    <a:pt x="1025" y="1048"/>
                  </a:cubicBezTo>
                  <a:cubicBezTo>
                    <a:pt x="1120" y="1048"/>
                    <a:pt x="1191" y="977"/>
                    <a:pt x="1191" y="881"/>
                  </a:cubicBezTo>
                  <a:lnTo>
                    <a:pt x="1191" y="191"/>
                  </a:lnTo>
                  <a:cubicBezTo>
                    <a:pt x="1191" y="95"/>
                    <a:pt x="1120" y="0"/>
                    <a:pt x="10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7"/>
            <p:cNvSpPr/>
            <p:nvPr/>
          </p:nvSpPr>
          <p:spPr>
            <a:xfrm>
              <a:off x="3465415" y="1551499"/>
              <a:ext cx="32815" cy="37018"/>
            </a:xfrm>
            <a:custGeom>
              <a:rect b="b" l="l" r="r" t="t"/>
              <a:pathLst>
                <a:path extrusionOk="0" h="1048" w="929">
                  <a:moveTo>
                    <a:pt x="167" y="0"/>
                  </a:moveTo>
                  <a:cubicBezTo>
                    <a:pt x="71" y="0"/>
                    <a:pt x="0" y="95"/>
                    <a:pt x="0" y="191"/>
                  </a:cubicBezTo>
                  <a:lnTo>
                    <a:pt x="0" y="881"/>
                  </a:lnTo>
                  <a:cubicBezTo>
                    <a:pt x="0" y="977"/>
                    <a:pt x="71" y="1048"/>
                    <a:pt x="167" y="1048"/>
                  </a:cubicBezTo>
                  <a:lnTo>
                    <a:pt x="762" y="1048"/>
                  </a:lnTo>
                  <a:cubicBezTo>
                    <a:pt x="857" y="1048"/>
                    <a:pt x="929" y="977"/>
                    <a:pt x="929" y="881"/>
                  </a:cubicBezTo>
                  <a:cubicBezTo>
                    <a:pt x="929" y="786"/>
                    <a:pt x="857" y="715"/>
                    <a:pt x="762" y="715"/>
                  </a:cubicBezTo>
                  <a:lnTo>
                    <a:pt x="333" y="715"/>
                  </a:lnTo>
                  <a:lnTo>
                    <a:pt x="333" y="191"/>
                  </a:lnTo>
                  <a:cubicBezTo>
                    <a:pt x="333" y="95"/>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7"/>
            <p:cNvSpPr/>
            <p:nvPr/>
          </p:nvSpPr>
          <p:spPr>
            <a:xfrm>
              <a:off x="3419990" y="1551499"/>
              <a:ext cx="32815" cy="37018"/>
            </a:xfrm>
            <a:custGeom>
              <a:rect b="b" l="l" r="r" t="t"/>
              <a:pathLst>
                <a:path extrusionOk="0" h="1048" w="929">
                  <a:moveTo>
                    <a:pt x="167" y="0"/>
                  </a:moveTo>
                  <a:cubicBezTo>
                    <a:pt x="119" y="0"/>
                    <a:pt x="48" y="48"/>
                    <a:pt x="24" y="95"/>
                  </a:cubicBezTo>
                  <a:cubicBezTo>
                    <a:pt x="0" y="143"/>
                    <a:pt x="0" y="214"/>
                    <a:pt x="24" y="262"/>
                  </a:cubicBezTo>
                  <a:lnTo>
                    <a:pt x="429" y="977"/>
                  </a:lnTo>
                  <a:cubicBezTo>
                    <a:pt x="452" y="1024"/>
                    <a:pt x="524" y="1048"/>
                    <a:pt x="572" y="1048"/>
                  </a:cubicBezTo>
                  <a:cubicBezTo>
                    <a:pt x="595" y="1048"/>
                    <a:pt x="643" y="1048"/>
                    <a:pt x="667" y="1024"/>
                  </a:cubicBezTo>
                  <a:cubicBezTo>
                    <a:pt x="738" y="977"/>
                    <a:pt x="786" y="881"/>
                    <a:pt x="738" y="786"/>
                  </a:cubicBezTo>
                  <a:lnTo>
                    <a:pt x="476" y="357"/>
                  </a:lnTo>
                  <a:lnTo>
                    <a:pt x="762" y="357"/>
                  </a:lnTo>
                  <a:cubicBezTo>
                    <a:pt x="857" y="357"/>
                    <a:pt x="929" y="286"/>
                    <a:pt x="929" y="167"/>
                  </a:cubicBezTo>
                  <a:cubicBezTo>
                    <a:pt x="929" y="95"/>
                    <a:pt x="857" y="0"/>
                    <a:pt x="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7"/>
            <p:cNvSpPr/>
            <p:nvPr/>
          </p:nvSpPr>
          <p:spPr>
            <a:xfrm>
              <a:off x="3606705" y="1601127"/>
              <a:ext cx="42104" cy="37195"/>
            </a:xfrm>
            <a:custGeom>
              <a:rect b="b" l="l" r="r" t="t"/>
              <a:pathLst>
                <a:path extrusionOk="0" h="1053" w="1192">
                  <a:moveTo>
                    <a:pt x="310" y="0"/>
                  </a:moveTo>
                  <a:cubicBezTo>
                    <a:pt x="239" y="0"/>
                    <a:pt x="168" y="72"/>
                    <a:pt x="144" y="143"/>
                  </a:cubicBezTo>
                  <a:lnTo>
                    <a:pt x="1" y="834"/>
                  </a:lnTo>
                  <a:cubicBezTo>
                    <a:pt x="1" y="929"/>
                    <a:pt x="72" y="1024"/>
                    <a:pt x="144" y="1048"/>
                  </a:cubicBezTo>
                  <a:cubicBezTo>
                    <a:pt x="156" y="1051"/>
                    <a:pt x="169" y="1053"/>
                    <a:pt x="181" y="1053"/>
                  </a:cubicBezTo>
                  <a:cubicBezTo>
                    <a:pt x="263" y="1053"/>
                    <a:pt x="337" y="988"/>
                    <a:pt x="358" y="905"/>
                  </a:cubicBezTo>
                  <a:lnTo>
                    <a:pt x="477" y="357"/>
                  </a:lnTo>
                  <a:lnTo>
                    <a:pt x="715" y="357"/>
                  </a:lnTo>
                  <a:lnTo>
                    <a:pt x="834" y="905"/>
                  </a:lnTo>
                  <a:cubicBezTo>
                    <a:pt x="858" y="1000"/>
                    <a:pt x="930" y="1048"/>
                    <a:pt x="1001" y="1048"/>
                  </a:cubicBezTo>
                  <a:lnTo>
                    <a:pt x="1049" y="1048"/>
                  </a:lnTo>
                  <a:cubicBezTo>
                    <a:pt x="1144" y="1024"/>
                    <a:pt x="1192" y="929"/>
                    <a:pt x="1168" y="834"/>
                  </a:cubicBezTo>
                  <a:lnTo>
                    <a:pt x="1049" y="143"/>
                  </a:lnTo>
                  <a:cubicBezTo>
                    <a:pt x="1025" y="48"/>
                    <a:pt x="953" y="0"/>
                    <a:pt x="8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7"/>
            <p:cNvSpPr/>
            <p:nvPr/>
          </p:nvSpPr>
          <p:spPr>
            <a:xfrm>
              <a:off x="3559620" y="1601091"/>
              <a:ext cx="37866" cy="37089"/>
            </a:xfrm>
            <a:custGeom>
              <a:rect b="b" l="l" r="r" t="t"/>
              <a:pathLst>
                <a:path extrusionOk="0" h="1050" w="1072">
                  <a:moveTo>
                    <a:pt x="885" y="0"/>
                  </a:moveTo>
                  <a:cubicBezTo>
                    <a:pt x="854" y="0"/>
                    <a:pt x="820" y="8"/>
                    <a:pt x="786" y="25"/>
                  </a:cubicBezTo>
                  <a:lnTo>
                    <a:pt x="95" y="454"/>
                  </a:lnTo>
                  <a:cubicBezTo>
                    <a:pt x="24" y="501"/>
                    <a:pt x="0" y="549"/>
                    <a:pt x="0" y="620"/>
                  </a:cubicBezTo>
                  <a:lnTo>
                    <a:pt x="0" y="882"/>
                  </a:lnTo>
                  <a:cubicBezTo>
                    <a:pt x="0" y="978"/>
                    <a:pt x="72" y="1049"/>
                    <a:pt x="191" y="1049"/>
                  </a:cubicBezTo>
                  <a:lnTo>
                    <a:pt x="881" y="1049"/>
                  </a:lnTo>
                  <a:cubicBezTo>
                    <a:pt x="977" y="1049"/>
                    <a:pt x="1048" y="978"/>
                    <a:pt x="1048" y="882"/>
                  </a:cubicBezTo>
                  <a:cubicBezTo>
                    <a:pt x="1048" y="787"/>
                    <a:pt x="977" y="692"/>
                    <a:pt x="881" y="692"/>
                  </a:cubicBezTo>
                  <a:lnTo>
                    <a:pt x="381" y="692"/>
                  </a:lnTo>
                  <a:lnTo>
                    <a:pt x="977" y="335"/>
                  </a:lnTo>
                  <a:cubicBezTo>
                    <a:pt x="1048" y="263"/>
                    <a:pt x="1072" y="168"/>
                    <a:pt x="1024" y="73"/>
                  </a:cubicBezTo>
                  <a:cubicBezTo>
                    <a:pt x="993" y="27"/>
                    <a:pt x="943" y="0"/>
                    <a:pt x="8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7"/>
            <p:cNvSpPr/>
            <p:nvPr/>
          </p:nvSpPr>
          <p:spPr>
            <a:xfrm>
              <a:off x="3508296" y="1601127"/>
              <a:ext cx="41257" cy="37053"/>
            </a:xfrm>
            <a:custGeom>
              <a:rect b="b" l="l" r="r" t="t"/>
              <a:pathLst>
                <a:path extrusionOk="0" h="1049" w="1168">
                  <a:moveTo>
                    <a:pt x="191" y="0"/>
                  </a:moveTo>
                  <a:cubicBezTo>
                    <a:pt x="96" y="0"/>
                    <a:pt x="1" y="72"/>
                    <a:pt x="1" y="167"/>
                  </a:cubicBezTo>
                  <a:lnTo>
                    <a:pt x="1" y="667"/>
                  </a:lnTo>
                  <a:cubicBezTo>
                    <a:pt x="1" y="738"/>
                    <a:pt x="48" y="810"/>
                    <a:pt x="143" y="834"/>
                  </a:cubicBezTo>
                  <a:lnTo>
                    <a:pt x="953" y="1048"/>
                  </a:lnTo>
                  <a:lnTo>
                    <a:pt x="1001" y="1048"/>
                  </a:lnTo>
                  <a:cubicBezTo>
                    <a:pt x="1025" y="1048"/>
                    <a:pt x="1072" y="1024"/>
                    <a:pt x="1096" y="1000"/>
                  </a:cubicBezTo>
                  <a:cubicBezTo>
                    <a:pt x="1144" y="977"/>
                    <a:pt x="1167" y="929"/>
                    <a:pt x="1167" y="881"/>
                  </a:cubicBezTo>
                  <a:lnTo>
                    <a:pt x="1167" y="167"/>
                  </a:lnTo>
                  <a:cubicBezTo>
                    <a:pt x="1167" y="72"/>
                    <a:pt x="1096" y="0"/>
                    <a:pt x="1001" y="0"/>
                  </a:cubicBezTo>
                  <a:cubicBezTo>
                    <a:pt x="905" y="0"/>
                    <a:pt x="810" y="72"/>
                    <a:pt x="810" y="167"/>
                  </a:cubicBezTo>
                  <a:lnTo>
                    <a:pt x="810" y="643"/>
                  </a:lnTo>
                  <a:lnTo>
                    <a:pt x="358" y="524"/>
                  </a:lnTo>
                  <a:lnTo>
                    <a:pt x="358" y="167"/>
                  </a:lnTo>
                  <a:cubicBezTo>
                    <a:pt x="358" y="72"/>
                    <a:pt x="286"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7"/>
            <p:cNvSpPr/>
            <p:nvPr/>
          </p:nvSpPr>
          <p:spPr>
            <a:xfrm>
              <a:off x="3465415" y="1601339"/>
              <a:ext cx="33662" cy="36841"/>
            </a:xfrm>
            <a:custGeom>
              <a:rect b="b" l="l" r="r" t="t"/>
              <a:pathLst>
                <a:path extrusionOk="0" h="1043" w="953">
                  <a:moveTo>
                    <a:pt x="155" y="0"/>
                  </a:moveTo>
                  <a:cubicBezTo>
                    <a:pt x="125" y="0"/>
                    <a:pt x="95" y="6"/>
                    <a:pt x="71" y="18"/>
                  </a:cubicBezTo>
                  <a:cubicBezTo>
                    <a:pt x="24" y="66"/>
                    <a:pt x="0" y="113"/>
                    <a:pt x="0" y="161"/>
                  </a:cubicBezTo>
                  <a:lnTo>
                    <a:pt x="0" y="875"/>
                  </a:lnTo>
                  <a:cubicBezTo>
                    <a:pt x="0" y="971"/>
                    <a:pt x="71" y="1042"/>
                    <a:pt x="167" y="1042"/>
                  </a:cubicBezTo>
                  <a:cubicBezTo>
                    <a:pt x="262" y="1042"/>
                    <a:pt x="333" y="971"/>
                    <a:pt x="333" y="875"/>
                  </a:cubicBezTo>
                  <a:lnTo>
                    <a:pt x="333" y="447"/>
                  </a:lnTo>
                  <a:lnTo>
                    <a:pt x="691" y="590"/>
                  </a:lnTo>
                  <a:cubicBezTo>
                    <a:pt x="710" y="602"/>
                    <a:pt x="732" y="608"/>
                    <a:pt x="756" y="608"/>
                  </a:cubicBezTo>
                  <a:cubicBezTo>
                    <a:pt x="819" y="608"/>
                    <a:pt x="888" y="564"/>
                    <a:pt x="905" y="494"/>
                  </a:cubicBezTo>
                  <a:cubicBezTo>
                    <a:pt x="953" y="423"/>
                    <a:pt x="905" y="304"/>
                    <a:pt x="834" y="280"/>
                  </a:cubicBezTo>
                  <a:lnTo>
                    <a:pt x="238" y="18"/>
                  </a:lnTo>
                  <a:cubicBezTo>
                    <a:pt x="214" y="6"/>
                    <a:pt x="185" y="0"/>
                    <a:pt x="1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7"/>
            <p:cNvSpPr/>
            <p:nvPr/>
          </p:nvSpPr>
          <p:spPr>
            <a:xfrm>
              <a:off x="3419990" y="1601127"/>
              <a:ext cx="32815" cy="37053"/>
            </a:xfrm>
            <a:custGeom>
              <a:rect b="b" l="l" r="r" t="t"/>
              <a:pathLst>
                <a:path extrusionOk="0" h="1049" w="929">
                  <a:moveTo>
                    <a:pt x="167" y="0"/>
                  </a:moveTo>
                  <a:cubicBezTo>
                    <a:pt x="71" y="0"/>
                    <a:pt x="0" y="72"/>
                    <a:pt x="0" y="167"/>
                  </a:cubicBezTo>
                  <a:lnTo>
                    <a:pt x="0" y="881"/>
                  </a:lnTo>
                  <a:cubicBezTo>
                    <a:pt x="0" y="977"/>
                    <a:pt x="71" y="1048"/>
                    <a:pt x="167" y="1048"/>
                  </a:cubicBezTo>
                  <a:lnTo>
                    <a:pt x="762" y="1048"/>
                  </a:lnTo>
                  <a:cubicBezTo>
                    <a:pt x="857" y="1048"/>
                    <a:pt x="929" y="977"/>
                    <a:pt x="929" y="881"/>
                  </a:cubicBezTo>
                  <a:cubicBezTo>
                    <a:pt x="929" y="786"/>
                    <a:pt x="857" y="691"/>
                    <a:pt x="762" y="691"/>
                  </a:cubicBezTo>
                  <a:lnTo>
                    <a:pt x="357" y="691"/>
                  </a:lnTo>
                  <a:lnTo>
                    <a:pt x="357" y="167"/>
                  </a:lnTo>
                  <a:cubicBezTo>
                    <a:pt x="357" y="72"/>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7"/>
            <p:cNvSpPr/>
            <p:nvPr/>
          </p:nvSpPr>
          <p:spPr>
            <a:xfrm>
              <a:off x="3419990" y="1650543"/>
              <a:ext cx="42069" cy="37265"/>
            </a:xfrm>
            <a:custGeom>
              <a:rect b="b" l="l" r="r" t="t"/>
              <a:pathLst>
                <a:path extrusionOk="0" h="1055" w="1191">
                  <a:moveTo>
                    <a:pt x="1009" y="0"/>
                  </a:moveTo>
                  <a:cubicBezTo>
                    <a:pt x="965" y="0"/>
                    <a:pt x="917" y="18"/>
                    <a:pt x="881" y="54"/>
                  </a:cubicBezTo>
                  <a:lnTo>
                    <a:pt x="357" y="506"/>
                  </a:lnTo>
                  <a:lnTo>
                    <a:pt x="357" y="173"/>
                  </a:lnTo>
                  <a:cubicBezTo>
                    <a:pt x="357" y="78"/>
                    <a:pt x="262" y="6"/>
                    <a:pt x="167" y="6"/>
                  </a:cubicBezTo>
                  <a:cubicBezTo>
                    <a:pt x="71" y="6"/>
                    <a:pt x="0" y="78"/>
                    <a:pt x="0" y="173"/>
                  </a:cubicBezTo>
                  <a:lnTo>
                    <a:pt x="0" y="887"/>
                  </a:lnTo>
                  <a:cubicBezTo>
                    <a:pt x="0" y="935"/>
                    <a:pt x="48" y="1006"/>
                    <a:pt x="95" y="1030"/>
                  </a:cubicBezTo>
                  <a:cubicBezTo>
                    <a:pt x="119" y="1054"/>
                    <a:pt x="143" y="1054"/>
                    <a:pt x="167" y="1054"/>
                  </a:cubicBezTo>
                  <a:cubicBezTo>
                    <a:pt x="214" y="1054"/>
                    <a:pt x="262" y="1030"/>
                    <a:pt x="286" y="1006"/>
                  </a:cubicBezTo>
                  <a:lnTo>
                    <a:pt x="1095" y="316"/>
                  </a:lnTo>
                  <a:cubicBezTo>
                    <a:pt x="1167" y="244"/>
                    <a:pt x="1191" y="125"/>
                    <a:pt x="1119" y="54"/>
                  </a:cubicBezTo>
                  <a:cubicBezTo>
                    <a:pt x="1095" y="18"/>
                    <a:pt x="1054" y="0"/>
                    <a:pt x="10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7"/>
            <p:cNvSpPr/>
            <p:nvPr/>
          </p:nvSpPr>
          <p:spPr>
            <a:xfrm>
              <a:off x="3471278" y="1650755"/>
              <a:ext cx="37053" cy="37053"/>
            </a:xfrm>
            <a:custGeom>
              <a:rect b="b" l="l" r="r" t="t"/>
              <a:pathLst>
                <a:path extrusionOk="0" h="1049" w="1049">
                  <a:moveTo>
                    <a:pt x="167" y="0"/>
                  </a:moveTo>
                  <a:cubicBezTo>
                    <a:pt x="72" y="0"/>
                    <a:pt x="1" y="72"/>
                    <a:pt x="1" y="167"/>
                  </a:cubicBezTo>
                  <a:cubicBezTo>
                    <a:pt x="1" y="262"/>
                    <a:pt x="72" y="334"/>
                    <a:pt x="167" y="334"/>
                  </a:cubicBezTo>
                  <a:lnTo>
                    <a:pt x="691" y="334"/>
                  </a:lnTo>
                  <a:lnTo>
                    <a:pt x="691" y="691"/>
                  </a:lnTo>
                  <a:lnTo>
                    <a:pt x="167" y="691"/>
                  </a:lnTo>
                  <a:cubicBezTo>
                    <a:pt x="72" y="691"/>
                    <a:pt x="1" y="762"/>
                    <a:pt x="1" y="858"/>
                  </a:cubicBezTo>
                  <a:cubicBezTo>
                    <a:pt x="1" y="953"/>
                    <a:pt x="72" y="1048"/>
                    <a:pt x="167" y="1048"/>
                  </a:cubicBezTo>
                  <a:lnTo>
                    <a:pt x="882" y="1048"/>
                  </a:lnTo>
                  <a:cubicBezTo>
                    <a:pt x="977" y="1048"/>
                    <a:pt x="1049" y="977"/>
                    <a:pt x="1049" y="858"/>
                  </a:cubicBezTo>
                  <a:lnTo>
                    <a:pt x="1049" y="167"/>
                  </a:lnTo>
                  <a:cubicBezTo>
                    <a:pt x="1049" y="72"/>
                    <a:pt x="977" y="0"/>
                    <a:pt x="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7"/>
            <p:cNvSpPr/>
            <p:nvPr/>
          </p:nvSpPr>
          <p:spPr>
            <a:xfrm>
              <a:off x="3518399" y="1650755"/>
              <a:ext cx="42104" cy="37053"/>
            </a:xfrm>
            <a:custGeom>
              <a:rect b="b" l="l" r="r" t="t"/>
              <a:pathLst>
                <a:path extrusionOk="0" h="1049" w="1192">
                  <a:moveTo>
                    <a:pt x="191" y="0"/>
                  </a:moveTo>
                  <a:cubicBezTo>
                    <a:pt x="96" y="0"/>
                    <a:pt x="0" y="72"/>
                    <a:pt x="0" y="167"/>
                  </a:cubicBezTo>
                  <a:lnTo>
                    <a:pt x="0" y="858"/>
                  </a:lnTo>
                  <a:cubicBezTo>
                    <a:pt x="0" y="953"/>
                    <a:pt x="96" y="1048"/>
                    <a:pt x="191" y="1048"/>
                  </a:cubicBezTo>
                  <a:cubicBezTo>
                    <a:pt x="286" y="1048"/>
                    <a:pt x="358" y="977"/>
                    <a:pt x="358" y="858"/>
                  </a:cubicBezTo>
                  <a:lnTo>
                    <a:pt x="358" y="429"/>
                  </a:lnTo>
                  <a:lnTo>
                    <a:pt x="881" y="977"/>
                  </a:lnTo>
                  <a:cubicBezTo>
                    <a:pt x="905" y="1024"/>
                    <a:pt x="953" y="1048"/>
                    <a:pt x="1001" y="1048"/>
                  </a:cubicBezTo>
                  <a:cubicBezTo>
                    <a:pt x="1048" y="1048"/>
                    <a:pt x="1096" y="1024"/>
                    <a:pt x="1120" y="1000"/>
                  </a:cubicBezTo>
                  <a:cubicBezTo>
                    <a:pt x="1191" y="929"/>
                    <a:pt x="1191" y="834"/>
                    <a:pt x="1120" y="762"/>
                  </a:cubicBezTo>
                  <a:lnTo>
                    <a:pt x="500" y="48"/>
                  </a:lnTo>
                  <a:cubicBezTo>
                    <a:pt x="477" y="24"/>
                    <a:pt x="429" y="0"/>
                    <a:pt x="3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7"/>
            <p:cNvSpPr/>
            <p:nvPr/>
          </p:nvSpPr>
          <p:spPr>
            <a:xfrm>
              <a:off x="3569722" y="1650755"/>
              <a:ext cx="33662" cy="37053"/>
            </a:xfrm>
            <a:custGeom>
              <a:rect b="b" l="l" r="r" t="t"/>
              <a:pathLst>
                <a:path extrusionOk="0" h="1049" w="953">
                  <a:moveTo>
                    <a:pt x="762" y="0"/>
                  </a:moveTo>
                  <a:cubicBezTo>
                    <a:pt x="667" y="0"/>
                    <a:pt x="595" y="72"/>
                    <a:pt x="595" y="167"/>
                  </a:cubicBezTo>
                  <a:lnTo>
                    <a:pt x="595" y="691"/>
                  </a:lnTo>
                  <a:lnTo>
                    <a:pt x="191" y="691"/>
                  </a:lnTo>
                  <a:cubicBezTo>
                    <a:pt x="95" y="691"/>
                    <a:pt x="0" y="762"/>
                    <a:pt x="0" y="858"/>
                  </a:cubicBezTo>
                  <a:cubicBezTo>
                    <a:pt x="0" y="953"/>
                    <a:pt x="95" y="1048"/>
                    <a:pt x="191" y="1048"/>
                  </a:cubicBezTo>
                  <a:lnTo>
                    <a:pt x="762" y="1048"/>
                  </a:lnTo>
                  <a:cubicBezTo>
                    <a:pt x="857" y="1048"/>
                    <a:pt x="953" y="977"/>
                    <a:pt x="953" y="858"/>
                  </a:cubicBezTo>
                  <a:lnTo>
                    <a:pt x="953" y="167"/>
                  </a:lnTo>
                  <a:cubicBezTo>
                    <a:pt x="953" y="72"/>
                    <a:pt x="857" y="0"/>
                    <a:pt x="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7"/>
            <p:cNvSpPr/>
            <p:nvPr/>
          </p:nvSpPr>
          <p:spPr>
            <a:xfrm>
              <a:off x="3419142" y="1699535"/>
              <a:ext cx="42069" cy="37053"/>
            </a:xfrm>
            <a:custGeom>
              <a:rect b="b" l="l" r="r" t="t"/>
              <a:pathLst>
                <a:path extrusionOk="0" h="1049" w="1191">
                  <a:moveTo>
                    <a:pt x="167" y="0"/>
                  </a:moveTo>
                  <a:cubicBezTo>
                    <a:pt x="72" y="24"/>
                    <a:pt x="0" y="120"/>
                    <a:pt x="24" y="215"/>
                  </a:cubicBezTo>
                  <a:lnTo>
                    <a:pt x="119" y="905"/>
                  </a:lnTo>
                  <a:cubicBezTo>
                    <a:pt x="119" y="1001"/>
                    <a:pt x="191" y="1048"/>
                    <a:pt x="286" y="1048"/>
                  </a:cubicBezTo>
                  <a:lnTo>
                    <a:pt x="929" y="1048"/>
                  </a:lnTo>
                  <a:cubicBezTo>
                    <a:pt x="1000" y="1048"/>
                    <a:pt x="1072" y="1001"/>
                    <a:pt x="1096" y="905"/>
                  </a:cubicBezTo>
                  <a:lnTo>
                    <a:pt x="1191" y="215"/>
                  </a:lnTo>
                  <a:cubicBezTo>
                    <a:pt x="1191" y="120"/>
                    <a:pt x="1119" y="24"/>
                    <a:pt x="1024" y="0"/>
                  </a:cubicBezTo>
                  <a:cubicBezTo>
                    <a:pt x="929" y="0"/>
                    <a:pt x="858" y="72"/>
                    <a:pt x="834" y="167"/>
                  </a:cubicBezTo>
                  <a:lnTo>
                    <a:pt x="762" y="715"/>
                  </a:lnTo>
                  <a:lnTo>
                    <a:pt x="429" y="715"/>
                  </a:lnTo>
                  <a:lnTo>
                    <a:pt x="381" y="167"/>
                  </a:lnTo>
                  <a:cubicBezTo>
                    <a:pt x="357" y="72"/>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7"/>
            <p:cNvSpPr/>
            <p:nvPr/>
          </p:nvSpPr>
          <p:spPr>
            <a:xfrm>
              <a:off x="3470431" y="1699535"/>
              <a:ext cx="37901" cy="37053"/>
            </a:xfrm>
            <a:custGeom>
              <a:rect b="b" l="l" r="r" t="t"/>
              <a:pathLst>
                <a:path extrusionOk="0" h="1049" w="1073">
                  <a:moveTo>
                    <a:pt x="191" y="0"/>
                  </a:moveTo>
                  <a:cubicBezTo>
                    <a:pt x="96" y="0"/>
                    <a:pt x="25" y="96"/>
                    <a:pt x="25" y="191"/>
                  </a:cubicBezTo>
                  <a:cubicBezTo>
                    <a:pt x="25" y="286"/>
                    <a:pt x="96" y="358"/>
                    <a:pt x="191" y="358"/>
                  </a:cubicBezTo>
                  <a:lnTo>
                    <a:pt x="715" y="358"/>
                  </a:lnTo>
                  <a:lnTo>
                    <a:pt x="120" y="739"/>
                  </a:lnTo>
                  <a:cubicBezTo>
                    <a:pt x="25" y="786"/>
                    <a:pt x="1" y="882"/>
                    <a:pt x="49" y="977"/>
                  </a:cubicBezTo>
                  <a:cubicBezTo>
                    <a:pt x="96" y="1025"/>
                    <a:pt x="144" y="1048"/>
                    <a:pt x="191" y="1048"/>
                  </a:cubicBezTo>
                  <a:cubicBezTo>
                    <a:pt x="239" y="1048"/>
                    <a:pt x="263" y="1048"/>
                    <a:pt x="287" y="1025"/>
                  </a:cubicBezTo>
                  <a:lnTo>
                    <a:pt x="1001" y="596"/>
                  </a:lnTo>
                  <a:cubicBezTo>
                    <a:pt x="1049" y="572"/>
                    <a:pt x="1073" y="501"/>
                    <a:pt x="1073" y="453"/>
                  </a:cubicBezTo>
                  <a:lnTo>
                    <a:pt x="1073" y="191"/>
                  </a:lnTo>
                  <a:cubicBezTo>
                    <a:pt x="1073" y="96"/>
                    <a:pt x="1001" y="0"/>
                    <a:pt x="9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7"/>
            <p:cNvSpPr/>
            <p:nvPr/>
          </p:nvSpPr>
          <p:spPr>
            <a:xfrm>
              <a:off x="3518399" y="1699535"/>
              <a:ext cx="41257" cy="37053"/>
            </a:xfrm>
            <a:custGeom>
              <a:rect b="b" l="l" r="r" t="t"/>
              <a:pathLst>
                <a:path extrusionOk="0" h="1049" w="1168">
                  <a:moveTo>
                    <a:pt x="191" y="0"/>
                  </a:moveTo>
                  <a:cubicBezTo>
                    <a:pt x="96" y="0"/>
                    <a:pt x="0" y="96"/>
                    <a:pt x="0" y="191"/>
                  </a:cubicBezTo>
                  <a:lnTo>
                    <a:pt x="0" y="882"/>
                  </a:lnTo>
                  <a:cubicBezTo>
                    <a:pt x="0" y="977"/>
                    <a:pt x="96" y="1048"/>
                    <a:pt x="191" y="1048"/>
                  </a:cubicBezTo>
                  <a:cubicBezTo>
                    <a:pt x="286" y="1048"/>
                    <a:pt x="358" y="977"/>
                    <a:pt x="358" y="882"/>
                  </a:cubicBezTo>
                  <a:lnTo>
                    <a:pt x="358" y="358"/>
                  </a:lnTo>
                  <a:lnTo>
                    <a:pt x="834" y="358"/>
                  </a:lnTo>
                  <a:lnTo>
                    <a:pt x="834" y="882"/>
                  </a:lnTo>
                  <a:cubicBezTo>
                    <a:pt x="834" y="977"/>
                    <a:pt x="905" y="1048"/>
                    <a:pt x="1001" y="1048"/>
                  </a:cubicBezTo>
                  <a:cubicBezTo>
                    <a:pt x="1096" y="1048"/>
                    <a:pt x="1167" y="977"/>
                    <a:pt x="1167" y="882"/>
                  </a:cubicBezTo>
                  <a:lnTo>
                    <a:pt x="1167" y="191"/>
                  </a:lnTo>
                  <a:cubicBezTo>
                    <a:pt x="1167" y="96"/>
                    <a:pt x="1096" y="0"/>
                    <a:pt x="10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7"/>
            <p:cNvSpPr/>
            <p:nvPr/>
          </p:nvSpPr>
          <p:spPr>
            <a:xfrm>
              <a:off x="3569722" y="1699535"/>
              <a:ext cx="33662" cy="37053"/>
            </a:xfrm>
            <a:custGeom>
              <a:rect b="b" l="l" r="r" t="t"/>
              <a:pathLst>
                <a:path extrusionOk="0" h="1049" w="953">
                  <a:moveTo>
                    <a:pt x="762" y="0"/>
                  </a:moveTo>
                  <a:cubicBezTo>
                    <a:pt x="667" y="0"/>
                    <a:pt x="595" y="96"/>
                    <a:pt x="595" y="191"/>
                  </a:cubicBezTo>
                  <a:lnTo>
                    <a:pt x="595" y="715"/>
                  </a:lnTo>
                  <a:lnTo>
                    <a:pt x="191" y="715"/>
                  </a:lnTo>
                  <a:cubicBezTo>
                    <a:pt x="95" y="715"/>
                    <a:pt x="0" y="786"/>
                    <a:pt x="0" y="882"/>
                  </a:cubicBezTo>
                  <a:cubicBezTo>
                    <a:pt x="0" y="977"/>
                    <a:pt x="95" y="1048"/>
                    <a:pt x="191" y="1048"/>
                  </a:cubicBezTo>
                  <a:lnTo>
                    <a:pt x="762" y="1048"/>
                  </a:lnTo>
                  <a:cubicBezTo>
                    <a:pt x="857" y="1048"/>
                    <a:pt x="953" y="977"/>
                    <a:pt x="953" y="882"/>
                  </a:cubicBezTo>
                  <a:lnTo>
                    <a:pt x="953" y="191"/>
                  </a:lnTo>
                  <a:cubicBezTo>
                    <a:pt x="953" y="96"/>
                    <a:pt x="857" y="0"/>
                    <a:pt x="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7"/>
            <p:cNvSpPr/>
            <p:nvPr/>
          </p:nvSpPr>
          <p:spPr>
            <a:xfrm>
              <a:off x="3470431" y="1749163"/>
              <a:ext cx="37901" cy="37053"/>
            </a:xfrm>
            <a:custGeom>
              <a:rect b="b" l="l" r="r" t="t"/>
              <a:pathLst>
                <a:path extrusionOk="0" h="1049" w="1073">
                  <a:moveTo>
                    <a:pt x="215" y="1"/>
                  </a:moveTo>
                  <a:cubicBezTo>
                    <a:pt x="120" y="1"/>
                    <a:pt x="25" y="72"/>
                    <a:pt x="25" y="167"/>
                  </a:cubicBezTo>
                  <a:cubicBezTo>
                    <a:pt x="25" y="263"/>
                    <a:pt x="96" y="358"/>
                    <a:pt x="215" y="358"/>
                  </a:cubicBezTo>
                  <a:lnTo>
                    <a:pt x="715" y="358"/>
                  </a:lnTo>
                  <a:lnTo>
                    <a:pt x="120" y="739"/>
                  </a:lnTo>
                  <a:cubicBezTo>
                    <a:pt x="25" y="786"/>
                    <a:pt x="1" y="882"/>
                    <a:pt x="49" y="977"/>
                  </a:cubicBezTo>
                  <a:cubicBezTo>
                    <a:pt x="96" y="1025"/>
                    <a:pt x="144" y="1048"/>
                    <a:pt x="215" y="1048"/>
                  </a:cubicBezTo>
                  <a:cubicBezTo>
                    <a:pt x="239" y="1048"/>
                    <a:pt x="263" y="1048"/>
                    <a:pt x="287" y="1025"/>
                  </a:cubicBezTo>
                  <a:lnTo>
                    <a:pt x="1001" y="596"/>
                  </a:lnTo>
                  <a:cubicBezTo>
                    <a:pt x="1049" y="548"/>
                    <a:pt x="1073" y="501"/>
                    <a:pt x="1073" y="429"/>
                  </a:cubicBezTo>
                  <a:lnTo>
                    <a:pt x="1073" y="167"/>
                  </a:lnTo>
                  <a:cubicBezTo>
                    <a:pt x="1073" y="72"/>
                    <a:pt x="1001" y="1"/>
                    <a:pt x="9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7"/>
            <p:cNvSpPr/>
            <p:nvPr/>
          </p:nvSpPr>
          <p:spPr>
            <a:xfrm>
              <a:off x="3518399" y="1749375"/>
              <a:ext cx="41257" cy="36841"/>
            </a:xfrm>
            <a:custGeom>
              <a:rect b="b" l="l" r="r" t="t"/>
              <a:pathLst>
                <a:path extrusionOk="0" h="1043" w="1168">
                  <a:moveTo>
                    <a:pt x="1001" y="0"/>
                  </a:moveTo>
                  <a:cubicBezTo>
                    <a:pt x="971" y="0"/>
                    <a:pt x="941" y="6"/>
                    <a:pt x="905" y="18"/>
                  </a:cubicBezTo>
                  <a:lnTo>
                    <a:pt x="96" y="495"/>
                  </a:lnTo>
                  <a:cubicBezTo>
                    <a:pt x="48" y="518"/>
                    <a:pt x="0" y="566"/>
                    <a:pt x="0" y="638"/>
                  </a:cubicBezTo>
                  <a:lnTo>
                    <a:pt x="0" y="876"/>
                  </a:lnTo>
                  <a:cubicBezTo>
                    <a:pt x="0" y="971"/>
                    <a:pt x="72" y="1042"/>
                    <a:pt x="191" y="1042"/>
                  </a:cubicBezTo>
                  <a:cubicBezTo>
                    <a:pt x="286" y="1042"/>
                    <a:pt x="358" y="971"/>
                    <a:pt x="358" y="876"/>
                  </a:cubicBezTo>
                  <a:lnTo>
                    <a:pt x="358" y="733"/>
                  </a:lnTo>
                  <a:lnTo>
                    <a:pt x="834" y="471"/>
                  </a:lnTo>
                  <a:lnTo>
                    <a:pt x="834" y="876"/>
                  </a:lnTo>
                  <a:cubicBezTo>
                    <a:pt x="834" y="971"/>
                    <a:pt x="905" y="1042"/>
                    <a:pt x="1001" y="1042"/>
                  </a:cubicBezTo>
                  <a:cubicBezTo>
                    <a:pt x="1096" y="1042"/>
                    <a:pt x="1167" y="971"/>
                    <a:pt x="1167" y="876"/>
                  </a:cubicBezTo>
                  <a:lnTo>
                    <a:pt x="1167" y="161"/>
                  </a:lnTo>
                  <a:cubicBezTo>
                    <a:pt x="1167" y="114"/>
                    <a:pt x="1143" y="42"/>
                    <a:pt x="1096" y="18"/>
                  </a:cubicBezTo>
                  <a:cubicBezTo>
                    <a:pt x="1060" y="6"/>
                    <a:pt x="1030" y="0"/>
                    <a:pt x="10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7"/>
            <p:cNvSpPr/>
            <p:nvPr/>
          </p:nvSpPr>
          <p:spPr>
            <a:xfrm>
              <a:off x="3569722" y="1749163"/>
              <a:ext cx="33662" cy="37053"/>
            </a:xfrm>
            <a:custGeom>
              <a:rect b="b" l="l" r="r" t="t"/>
              <a:pathLst>
                <a:path extrusionOk="0" h="1049" w="953">
                  <a:moveTo>
                    <a:pt x="762" y="1"/>
                  </a:moveTo>
                  <a:cubicBezTo>
                    <a:pt x="667" y="1"/>
                    <a:pt x="595" y="72"/>
                    <a:pt x="595" y="167"/>
                  </a:cubicBezTo>
                  <a:lnTo>
                    <a:pt x="595" y="691"/>
                  </a:lnTo>
                  <a:lnTo>
                    <a:pt x="191" y="691"/>
                  </a:lnTo>
                  <a:cubicBezTo>
                    <a:pt x="95" y="691"/>
                    <a:pt x="0" y="786"/>
                    <a:pt x="0" y="882"/>
                  </a:cubicBezTo>
                  <a:cubicBezTo>
                    <a:pt x="0" y="977"/>
                    <a:pt x="95" y="1048"/>
                    <a:pt x="191" y="1048"/>
                  </a:cubicBezTo>
                  <a:lnTo>
                    <a:pt x="762" y="1048"/>
                  </a:lnTo>
                  <a:cubicBezTo>
                    <a:pt x="857" y="1048"/>
                    <a:pt x="953" y="977"/>
                    <a:pt x="953" y="882"/>
                  </a:cubicBezTo>
                  <a:lnTo>
                    <a:pt x="953" y="167"/>
                  </a:lnTo>
                  <a:cubicBezTo>
                    <a:pt x="953" y="72"/>
                    <a:pt x="857" y="1"/>
                    <a:pt x="7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7"/>
            <p:cNvSpPr/>
            <p:nvPr/>
          </p:nvSpPr>
          <p:spPr>
            <a:xfrm>
              <a:off x="3615112" y="1749163"/>
              <a:ext cx="32850" cy="37053"/>
            </a:xfrm>
            <a:custGeom>
              <a:rect b="b" l="l" r="r" t="t"/>
              <a:pathLst>
                <a:path extrusionOk="0" h="1049" w="930">
                  <a:moveTo>
                    <a:pt x="191" y="1"/>
                  </a:moveTo>
                  <a:cubicBezTo>
                    <a:pt x="96" y="1"/>
                    <a:pt x="1" y="72"/>
                    <a:pt x="1" y="167"/>
                  </a:cubicBezTo>
                  <a:cubicBezTo>
                    <a:pt x="1" y="263"/>
                    <a:pt x="96" y="358"/>
                    <a:pt x="191" y="358"/>
                  </a:cubicBezTo>
                  <a:lnTo>
                    <a:pt x="596" y="358"/>
                  </a:lnTo>
                  <a:lnTo>
                    <a:pt x="596" y="882"/>
                  </a:lnTo>
                  <a:cubicBezTo>
                    <a:pt x="596" y="977"/>
                    <a:pt x="668" y="1048"/>
                    <a:pt x="763" y="1048"/>
                  </a:cubicBezTo>
                  <a:cubicBezTo>
                    <a:pt x="858" y="1048"/>
                    <a:pt x="930" y="977"/>
                    <a:pt x="930" y="882"/>
                  </a:cubicBezTo>
                  <a:lnTo>
                    <a:pt x="930" y="167"/>
                  </a:lnTo>
                  <a:cubicBezTo>
                    <a:pt x="930" y="72"/>
                    <a:pt x="858" y="1"/>
                    <a:pt x="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47"/>
          <p:cNvGrpSpPr/>
          <p:nvPr/>
        </p:nvGrpSpPr>
        <p:grpSpPr>
          <a:xfrm>
            <a:off x="3323242" y="2050923"/>
            <a:ext cx="421468" cy="421680"/>
            <a:chOff x="3323242" y="2050923"/>
            <a:chExt cx="421468" cy="421680"/>
          </a:xfrm>
        </p:grpSpPr>
        <p:sp>
          <p:nvSpPr>
            <p:cNvPr id="1695" name="Google Shape;1695;p47"/>
            <p:cNvSpPr/>
            <p:nvPr/>
          </p:nvSpPr>
          <p:spPr>
            <a:xfrm>
              <a:off x="3323242" y="2305705"/>
              <a:ext cx="213701" cy="166899"/>
            </a:xfrm>
            <a:custGeom>
              <a:rect b="b" l="l" r="r" t="t"/>
              <a:pathLst>
                <a:path extrusionOk="0" h="4725" w="6050">
                  <a:moveTo>
                    <a:pt x="5001" y="534"/>
                  </a:moveTo>
                  <a:lnTo>
                    <a:pt x="5073" y="581"/>
                  </a:lnTo>
                  <a:cubicBezTo>
                    <a:pt x="5097" y="629"/>
                    <a:pt x="5144" y="629"/>
                    <a:pt x="5192" y="629"/>
                  </a:cubicBezTo>
                  <a:lnTo>
                    <a:pt x="5263" y="629"/>
                  </a:lnTo>
                  <a:lnTo>
                    <a:pt x="5263" y="700"/>
                  </a:lnTo>
                  <a:cubicBezTo>
                    <a:pt x="5263" y="748"/>
                    <a:pt x="5287" y="796"/>
                    <a:pt x="5311" y="843"/>
                  </a:cubicBezTo>
                  <a:lnTo>
                    <a:pt x="5359" y="891"/>
                  </a:lnTo>
                  <a:lnTo>
                    <a:pt x="5311" y="938"/>
                  </a:lnTo>
                  <a:cubicBezTo>
                    <a:pt x="5287" y="962"/>
                    <a:pt x="5263" y="1010"/>
                    <a:pt x="5263" y="1057"/>
                  </a:cubicBezTo>
                  <a:lnTo>
                    <a:pt x="5263" y="1129"/>
                  </a:lnTo>
                  <a:lnTo>
                    <a:pt x="5192" y="1129"/>
                  </a:lnTo>
                  <a:cubicBezTo>
                    <a:pt x="5144" y="1129"/>
                    <a:pt x="5097" y="1153"/>
                    <a:pt x="5073" y="1177"/>
                  </a:cubicBezTo>
                  <a:lnTo>
                    <a:pt x="5001" y="1224"/>
                  </a:lnTo>
                  <a:lnTo>
                    <a:pt x="4954" y="1177"/>
                  </a:lnTo>
                  <a:cubicBezTo>
                    <a:pt x="4930" y="1153"/>
                    <a:pt x="4882" y="1129"/>
                    <a:pt x="4835" y="1129"/>
                  </a:cubicBezTo>
                  <a:lnTo>
                    <a:pt x="4763" y="1129"/>
                  </a:lnTo>
                  <a:lnTo>
                    <a:pt x="4763" y="1057"/>
                  </a:lnTo>
                  <a:cubicBezTo>
                    <a:pt x="4763" y="1010"/>
                    <a:pt x="4739" y="962"/>
                    <a:pt x="4716" y="938"/>
                  </a:cubicBezTo>
                  <a:lnTo>
                    <a:pt x="4668" y="891"/>
                  </a:lnTo>
                  <a:lnTo>
                    <a:pt x="4716" y="843"/>
                  </a:lnTo>
                  <a:cubicBezTo>
                    <a:pt x="4739" y="796"/>
                    <a:pt x="4763" y="748"/>
                    <a:pt x="4763" y="700"/>
                  </a:cubicBezTo>
                  <a:lnTo>
                    <a:pt x="4763" y="629"/>
                  </a:lnTo>
                  <a:lnTo>
                    <a:pt x="4835" y="629"/>
                  </a:lnTo>
                  <a:cubicBezTo>
                    <a:pt x="4882" y="629"/>
                    <a:pt x="4930" y="629"/>
                    <a:pt x="4954" y="581"/>
                  </a:cubicBezTo>
                  <a:lnTo>
                    <a:pt x="5001" y="534"/>
                  </a:lnTo>
                  <a:close/>
                  <a:moveTo>
                    <a:pt x="2025" y="772"/>
                  </a:moveTo>
                  <a:lnTo>
                    <a:pt x="2144" y="891"/>
                  </a:lnTo>
                  <a:cubicBezTo>
                    <a:pt x="2167" y="915"/>
                    <a:pt x="2215" y="938"/>
                    <a:pt x="2263" y="938"/>
                  </a:cubicBezTo>
                  <a:lnTo>
                    <a:pt x="2429" y="938"/>
                  </a:lnTo>
                  <a:lnTo>
                    <a:pt x="2429" y="1081"/>
                  </a:lnTo>
                  <a:cubicBezTo>
                    <a:pt x="2429" y="1129"/>
                    <a:pt x="2453" y="1177"/>
                    <a:pt x="2477" y="1224"/>
                  </a:cubicBezTo>
                  <a:lnTo>
                    <a:pt x="2596" y="1319"/>
                  </a:lnTo>
                  <a:lnTo>
                    <a:pt x="2477" y="1439"/>
                  </a:lnTo>
                  <a:cubicBezTo>
                    <a:pt x="2453" y="1486"/>
                    <a:pt x="2429" y="1510"/>
                    <a:pt x="2429" y="1558"/>
                  </a:cubicBezTo>
                  <a:lnTo>
                    <a:pt x="2429" y="1724"/>
                  </a:lnTo>
                  <a:lnTo>
                    <a:pt x="2263" y="1724"/>
                  </a:lnTo>
                  <a:cubicBezTo>
                    <a:pt x="2215" y="1724"/>
                    <a:pt x="2167" y="1748"/>
                    <a:pt x="2144" y="1772"/>
                  </a:cubicBezTo>
                  <a:lnTo>
                    <a:pt x="2025" y="1891"/>
                  </a:lnTo>
                  <a:lnTo>
                    <a:pt x="1929" y="1772"/>
                  </a:lnTo>
                  <a:cubicBezTo>
                    <a:pt x="1882" y="1748"/>
                    <a:pt x="1834" y="1724"/>
                    <a:pt x="1786" y="1724"/>
                  </a:cubicBezTo>
                  <a:lnTo>
                    <a:pt x="1644" y="1724"/>
                  </a:lnTo>
                  <a:lnTo>
                    <a:pt x="1644" y="1558"/>
                  </a:lnTo>
                  <a:cubicBezTo>
                    <a:pt x="1644" y="1510"/>
                    <a:pt x="1620" y="1486"/>
                    <a:pt x="1596" y="1439"/>
                  </a:cubicBezTo>
                  <a:lnTo>
                    <a:pt x="1477" y="1319"/>
                  </a:lnTo>
                  <a:lnTo>
                    <a:pt x="1596" y="1224"/>
                  </a:lnTo>
                  <a:cubicBezTo>
                    <a:pt x="1620" y="1177"/>
                    <a:pt x="1644" y="1129"/>
                    <a:pt x="1644" y="1081"/>
                  </a:cubicBezTo>
                  <a:lnTo>
                    <a:pt x="1644" y="938"/>
                  </a:lnTo>
                  <a:lnTo>
                    <a:pt x="1786" y="938"/>
                  </a:lnTo>
                  <a:cubicBezTo>
                    <a:pt x="1834" y="938"/>
                    <a:pt x="1882" y="915"/>
                    <a:pt x="1929" y="891"/>
                  </a:cubicBezTo>
                  <a:lnTo>
                    <a:pt x="2025" y="772"/>
                  </a:lnTo>
                  <a:close/>
                  <a:moveTo>
                    <a:pt x="762" y="3606"/>
                  </a:moveTo>
                  <a:lnTo>
                    <a:pt x="834" y="3653"/>
                  </a:lnTo>
                  <a:cubicBezTo>
                    <a:pt x="858" y="3701"/>
                    <a:pt x="905" y="3701"/>
                    <a:pt x="953" y="3701"/>
                  </a:cubicBezTo>
                  <a:lnTo>
                    <a:pt x="1024" y="3701"/>
                  </a:lnTo>
                  <a:lnTo>
                    <a:pt x="1024" y="3772"/>
                  </a:lnTo>
                  <a:cubicBezTo>
                    <a:pt x="1024" y="3820"/>
                    <a:pt x="1048" y="3868"/>
                    <a:pt x="1072" y="3915"/>
                  </a:cubicBezTo>
                  <a:lnTo>
                    <a:pt x="1120" y="3963"/>
                  </a:lnTo>
                  <a:lnTo>
                    <a:pt x="1072" y="4010"/>
                  </a:lnTo>
                  <a:cubicBezTo>
                    <a:pt x="1048" y="4034"/>
                    <a:pt x="1024" y="4082"/>
                    <a:pt x="1024" y="4130"/>
                  </a:cubicBezTo>
                  <a:lnTo>
                    <a:pt x="1024" y="4201"/>
                  </a:lnTo>
                  <a:lnTo>
                    <a:pt x="953" y="4201"/>
                  </a:lnTo>
                  <a:cubicBezTo>
                    <a:pt x="905" y="4201"/>
                    <a:pt x="858" y="4225"/>
                    <a:pt x="834" y="4249"/>
                  </a:cubicBezTo>
                  <a:lnTo>
                    <a:pt x="762" y="4320"/>
                  </a:lnTo>
                  <a:lnTo>
                    <a:pt x="715" y="4249"/>
                  </a:lnTo>
                  <a:cubicBezTo>
                    <a:pt x="691" y="4225"/>
                    <a:pt x="643" y="4201"/>
                    <a:pt x="596" y="4201"/>
                  </a:cubicBezTo>
                  <a:lnTo>
                    <a:pt x="524" y="4201"/>
                  </a:lnTo>
                  <a:lnTo>
                    <a:pt x="524" y="4130"/>
                  </a:lnTo>
                  <a:cubicBezTo>
                    <a:pt x="524" y="4082"/>
                    <a:pt x="500" y="4034"/>
                    <a:pt x="477" y="4010"/>
                  </a:cubicBezTo>
                  <a:lnTo>
                    <a:pt x="429" y="3963"/>
                  </a:lnTo>
                  <a:lnTo>
                    <a:pt x="477" y="3915"/>
                  </a:lnTo>
                  <a:cubicBezTo>
                    <a:pt x="500" y="3868"/>
                    <a:pt x="524" y="3820"/>
                    <a:pt x="524" y="3772"/>
                  </a:cubicBezTo>
                  <a:lnTo>
                    <a:pt x="524" y="3701"/>
                  </a:lnTo>
                  <a:lnTo>
                    <a:pt x="596" y="3701"/>
                  </a:lnTo>
                  <a:cubicBezTo>
                    <a:pt x="643" y="3701"/>
                    <a:pt x="691" y="3701"/>
                    <a:pt x="715" y="3653"/>
                  </a:cubicBezTo>
                  <a:lnTo>
                    <a:pt x="762" y="3606"/>
                  </a:lnTo>
                  <a:close/>
                  <a:moveTo>
                    <a:pt x="5832" y="0"/>
                  </a:moveTo>
                  <a:cubicBezTo>
                    <a:pt x="5790" y="0"/>
                    <a:pt x="5748" y="12"/>
                    <a:pt x="5716" y="33"/>
                  </a:cubicBezTo>
                  <a:lnTo>
                    <a:pt x="5430" y="295"/>
                  </a:lnTo>
                  <a:lnTo>
                    <a:pt x="5263" y="295"/>
                  </a:lnTo>
                  <a:lnTo>
                    <a:pt x="5144" y="176"/>
                  </a:lnTo>
                  <a:cubicBezTo>
                    <a:pt x="5097" y="129"/>
                    <a:pt x="5073" y="129"/>
                    <a:pt x="5025" y="129"/>
                  </a:cubicBezTo>
                  <a:cubicBezTo>
                    <a:pt x="4978" y="129"/>
                    <a:pt x="4930" y="129"/>
                    <a:pt x="4882" y="176"/>
                  </a:cubicBezTo>
                  <a:lnTo>
                    <a:pt x="4763" y="295"/>
                  </a:lnTo>
                  <a:lnTo>
                    <a:pt x="4597" y="295"/>
                  </a:lnTo>
                  <a:cubicBezTo>
                    <a:pt x="4549" y="295"/>
                    <a:pt x="4501" y="319"/>
                    <a:pt x="4477" y="343"/>
                  </a:cubicBezTo>
                  <a:cubicBezTo>
                    <a:pt x="4430" y="367"/>
                    <a:pt x="4430" y="414"/>
                    <a:pt x="4430" y="462"/>
                  </a:cubicBezTo>
                  <a:lnTo>
                    <a:pt x="4430" y="629"/>
                  </a:lnTo>
                  <a:lnTo>
                    <a:pt x="4287" y="772"/>
                  </a:lnTo>
                  <a:cubicBezTo>
                    <a:pt x="4287" y="772"/>
                    <a:pt x="4263" y="796"/>
                    <a:pt x="4263" y="819"/>
                  </a:cubicBezTo>
                  <a:lnTo>
                    <a:pt x="2787" y="1034"/>
                  </a:lnTo>
                  <a:lnTo>
                    <a:pt x="2787" y="1010"/>
                  </a:lnTo>
                  <a:lnTo>
                    <a:pt x="2787" y="748"/>
                  </a:lnTo>
                  <a:cubicBezTo>
                    <a:pt x="2787" y="653"/>
                    <a:pt x="2691" y="581"/>
                    <a:pt x="2596" y="581"/>
                  </a:cubicBezTo>
                  <a:lnTo>
                    <a:pt x="2334" y="581"/>
                  </a:lnTo>
                  <a:lnTo>
                    <a:pt x="2167" y="391"/>
                  </a:lnTo>
                  <a:cubicBezTo>
                    <a:pt x="2132" y="355"/>
                    <a:pt x="2084" y="337"/>
                    <a:pt x="2036" y="337"/>
                  </a:cubicBezTo>
                  <a:cubicBezTo>
                    <a:pt x="1989" y="337"/>
                    <a:pt x="1941" y="355"/>
                    <a:pt x="1906" y="391"/>
                  </a:cubicBezTo>
                  <a:lnTo>
                    <a:pt x="1739" y="581"/>
                  </a:lnTo>
                  <a:lnTo>
                    <a:pt x="1477" y="581"/>
                  </a:lnTo>
                  <a:cubicBezTo>
                    <a:pt x="1382" y="581"/>
                    <a:pt x="1286" y="653"/>
                    <a:pt x="1286" y="748"/>
                  </a:cubicBezTo>
                  <a:lnTo>
                    <a:pt x="1286" y="1010"/>
                  </a:lnTo>
                  <a:lnTo>
                    <a:pt x="1096" y="1200"/>
                  </a:lnTo>
                  <a:cubicBezTo>
                    <a:pt x="1048" y="1272"/>
                    <a:pt x="1048" y="1391"/>
                    <a:pt x="1096" y="1439"/>
                  </a:cubicBezTo>
                  <a:lnTo>
                    <a:pt x="1286" y="1629"/>
                  </a:lnTo>
                  <a:lnTo>
                    <a:pt x="1286" y="1891"/>
                  </a:lnTo>
                  <a:cubicBezTo>
                    <a:pt x="1286" y="1956"/>
                    <a:pt x="1365" y="2061"/>
                    <a:pt x="1452" y="2061"/>
                  </a:cubicBezTo>
                  <a:cubicBezTo>
                    <a:pt x="1460" y="2061"/>
                    <a:pt x="1468" y="2060"/>
                    <a:pt x="1477" y="2058"/>
                  </a:cubicBezTo>
                  <a:lnTo>
                    <a:pt x="1477" y="2058"/>
                  </a:lnTo>
                  <a:lnTo>
                    <a:pt x="929" y="3248"/>
                  </a:lnTo>
                  <a:lnTo>
                    <a:pt x="905" y="3248"/>
                  </a:lnTo>
                  <a:cubicBezTo>
                    <a:pt x="858" y="3201"/>
                    <a:pt x="834" y="3177"/>
                    <a:pt x="786" y="3177"/>
                  </a:cubicBezTo>
                  <a:cubicBezTo>
                    <a:pt x="739" y="3177"/>
                    <a:pt x="691" y="3201"/>
                    <a:pt x="643" y="3248"/>
                  </a:cubicBezTo>
                  <a:lnTo>
                    <a:pt x="524" y="3367"/>
                  </a:lnTo>
                  <a:lnTo>
                    <a:pt x="358" y="3367"/>
                  </a:lnTo>
                  <a:cubicBezTo>
                    <a:pt x="310" y="3367"/>
                    <a:pt x="262" y="3367"/>
                    <a:pt x="239" y="3415"/>
                  </a:cubicBezTo>
                  <a:cubicBezTo>
                    <a:pt x="191" y="3439"/>
                    <a:pt x="191" y="3487"/>
                    <a:pt x="191" y="3534"/>
                  </a:cubicBezTo>
                  <a:lnTo>
                    <a:pt x="191" y="3701"/>
                  </a:lnTo>
                  <a:lnTo>
                    <a:pt x="48" y="3820"/>
                  </a:lnTo>
                  <a:cubicBezTo>
                    <a:pt x="24" y="3868"/>
                    <a:pt x="0" y="3915"/>
                    <a:pt x="0" y="3963"/>
                  </a:cubicBezTo>
                  <a:cubicBezTo>
                    <a:pt x="0" y="4010"/>
                    <a:pt x="24" y="4058"/>
                    <a:pt x="48" y="4082"/>
                  </a:cubicBezTo>
                  <a:lnTo>
                    <a:pt x="191" y="4201"/>
                  </a:lnTo>
                  <a:lnTo>
                    <a:pt x="191" y="4368"/>
                  </a:lnTo>
                  <a:cubicBezTo>
                    <a:pt x="191" y="4415"/>
                    <a:pt x="191" y="4463"/>
                    <a:pt x="239" y="4511"/>
                  </a:cubicBezTo>
                  <a:cubicBezTo>
                    <a:pt x="262" y="4534"/>
                    <a:pt x="310" y="4558"/>
                    <a:pt x="358" y="4558"/>
                  </a:cubicBezTo>
                  <a:lnTo>
                    <a:pt x="524" y="4558"/>
                  </a:lnTo>
                  <a:lnTo>
                    <a:pt x="643" y="4677"/>
                  </a:lnTo>
                  <a:cubicBezTo>
                    <a:pt x="691" y="4701"/>
                    <a:pt x="739" y="4725"/>
                    <a:pt x="786" y="4725"/>
                  </a:cubicBezTo>
                  <a:cubicBezTo>
                    <a:pt x="834" y="4725"/>
                    <a:pt x="858" y="4701"/>
                    <a:pt x="905" y="4677"/>
                  </a:cubicBezTo>
                  <a:lnTo>
                    <a:pt x="1024" y="4558"/>
                  </a:lnTo>
                  <a:lnTo>
                    <a:pt x="1191" y="4558"/>
                  </a:lnTo>
                  <a:cubicBezTo>
                    <a:pt x="1239" y="4558"/>
                    <a:pt x="1286" y="4534"/>
                    <a:pt x="1310" y="4511"/>
                  </a:cubicBezTo>
                  <a:cubicBezTo>
                    <a:pt x="1358" y="4463"/>
                    <a:pt x="1382" y="4415"/>
                    <a:pt x="1382" y="4368"/>
                  </a:cubicBezTo>
                  <a:lnTo>
                    <a:pt x="1382" y="4201"/>
                  </a:lnTo>
                  <a:lnTo>
                    <a:pt x="1501" y="4082"/>
                  </a:lnTo>
                  <a:cubicBezTo>
                    <a:pt x="1524" y="4058"/>
                    <a:pt x="1548" y="4010"/>
                    <a:pt x="1548" y="3963"/>
                  </a:cubicBezTo>
                  <a:cubicBezTo>
                    <a:pt x="1548" y="3915"/>
                    <a:pt x="1524" y="3868"/>
                    <a:pt x="1501" y="3820"/>
                  </a:cubicBezTo>
                  <a:lnTo>
                    <a:pt x="1382" y="3701"/>
                  </a:lnTo>
                  <a:lnTo>
                    <a:pt x="1382" y="3534"/>
                  </a:lnTo>
                  <a:cubicBezTo>
                    <a:pt x="1382" y="3487"/>
                    <a:pt x="1358" y="3439"/>
                    <a:pt x="1310" y="3415"/>
                  </a:cubicBezTo>
                  <a:cubicBezTo>
                    <a:pt x="1310" y="3391"/>
                    <a:pt x="1286" y="3367"/>
                    <a:pt x="1263" y="3367"/>
                  </a:cubicBezTo>
                  <a:lnTo>
                    <a:pt x="1834" y="2177"/>
                  </a:lnTo>
                  <a:lnTo>
                    <a:pt x="1906" y="2248"/>
                  </a:lnTo>
                  <a:cubicBezTo>
                    <a:pt x="1953" y="2296"/>
                    <a:pt x="2001" y="2296"/>
                    <a:pt x="2025" y="2296"/>
                  </a:cubicBezTo>
                  <a:cubicBezTo>
                    <a:pt x="2072" y="2296"/>
                    <a:pt x="2120" y="2296"/>
                    <a:pt x="2167" y="2248"/>
                  </a:cubicBezTo>
                  <a:lnTo>
                    <a:pt x="2334" y="2058"/>
                  </a:lnTo>
                  <a:lnTo>
                    <a:pt x="2596" y="2058"/>
                  </a:lnTo>
                  <a:cubicBezTo>
                    <a:pt x="2691" y="2058"/>
                    <a:pt x="2787" y="1986"/>
                    <a:pt x="2787" y="1891"/>
                  </a:cubicBezTo>
                  <a:lnTo>
                    <a:pt x="2787" y="1629"/>
                  </a:lnTo>
                  <a:lnTo>
                    <a:pt x="2953" y="1439"/>
                  </a:lnTo>
                  <a:cubicBezTo>
                    <a:pt x="3001" y="1415"/>
                    <a:pt x="3001" y="1391"/>
                    <a:pt x="3001" y="1343"/>
                  </a:cubicBezTo>
                  <a:lnTo>
                    <a:pt x="4430" y="1153"/>
                  </a:lnTo>
                  <a:lnTo>
                    <a:pt x="4430" y="1296"/>
                  </a:lnTo>
                  <a:cubicBezTo>
                    <a:pt x="4430" y="1343"/>
                    <a:pt x="4430" y="1391"/>
                    <a:pt x="4477" y="1415"/>
                  </a:cubicBezTo>
                  <a:cubicBezTo>
                    <a:pt x="4501" y="1462"/>
                    <a:pt x="4549" y="1486"/>
                    <a:pt x="4597" y="1486"/>
                  </a:cubicBezTo>
                  <a:lnTo>
                    <a:pt x="4763" y="1486"/>
                  </a:lnTo>
                  <a:lnTo>
                    <a:pt x="4882" y="1605"/>
                  </a:lnTo>
                  <a:cubicBezTo>
                    <a:pt x="4930" y="1629"/>
                    <a:pt x="4978" y="1653"/>
                    <a:pt x="5025" y="1653"/>
                  </a:cubicBezTo>
                  <a:cubicBezTo>
                    <a:pt x="5073" y="1653"/>
                    <a:pt x="5120" y="1629"/>
                    <a:pt x="5144" y="1605"/>
                  </a:cubicBezTo>
                  <a:lnTo>
                    <a:pt x="5263" y="1486"/>
                  </a:lnTo>
                  <a:lnTo>
                    <a:pt x="5430" y="1486"/>
                  </a:lnTo>
                  <a:cubicBezTo>
                    <a:pt x="5478" y="1486"/>
                    <a:pt x="5525" y="1462"/>
                    <a:pt x="5573" y="1415"/>
                  </a:cubicBezTo>
                  <a:cubicBezTo>
                    <a:pt x="5597" y="1391"/>
                    <a:pt x="5621" y="1343"/>
                    <a:pt x="5621" y="1296"/>
                  </a:cubicBezTo>
                  <a:lnTo>
                    <a:pt x="5621" y="1129"/>
                  </a:lnTo>
                  <a:lnTo>
                    <a:pt x="5740" y="1010"/>
                  </a:lnTo>
                  <a:cubicBezTo>
                    <a:pt x="5763" y="962"/>
                    <a:pt x="5787" y="938"/>
                    <a:pt x="5787" y="891"/>
                  </a:cubicBezTo>
                  <a:cubicBezTo>
                    <a:pt x="5787" y="843"/>
                    <a:pt x="5763" y="796"/>
                    <a:pt x="5740" y="748"/>
                  </a:cubicBezTo>
                  <a:lnTo>
                    <a:pt x="5621" y="629"/>
                  </a:lnTo>
                  <a:lnTo>
                    <a:pt x="5621" y="605"/>
                  </a:lnTo>
                  <a:lnTo>
                    <a:pt x="5954" y="295"/>
                  </a:lnTo>
                  <a:cubicBezTo>
                    <a:pt x="6025" y="224"/>
                    <a:pt x="6049" y="129"/>
                    <a:pt x="5978" y="57"/>
                  </a:cubicBezTo>
                  <a:cubicBezTo>
                    <a:pt x="5938" y="18"/>
                    <a:pt x="5885" y="0"/>
                    <a:pt x="58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7"/>
            <p:cNvSpPr/>
            <p:nvPr/>
          </p:nvSpPr>
          <p:spPr>
            <a:xfrm>
              <a:off x="3544467" y="2050923"/>
              <a:ext cx="200243" cy="247575"/>
            </a:xfrm>
            <a:custGeom>
              <a:rect b="b" l="l" r="r" t="t"/>
              <a:pathLst>
                <a:path extrusionOk="0" h="7009" w="5669">
                  <a:moveTo>
                    <a:pt x="2168" y="436"/>
                  </a:moveTo>
                  <a:lnTo>
                    <a:pt x="2287" y="555"/>
                  </a:lnTo>
                  <a:cubicBezTo>
                    <a:pt x="2334" y="578"/>
                    <a:pt x="2358" y="602"/>
                    <a:pt x="2406" y="602"/>
                  </a:cubicBezTo>
                  <a:lnTo>
                    <a:pt x="2573" y="602"/>
                  </a:lnTo>
                  <a:lnTo>
                    <a:pt x="2573" y="745"/>
                  </a:lnTo>
                  <a:cubicBezTo>
                    <a:pt x="2573" y="793"/>
                    <a:pt x="2596" y="840"/>
                    <a:pt x="2620" y="888"/>
                  </a:cubicBezTo>
                  <a:lnTo>
                    <a:pt x="2739" y="983"/>
                  </a:lnTo>
                  <a:lnTo>
                    <a:pt x="2620" y="1102"/>
                  </a:lnTo>
                  <a:cubicBezTo>
                    <a:pt x="2596" y="1126"/>
                    <a:pt x="2573" y="1174"/>
                    <a:pt x="2573" y="1221"/>
                  </a:cubicBezTo>
                  <a:lnTo>
                    <a:pt x="2573" y="1388"/>
                  </a:lnTo>
                  <a:lnTo>
                    <a:pt x="2406" y="1388"/>
                  </a:lnTo>
                  <a:cubicBezTo>
                    <a:pt x="2358" y="1388"/>
                    <a:pt x="2334" y="1412"/>
                    <a:pt x="2287" y="1436"/>
                  </a:cubicBezTo>
                  <a:lnTo>
                    <a:pt x="2168" y="1555"/>
                  </a:lnTo>
                  <a:lnTo>
                    <a:pt x="2072" y="1436"/>
                  </a:lnTo>
                  <a:cubicBezTo>
                    <a:pt x="2025" y="1412"/>
                    <a:pt x="1977" y="1388"/>
                    <a:pt x="1930" y="1388"/>
                  </a:cubicBezTo>
                  <a:lnTo>
                    <a:pt x="1787" y="1388"/>
                  </a:lnTo>
                  <a:lnTo>
                    <a:pt x="1787" y="1221"/>
                  </a:lnTo>
                  <a:cubicBezTo>
                    <a:pt x="1787" y="1174"/>
                    <a:pt x="1763" y="1126"/>
                    <a:pt x="1739" y="1102"/>
                  </a:cubicBezTo>
                  <a:lnTo>
                    <a:pt x="1620" y="983"/>
                  </a:lnTo>
                  <a:lnTo>
                    <a:pt x="1739" y="888"/>
                  </a:lnTo>
                  <a:cubicBezTo>
                    <a:pt x="1763" y="840"/>
                    <a:pt x="1787" y="793"/>
                    <a:pt x="1787" y="745"/>
                  </a:cubicBezTo>
                  <a:lnTo>
                    <a:pt x="1787" y="602"/>
                  </a:lnTo>
                  <a:lnTo>
                    <a:pt x="1930" y="602"/>
                  </a:lnTo>
                  <a:cubicBezTo>
                    <a:pt x="1977" y="602"/>
                    <a:pt x="2025" y="578"/>
                    <a:pt x="2072" y="555"/>
                  </a:cubicBezTo>
                  <a:lnTo>
                    <a:pt x="2168" y="436"/>
                  </a:lnTo>
                  <a:close/>
                  <a:moveTo>
                    <a:pt x="4740" y="2126"/>
                  </a:moveTo>
                  <a:lnTo>
                    <a:pt x="4835" y="2222"/>
                  </a:lnTo>
                  <a:cubicBezTo>
                    <a:pt x="4859" y="2245"/>
                    <a:pt x="4906" y="2269"/>
                    <a:pt x="4954" y="2269"/>
                  </a:cubicBezTo>
                  <a:lnTo>
                    <a:pt x="5097" y="2269"/>
                  </a:lnTo>
                  <a:lnTo>
                    <a:pt x="5097" y="2388"/>
                  </a:lnTo>
                  <a:cubicBezTo>
                    <a:pt x="5097" y="2436"/>
                    <a:pt x="5121" y="2507"/>
                    <a:pt x="5144" y="2531"/>
                  </a:cubicBezTo>
                  <a:lnTo>
                    <a:pt x="5240" y="2626"/>
                  </a:lnTo>
                  <a:lnTo>
                    <a:pt x="5144" y="2722"/>
                  </a:lnTo>
                  <a:cubicBezTo>
                    <a:pt x="5121" y="2746"/>
                    <a:pt x="5097" y="2793"/>
                    <a:pt x="5097" y="2841"/>
                  </a:cubicBezTo>
                  <a:lnTo>
                    <a:pt x="5097" y="2984"/>
                  </a:lnTo>
                  <a:lnTo>
                    <a:pt x="4954" y="2984"/>
                  </a:lnTo>
                  <a:cubicBezTo>
                    <a:pt x="4906" y="2984"/>
                    <a:pt x="4859" y="2984"/>
                    <a:pt x="4835" y="3031"/>
                  </a:cubicBezTo>
                  <a:lnTo>
                    <a:pt x="4740" y="3127"/>
                  </a:lnTo>
                  <a:lnTo>
                    <a:pt x="4644" y="3031"/>
                  </a:lnTo>
                  <a:cubicBezTo>
                    <a:pt x="4621" y="2984"/>
                    <a:pt x="4573" y="2984"/>
                    <a:pt x="4525" y="2984"/>
                  </a:cubicBezTo>
                  <a:lnTo>
                    <a:pt x="4382" y="2984"/>
                  </a:lnTo>
                  <a:lnTo>
                    <a:pt x="4382" y="2841"/>
                  </a:lnTo>
                  <a:cubicBezTo>
                    <a:pt x="4382" y="2793"/>
                    <a:pt x="4359" y="2746"/>
                    <a:pt x="4335" y="2722"/>
                  </a:cubicBezTo>
                  <a:lnTo>
                    <a:pt x="4240" y="2626"/>
                  </a:lnTo>
                  <a:lnTo>
                    <a:pt x="4335" y="2531"/>
                  </a:lnTo>
                  <a:cubicBezTo>
                    <a:pt x="4359" y="2484"/>
                    <a:pt x="4382" y="2436"/>
                    <a:pt x="4382" y="2388"/>
                  </a:cubicBezTo>
                  <a:lnTo>
                    <a:pt x="4382" y="2269"/>
                  </a:lnTo>
                  <a:lnTo>
                    <a:pt x="4525" y="2269"/>
                  </a:lnTo>
                  <a:cubicBezTo>
                    <a:pt x="4573" y="2269"/>
                    <a:pt x="4621" y="2245"/>
                    <a:pt x="4644" y="2222"/>
                  </a:cubicBezTo>
                  <a:lnTo>
                    <a:pt x="4740" y="2126"/>
                  </a:lnTo>
                  <a:close/>
                  <a:moveTo>
                    <a:pt x="929" y="5960"/>
                  </a:moveTo>
                  <a:lnTo>
                    <a:pt x="953" y="5984"/>
                  </a:lnTo>
                  <a:cubicBezTo>
                    <a:pt x="977" y="6008"/>
                    <a:pt x="1025" y="6032"/>
                    <a:pt x="1048" y="6032"/>
                  </a:cubicBezTo>
                  <a:lnTo>
                    <a:pt x="1096" y="6032"/>
                  </a:lnTo>
                  <a:lnTo>
                    <a:pt x="1096" y="6080"/>
                  </a:lnTo>
                  <a:cubicBezTo>
                    <a:pt x="1096" y="6127"/>
                    <a:pt x="1120" y="6151"/>
                    <a:pt x="1144" y="6175"/>
                  </a:cubicBezTo>
                  <a:lnTo>
                    <a:pt x="1167" y="6222"/>
                  </a:lnTo>
                  <a:lnTo>
                    <a:pt x="1144" y="6246"/>
                  </a:lnTo>
                  <a:cubicBezTo>
                    <a:pt x="1120" y="6270"/>
                    <a:pt x="1096" y="6318"/>
                    <a:pt x="1096" y="6342"/>
                  </a:cubicBezTo>
                  <a:lnTo>
                    <a:pt x="1096" y="6389"/>
                  </a:lnTo>
                  <a:lnTo>
                    <a:pt x="1048" y="6389"/>
                  </a:lnTo>
                  <a:cubicBezTo>
                    <a:pt x="1025" y="6389"/>
                    <a:pt x="977" y="6413"/>
                    <a:pt x="953" y="6437"/>
                  </a:cubicBezTo>
                  <a:lnTo>
                    <a:pt x="929" y="6461"/>
                  </a:lnTo>
                  <a:lnTo>
                    <a:pt x="882" y="6437"/>
                  </a:lnTo>
                  <a:cubicBezTo>
                    <a:pt x="858" y="6413"/>
                    <a:pt x="834" y="6389"/>
                    <a:pt x="786" y="6389"/>
                  </a:cubicBezTo>
                  <a:lnTo>
                    <a:pt x="739" y="6389"/>
                  </a:lnTo>
                  <a:lnTo>
                    <a:pt x="739" y="6342"/>
                  </a:lnTo>
                  <a:cubicBezTo>
                    <a:pt x="739" y="6318"/>
                    <a:pt x="739" y="6270"/>
                    <a:pt x="715" y="6246"/>
                  </a:cubicBezTo>
                  <a:lnTo>
                    <a:pt x="667" y="6222"/>
                  </a:lnTo>
                  <a:lnTo>
                    <a:pt x="715" y="6175"/>
                  </a:lnTo>
                  <a:cubicBezTo>
                    <a:pt x="739" y="6151"/>
                    <a:pt x="739" y="6127"/>
                    <a:pt x="739" y="6080"/>
                  </a:cubicBezTo>
                  <a:lnTo>
                    <a:pt x="739" y="6032"/>
                  </a:lnTo>
                  <a:lnTo>
                    <a:pt x="786" y="6032"/>
                  </a:lnTo>
                  <a:cubicBezTo>
                    <a:pt x="834" y="6032"/>
                    <a:pt x="858" y="6008"/>
                    <a:pt x="882" y="5984"/>
                  </a:cubicBezTo>
                  <a:lnTo>
                    <a:pt x="929" y="5960"/>
                  </a:lnTo>
                  <a:close/>
                  <a:moveTo>
                    <a:pt x="3668" y="5556"/>
                  </a:moveTo>
                  <a:lnTo>
                    <a:pt x="3763" y="5651"/>
                  </a:lnTo>
                  <a:cubicBezTo>
                    <a:pt x="3787" y="5675"/>
                    <a:pt x="3835" y="5699"/>
                    <a:pt x="3882" y="5699"/>
                  </a:cubicBezTo>
                  <a:lnTo>
                    <a:pt x="4025" y="5699"/>
                  </a:lnTo>
                  <a:lnTo>
                    <a:pt x="4025" y="5818"/>
                  </a:lnTo>
                  <a:cubicBezTo>
                    <a:pt x="4025" y="5865"/>
                    <a:pt x="4049" y="5913"/>
                    <a:pt x="4073" y="5960"/>
                  </a:cubicBezTo>
                  <a:lnTo>
                    <a:pt x="4168" y="6056"/>
                  </a:lnTo>
                  <a:lnTo>
                    <a:pt x="4073" y="6151"/>
                  </a:lnTo>
                  <a:cubicBezTo>
                    <a:pt x="4049" y="6175"/>
                    <a:pt x="4025" y="6222"/>
                    <a:pt x="4025" y="6270"/>
                  </a:cubicBezTo>
                  <a:lnTo>
                    <a:pt x="4025" y="6413"/>
                  </a:lnTo>
                  <a:lnTo>
                    <a:pt x="3882" y="6413"/>
                  </a:lnTo>
                  <a:cubicBezTo>
                    <a:pt x="3835" y="6413"/>
                    <a:pt x="3787" y="6413"/>
                    <a:pt x="3763" y="6461"/>
                  </a:cubicBezTo>
                  <a:lnTo>
                    <a:pt x="3668" y="6556"/>
                  </a:lnTo>
                  <a:lnTo>
                    <a:pt x="3573" y="6461"/>
                  </a:lnTo>
                  <a:cubicBezTo>
                    <a:pt x="3549" y="6413"/>
                    <a:pt x="3501" y="6413"/>
                    <a:pt x="3454" y="6413"/>
                  </a:cubicBezTo>
                  <a:lnTo>
                    <a:pt x="3311" y="6413"/>
                  </a:lnTo>
                  <a:lnTo>
                    <a:pt x="3311" y="6270"/>
                  </a:lnTo>
                  <a:cubicBezTo>
                    <a:pt x="3311" y="6222"/>
                    <a:pt x="3287" y="6175"/>
                    <a:pt x="3263" y="6151"/>
                  </a:cubicBezTo>
                  <a:lnTo>
                    <a:pt x="3168" y="6056"/>
                  </a:lnTo>
                  <a:lnTo>
                    <a:pt x="3263" y="5960"/>
                  </a:lnTo>
                  <a:cubicBezTo>
                    <a:pt x="3287" y="5913"/>
                    <a:pt x="3311" y="5865"/>
                    <a:pt x="3311" y="5818"/>
                  </a:cubicBezTo>
                  <a:lnTo>
                    <a:pt x="3311" y="5699"/>
                  </a:lnTo>
                  <a:lnTo>
                    <a:pt x="3454" y="5699"/>
                  </a:lnTo>
                  <a:cubicBezTo>
                    <a:pt x="3501" y="5699"/>
                    <a:pt x="3549" y="5675"/>
                    <a:pt x="3573" y="5651"/>
                  </a:cubicBezTo>
                  <a:lnTo>
                    <a:pt x="3668" y="5556"/>
                  </a:lnTo>
                  <a:close/>
                  <a:moveTo>
                    <a:pt x="2180" y="1"/>
                  </a:moveTo>
                  <a:cubicBezTo>
                    <a:pt x="2132" y="1"/>
                    <a:pt x="2084" y="19"/>
                    <a:pt x="2049" y="55"/>
                  </a:cubicBezTo>
                  <a:lnTo>
                    <a:pt x="1882" y="245"/>
                  </a:lnTo>
                  <a:lnTo>
                    <a:pt x="1620" y="245"/>
                  </a:lnTo>
                  <a:cubicBezTo>
                    <a:pt x="1525" y="245"/>
                    <a:pt x="1429" y="316"/>
                    <a:pt x="1429" y="412"/>
                  </a:cubicBezTo>
                  <a:lnTo>
                    <a:pt x="1429" y="674"/>
                  </a:lnTo>
                  <a:lnTo>
                    <a:pt x="1239" y="864"/>
                  </a:lnTo>
                  <a:cubicBezTo>
                    <a:pt x="1191" y="936"/>
                    <a:pt x="1191" y="1055"/>
                    <a:pt x="1239" y="1102"/>
                  </a:cubicBezTo>
                  <a:lnTo>
                    <a:pt x="1429" y="1293"/>
                  </a:lnTo>
                  <a:lnTo>
                    <a:pt x="1429" y="1555"/>
                  </a:lnTo>
                  <a:cubicBezTo>
                    <a:pt x="1429" y="1650"/>
                    <a:pt x="1525" y="1722"/>
                    <a:pt x="1620" y="1722"/>
                  </a:cubicBezTo>
                  <a:lnTo>
                    <a:pt x="1810" y="1722"/>
                  </a:lnTo>
                  <a:lnTo>
                    <a:pt x="1453" y="3269"/>
                  </a:lnTo>
                  <a:cubicBezTo>
                    <a:pt x="1429" y="3365"/>
                    <a:pt x="1477" y="3460"/>
                    <a:pt x="1572" y="3484"/>
                  </a:cubicBezTo>
                  <a:lnTo>
                    <a:pt x="1620" y="3484"/>
                  </a:lnTo>
                  <a:cubicBezTo>
                    <a:pt x="1691" y="3484"/>
                    <a:pt x="1763" y="3436"/>
                    <a:pt x="1787" y="3341"/>
                  </a:cubicBezTo>
                  <a:lnTo>
                    <a:pt x="2120" y="1960"/>
                  </a:lnTo>
                  <a:lnTo>
                    <a:pt x="2191" y="1960"/>
                  </a:lnTo>
                  <a:cubicBezTo>
                    <a:pt x="2215" y="1960"/>
                    <a:pt x="2263" y="1960"/>
                    <a:pt x="2311" y="1912"/>
                  </a:cubicBezTo>
                  <a:lnTo>
                    <a:pt x="2477" y="1722"/>
                  </a:lnTo>
                  <a:lnTo>
                    <a:pt x="2739" y="1722"/>
                  </a:lnTo>
                  <a:cubicBezTo>
                    <a:pt x="2811" y="1722"/>
                    <a:pt x="2858" y="1698"/>
                    <a:pt x="2906" y="1650"/>
                  </a:cubicBezTo>
                  <a:lnTo>
                    <a:pt x="4001" y="2365"/>
                  </a:lnTo>
                  <a:lnTo>
                    <a:pt x="3859" y="2484"/>
                  </a:lnTo>
                  <a:cubicBezTo>
                    <a:pt x="3835" y="2531"/>
                    <a:pt x="3811" y="2579"/>
                    <a:pt x="3811" y="2626"/>
                  </a:cubicBezTo>
                  <a:cubicBezTo>
                    <a:pt x="3811" y="2674"/>
                    <a:pt x="3835" y="2722"/>
                    <a:pt x="3859" y="2746"/>
                  </a:cubicBezTo>
                  <a:lnTo>
                    <a:pt x="4025" y="2912"/>
                  </a:lnTo>
                  <a:lnTo>
                    <a:pt x="4025" y="3150"/>
                  </a:lnTo>
                  <a:cubicBezTo>
                    <a:pt x="4025" y="3198"/>
                    <a:pt x="4049" y="3246"/>
                    <a:pt x="4073" y="3269"/>
                  </a:cubicBezTo>
                  <a:cubicBezTo>
                    <a:pt x="4120" y="3317"/>
                    <a:pt x="4168" y="3317"/>
                    <a:pt x="4216" y="3317"/>
                  </a:cubicBezTo>
                  <a:lnTo>
                    <a:pt x="4335" y="3317"/>
                  </a:lnTo>
                  <a:lnTo>
                    <a:pt x="3763" y="5151"/>
                  </a:lnTo>
                  <a:cubicBezTo>
                    <a:pt x="3739" y="5127"/>
                    <a:pt x="3716" y="5103"/>
                    <a:pt x="3668" y="5103"/>
                  </a:cubicBezTo>
                  <a:cubicBezTo>
                    <a:pt x="3620" y="5103"/>
                    <a:pt x="3573" y="5127"/>
                    <a:pt x="3549" y="5175"/>
                  </a:cubicBezTo>
                  <a:lnTo>
                    <a:pt x="3382" y="5341"/>
                  </a:lnTo>
                  <a:lnTo>
                    <a:pt x="3144" y="5341"/>
                  </a:lnTo>
                  <a:cubicBezTo>
                    <a:pt x="3096" y="5341"/>
                    <a:pt x="3049" y="5341"/>
                    <a:pt x="3001" y="5389"/>
                  </a:cubicBezTo>
                  <a:cubicBezTo>
                    <a:pt x="2977" y="5413"/>
                    <a:pt x="2954" y="5460"/>
                    <a:pt x="2954" y="5508"/>
                  </a:cubicBezTo>
                  <a:lnTo>
                    <a:pt x="2977" y="5746"/>
                  </a:lnTo>
                  <a:cubicBezTo>
                    <a:pt x="2954" y="5746"/>
                    <a:pt x="2787" y="5913"/>
                    <a:pt x="2787" y="5913"/>
                  </a:cubicBezTo>
                  <a:lnTo>
                    <a:pt x="1453" y="6008"/>
                  </a:lnTo>
                  <a:lnTo>
                    <a:pt x="1429" y="5841"/>
                  </a:lnTo>
                  <a:cubicBezTo>
                    <a:pt x="1429" y="5770"/>
                    <a:pt x="1358" y="5699"/>
                    <a:pt x="1287" y="5699"/>
                  </a:cubicBezTo>
                  <a:lnTo>
                    <a:pt x="1215" y="5699"/>
                  </a:lnTo>
                  <a:lnTo>
                    <a:pt x="1596" y="4127"/>
                  </a:lnTo>
                  <a:cubicBezTo>
                    <a:pt x="1620" y="4032"/>
                    <a:pt x="1572" y="3936"/>
                    <a:pt x="1477" y="3912"/>
                  </a:cubicBezTo>
                  <a:cubicBezTo>
                    <a:pt x="1465" y="3909"/>
                    <a:pt x="1452" y="3908"/>
                    <a:pt x="1440" y="3908"/>
                  </a:cubicBezTo>
                  <a:cubicBezTo>
                    <a:pt x="1358" y="3908"/>
                    <a:pt x="1283" y="3973"/>
                    <a:pt x="1263" y="4055"/>
                  </a:cubicBezTo>
                  <a:lnTo>
                    <a:pt x="906" y="5556"/>
                  </a:lnTo>
                  <a:cubicBezTo>
                    <a:pt x="858" y="5556"/>
                    <a:pt x="834" y="5579"/>
                    <a:pt x="810" y="5603"/>
                  </a:cubicBezTo>
                  <a:lnTo>
                    <a:pt x="715" y="5675"/>
                  </a:lnTo>
                  <a:lnTo>
                    <a:pt x="572" y="5699"/>
                  </a:lnTo>
                  <a:cubicBezTo>
                    <a:pt x="477" y="5699"/>
                    <a:pt x="429" y="5770"/>
                    <a:pt x="405" y="5841"/>
                  </a:cubicBezTo>
                  <a:lnTo>
                    <a:pt x="405" y="5984"/>
                  </a:lnTo>
                  <a:lnTo>
                    <a:pt x="310" y="6080"/>
                  </a:lnTo>
                  <a:cubicBezTo>
                    <a:pt x="263" y="6151"/>
                    <a:pt x="263" y="6246"/>
                    <a:pt x="310" y="6318"/>
                  </a:cubicBezTo>
                  <a:lnTo>
                    <a:pt x="405" y="6413"/>
                  </a:lnTo>
                  <a:lnTo>
                    <a:pt x="72" y="6699"/>
                  </a:lnTo>
                  <a:cubicBezTo>
                    <a:pt x="1" y="6770"/>
                    <a:pt x="1" y="6889"/>
                    <a:pt x="48" y="6961"/>
                  </a:cubicBezTo>
                  <a:cubicBezTo>
                    <a:pt x="96" y="6985"/>
                    <a:pt x="143" y="7008"/>
                    <a:pt x="191" y="7008"/>
                  </a:cubicBezTo>
                  <a:cubicBezTo>
                    <a:pt x="239" y="7008"/>
                    <a:pt x="263" y="7008"/>
                    <a:pt x="310" y="6961"/>
                  </a:cubicBezTo>
                  <a:lnTo>
                    <a:pt x="596" y="6723"/>
                  </a:lnTo>
                  <a:lnTo>
                    <a:pt x="715" y="6723"/>
                  </a:lnTo>
                  <a:lnTo>
                    <a:pt x="810" y="6818"/>
                  </a:lnTo>
                  <a:cubicBezTo>
                    <a:pt x="834" y="6842"/>
                    <a:pt x="882" y="6842"/>
                    <a:pt x="929" y="6842"/>
                  </a:cubicBezTo>
                  <a:cubicBezTo>
                    <a:pt x="953" y="6842"/>
                    <a:pt x="1001" y="6842"/>
                    <a:pt x="1025" y="6818"/>
                  </a:cubicBezTo>
                  <a:lnTo>
                    <a:pt x="1144" y="6723"/>
                  </a:lnTo>
                  <a:lnTo>
                    <a:pt x="1287" y="6723"/>
                  </a:lnTo>
                  <a:cubicBezTo>
                    <a:pt x="1358" y="6699"/>
                    <a:pt x="1429" y="6627"/>
                    <a:pt x="1429" y="6556"/>
                  </a:cubicBezTo>
                  <a:lnTo>
                    <a:pt x="1453" y="6413"/>
                  </a:lnTo>
                  <a:lnTo>
                    <a:pt x="1501" y="6342"/>
                  </a:lnTo>
                  <a:lnTo>
                    <a:pt x="2906" y="6246"/>
                  </a:lnTo>
                  <a:lnTo>
                    <a:pt x="2977" y="6318"/>
                  </a:lnTo>
                  <a:lnTo>
                    <a:pt x="2954" y="6556"/>
                  </a:lnTo>
                  <a:cubicBezTo>
                    <a:pt x="2954" y="6603"/>
                    <a:pt x="2977" y="6651"/>
                    <a:pt x="3025" y="6699"/>
                  </a:cubicBezTo>
                  <a:cubicBezTo>
                    <a:pt x="3049" y="6723"/>
                    <a:pt x="3096" y="6746"/>
                    <a:pt x="3144" y="6746"/>
                  </a:cubicBezTo>
                  <a:lnTo>
                    <a:pt x="3382" y="6746"/>
                  </a:lnTo>
                  <a:lnTo>
                    <a:pt x="3549" y="6913"/>
                  </a:lnTo>
                  <a:cubicBezTo>
                    <a:pt x="3573" y="6937"/>
                    <a:pt x="3620" y="6961"/>
                    <a:pt x="3668" y="6961"/>
                  </a:cubicBezTo>
                  <a:cubicBezTo>
                    <a:pt x="3716" y="6961"/>
                    <a:pt x="3763" y="6937"/>
                    <a:pt x="3811" y="6913"/>
                  </a:cubicBezTo>
                  <a:lnTo>
                    <a:pt x="3954" y="6746"/>
                  </a:lnTo>
                  <a:lnTo>
                    <a:pt x="4192" y="6746"/>
                  </a:lnTo>
                  <a:cubicBezTo>
                    <a:pt x="4240" y="6746"/>
                    <a:pt x="4287" y="6723"/>
                    <a:pt x="4335" y="6699"/>
                  </a:cubicBezTo>
                  <a:cubicBezTo>
                    <a:pt x="4359" y="6651"/>
                    <a:pt x="4382" y="6603"/>
                    <a:pt x="4382" y="6556"/>
                  </a:cubicBezTo>
                  <a:lnTo>
                    <a:pt x="4382" y="6318"/>
                  </a:lnTo>
                  <a:lnTo>
                    <a:pt x="4549" y="6175"/>
                  </a:lnTo>
                  <a:cubicBezTo>
                    <a:pt x="4573" y="6127"/>
                    <a:pt x="4597" y="6080"/>
                    <a:pt x="4597" y="6032"/>
                  </a:cubicBezTo>
                  <a:cubicBezTo>
                    <a:pt x="4597" y="5984"/>
                    <a:pt x="4573" y="5937"/>
                    <a:pt x="4549" y="5913"/>
                  </a:cubicBezTo>
                  <a:lnTo>
                    <a:pt x="4382" y="5746"/>
                  </a:lnTo>
                  <a:lnTo>
                    <a:pt x="4382" y="5508"/>
                  </a:lnTo>
                  <a:cubicBezTo>
                    <a:pt x="4382" y="5460"/>
                    <a:pt x="4359" y="5413"/>
                    <a:pt x="4335" y="5389"/>
                  </a:cubicBezTo>
                  <a:cubicBezTo>
                    <a:pt x="4287" y="5341"/>
                    <a:pt x="4240" y="5317"/>
                    <a:pt x="4192" y="5317"/>
                  </a:cubicBezTo>
                  <a:lnTo>
                    <a:pt x="4073" y="5341"/>
                  </a:lnTo>
                  <a:lnTo>
                    <a:pt x="4644" y="3508"/>
                  </a:lnTo>
                  <a:cubicBezTo>
                    <a:pt x="4668" y="3531"/>
                    <a:pt x="4716" y="3555"/>
                    <a:pt x="4740" y="3555"/>
                  </a:cubicBezTo>
                  <a:cubicBezTo>
                    <a:pt x="4787" y="3555"/>
                    <a:pt x="4835" y="3531"/>
                    <a:pt x="4859" y="3484"/>
                  </a:cubicBezTo>
                  <a:lnTo>
                    <a:pt x="5025" y="3317"/>
                  </a:lnTo>
                  <a:lnTo>
                    <a:pt x="5264" y="3317"/>
                  </a:lnTo>
                  <a:cubicBezTo>
                    <a:pt x="5311" y="3317"/>
                    <a:pt x="5359" y="3317"/>
                    <a:pt x="5406" y="3269"/>
                  </a:cubicBezTo>
                  <a:cubicBezTo>
                    <a:pt x="5430" y="3246"/>
                    <a:pt x="5454" y="3198"/>
                    <a:pt x="5454" y="3150"/>
                  </a:cubicBezTo>
                  <a:lnTo>
                    <a:pt x="5454" y="2912"/>
                  </a:lnTo>
                  <a:lnTo>
                    <a:pt x="5621" y="2746"/>
                  </a:lnTo>
                  <a:cubicBezTo>
                    <a:pt x="5645" y="2722"/>
                    <a:pt x="5668" y="2674"/>
                    <a:pt x="5668" y="2626"/>
                  </a:cubicBezTo>
                  <a:cubicBezTo>
                    <a:pt x="5668" y="2579"/>
                    <a:pt x="5645" y="2531"/>
                    <a:pt x="5621" y="2484"/>
                  </a:cubicBezTo>
                  <a:lnTo>
                    <a:pt x="5454" y="2341"/>
                  </a:lnTo>
                  <a:lnTo>
                    <a:pt x="5454" y="2103"/>
                  </a:lnTo>
                  <a:cubicBezTo>
                    <a:pt x="5454" y="2055"/>
                    <a:pt x="5430" y="2007"/>
                    <a:pt x="5406" y="1960"/>
                  </a:cubicBezTo>
                  <a:cubicBezTo>
                    <a:pt x="5359" y="1936"/>
                    <a:pt x="5311" y="1912"/>
                    <a:pt x="5264" y="1912"/>
                  </a:cubicBezTo>
                  <a:lnTo>
                    <a:pt x="5025" y="1912"/>
                  </a:lnTo>
                  <a:lnTo>
                    <a:pt x="4859" y="1745"/>
                  </a:lnTo>
                  <a:cubicBezTo>
                    <a:pt x="4835" y="1722"/>
                    <a:pt x="4787" y="1698"/>
                    <a:pt x="4740" y="1698"/>
                  </a:cubicBezTo>
                  <a:cubicBezTo>
                    <a:pt x="4692" y="1698"/>
                    <a:pt x="4644" y="1722"/>
                    <a:pt x="4621" y="1745"/>
                  </a:cubicBezTo>
                  <a:lnTo>
                    <a:pt x="4454" y="1912"/>
                  </a:lnTo>
                  <a:lnTo>
                    <a:pt x="4216" y="1912"/>
                  </a:lnTo>
                  <a:cubicBezTo>
                    <a:pt x="4168" y="1912"/>
                    <a:pt x="4120" y="1936"/>
                    <a:pt x="4073" y="1960"/>
                  </a:cubicBezTo>
                  <a:cubicBezTo>
                    <a:pt x="4073" y="1960"/>
                    <a:pt x="4073" y="1983"/>
                    <a:pt x="4073" y="1983"/>
                  </a:cubicBezTo>
                  <a:lnTo>
                    <a:pt x="2954" y="1269"/>
                  </a:lnTo>
                  <a:lnTo>
                    <a:pt x="3096" y="1102"/>
                  </a:lnTo>
                  <a:cubicBezTo>
                    <a:pt x="3168" y="1055"/>
                    <a:pt x="3168" y="936"/>
                    <a:pt x="3096" y="864"/>
                  </a:cubicBezTo>
                  <a:lnTo>
                    <a:pt x="2930" y="674"/>
                  </a:lnTo>
                  <a:lnTo>
                    <a:pt x="2930" y="412"/>
                  </a:lnTo>
                  <a:cubicBezTo>
                    <a:pt x="2930" y="316"/>
                    <a:pt x="2834" y="245"/>
                    <a:pt x="2739" y="245"/>
                  </a:cubicBezTo>
                  <a:lnTo>
                    <a:pt x="2477" y="245"/>
                  </a:lnTo>
                  <a:lnTo>
                    <a:pt x="2311" y="55"/>
                  </a:lnTo>
                  <a:cubicBezTo>
                    <a:pt x="2275" y="19"/>
                    <a:pt x="2227" y="1"/>
                    <a:pt x="2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7"/>
            <p:cNvSpPr/>
            <p:nvPr/>
          </p:nvSpPr>
          <p:spPr>
            <a:xfrm>
              <a:off x="3413244" y="2216869"/>
              <a:ext cx="34510" cy="34510"/>
            </a:xfrm>
            <a:custGeom>
              <a:rect b="b" l="l" r="r" t="t"/>
              <a:pathLst>
                <a:path extrusionOk="0" h="977" w="977">
                  <a:moveTo>
                    <a:pt x="501" y="0"/>
                  </a:moveTo>
                  <a:cubicBezTo>
                    <a:pt x="382" y="0"/>
                    <a:pt x="310" y="72"/>
                    <a:pt x="310" y="167"/>
                  </a:cubicBezTo>
                  <a:lnTo>
                    <a:pt x="310" y="310"/>
                  </a:lnTo>
                  <a:lnTo>
                    <a:pt x="167" y="310"/>
                  </a:lnTo>
                  <a:cubicBezTo>
                    <a:pt x="72" y="310"/>
                    <a:pt x="1" y="381"/>
                    <a:pt x="1" y="477"/>
                  </a:cubicBezTo>
                  <a:cubicBezTo>
                    <a:pt x="1" y="596"/>
                    <a:pt x="72" y="667"/>
                    <a:pt x="167" y="667"/>
                  </a:cubicBezTo>
                  <a:lnTo>
                    <a:pt x="310" y="667"/>
                  </a:lnTo>
                  <a:lnTo>
                    <a:pt x="310" y="810"/>
                  </a:lnTo>
                  <a:cubicBezTo>
                    <a:pt x="310" y="905"/>
                    <a:pt x="382" y="977"/>
                    <a:pt x="501" y="977"/>
                  </a:cubicBezTo>
                  <a:cubicBezTo>
                    <a:pt x="596" y="977"/>
                    <a:pt x="667" y="905"/>
                    <a:pt x="667" y="810"/>
                  </a:cubicBezTo>
                  <a:lnTo>
                    <a:pt x="667" y="667"/>
                  </a:lnTo>
                  <a:lnTo>
                    <a:pt x="810" y="667"/>
                  </a:lnTo>
                  <a:cubicBezTo>
                    <a:pt x="905" y="667"/>
                    <a:pt x="977" y="596"/>
                    <a:pt x="977" y="477"/>
                  </a:cubicBezTo>
                  <a:cubicBezTo>
                    <a:pt x="977" y="381"/>
                    <a:pt x="905" y="310"/>
                    <a:pt x="810" y="310"/>
                  </a:cubicBezTo>
                  <a:lnTo>
                    <a:pt x="667" y="310"/>
                  </a:lnTo>
                  <a:lnTo>
                    <a:pt x="667" y="167"/>
                  </a:lnTo>
                  <a:cubicBezTo>
                    <a:pt x="667" y="72"/>
                    <a:pt x="596" y="0"/>
                    <a:pt x="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7"/>
            <p:cNvSpPr/>
            <p:nvPr/>
          </p:nvSpPr>
          <p:spPr>
            <a:xfrm>
              <a:off x="3500737" y="2132730"/>
              <a:ext cx="38713" cy="37901"/>
            </a:xfrm>
            <a:custGeom>
              <a:rect b="b" l="l" r="r" t="t"/>
              <a:pathLst>
                <a:path extrusionOk="0" h="1073" w="1096">
                  <a:moveTo>
                    <a:pt x="548" y="1"/>
                  </a:moveTo>
                  <a:cubicBezTo>
                    <a:pt x="453" y="1"/>
                    <a:pt x="381" y="72"/>
                    <a:pt x="381" y="168"/>
                  </a:cubicBezTo>
                  <a:lnTo>
                    <a:pt x="381" y="358"/>
                  </a:lnTo>
                  <a:lnTo>
                    <a:pt x="191" y="358"/>
                  </a:lnTo>
                  <a:cubicBezTo>
                    <a:pt x="95" y="358"/>
                    <a:pt x="0" y="453"/>
                    <a:pt x="0" y="549"/>
                  </a:cubicBezTo>
                  <a:cubicBezTo>
                    <a:pt x="0" y="644"/>
                    <a:pt x="95" y="715"/>
                    <a:pt x="191" y="715"/>
                  </a:cubicBezTo>
                  <a:lnTo>
                    <a:pt x="381" y="715"/>
                  </a:lnTo>
                  <a:lnTo>
                    <a:pt x="381" y="906"/>
                  </a:lnTo>
                  <a:cubicBezTo>
                    <a:pt x="381" y="1001"/>
                    <a:pt x="453" y="1073"/>
                    <a:pt x="548" y="1073"/>
                  </a:cubicBezTo>
                  <a:cubicBezTo>
                    <a:pt x="643" y="1073"/>
                    <a:pt x="715" y="1001"/>
                    <a:pt x="715" y="906"/>
                  </a:cubicBezTo>
                  <a:lnTo>
                    <a:pt x="715" y="715"/>
                  </a:lnTo>
                  <a:lnTo>
                    <a:pt x="905" y="715"/>
                  </a:lnTo>
                  <a:cubicBezTo>
                    <a:pt x="1000" y="715"/>
                    <a:pt x="1096" y="644"/>
                    <a:pt x="1096" y="549"/>
                  </a:cubicBezTo>
                  <a:cubicBezTo>
                    <a:pt x="1096" y="453"/>
                    <a:pt x="1000" y="358"/>
                    <a:pt x="905" y="358"/>
                  </a:cubicBezTo>
                  <a:lnTo>
                    <a:pt x="715" y="358"/>
                  </a:lnTo>
                  <a:lnTo>
                    <a:pt x="715" y="168"/>
                  </a:lnTo>
                  <a:cubicBezTo>
                    <a:pt x="715" y="72"/>
                    <a:pt x="643" y="1"/>
                    <a:pt x="5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7"/>
            <p:cNvSpPr/>
            <p:nvPr/>
          </p:nvSpPr>
          <p:spPr>
            <a:xfrm>
              <a:off x="3605045" y="2338837"/>
              <a:ext cx="37866" cy="37901"/>
            </a:xfrm>
            <a:custGeom>
              <a:rect b="b" l="l" r="r" t="t"/>
              <a:pathLst>
                <a:path extrusionOk="0" h="1073" w="1072">
                  <a:moveTo>
                    <a:pt x="524" y="0"/>
                  </a:moveTo>
                  <a:cubicBezTo>
                    <a:pt x="429" y="0"/>
                    <a:pt x="357" y="72"/>
                    <a:pt x="357" y="167"/>
                  </a:cubicBezTo>
                  <a:lnTo>
                    <a:pt x="357" y="358"/>
                  </a:lnTo>
                  <a:lnTo>
                    <a:pt x="167" y="358"/>
                  </a:lnTo>
                  <a:cubicBezTo>
                    <a:pt x="72" y="358"/>
                    <a:pt x="0" y="429"/>
                    <a:pt x="0" y="524"/>
                  </a:cubicBezTo>
                  <a:cubicBezTo>
                    <a:pt x="0" y="620"/>
                    <a:pt x="72" y="715"/>
                    <a:pt x="167" y="715"/>
                  </a:cubicBezTo>
                  <a:lnTo>
                    <a:pt x="357" y="715"/>
                  </a:lnTo>
                  <a:lnTo>
                    <a:pt x="357" y="882"/>
                  </a:lnTo>
                  <a:cubicBezTo>
                    <a:pt x="357" y="977"/>
                    <a:pt x="429" y="1072"/>
                    <a:pt x="524" y="1072"/>
                  </a:cubicBezTo>
                  <a:cubicBezTo>
                    <a:pt x="619" y="1072"/>
                    <a:pt x="715" y="1001"/>
                    <a:pt x="715" y="882"/>
                  </a:cubicBezTo>
                  <a:lnTo>
                    <a:pt x="715" y="715"/>
                  </a:lnTo>
                  <a:lnTo>
                    <a:pt x="905" y="715"/>
                  </a:lnTo>
                  <a:cubicBezTo>
                    <a:pt x="1000" y="715"/>
                    <a:pt x="1072" y="620"/>
                    <a:pt x="1072" y="524"/>
                  </a:cubicBezTo>
                  <a:cubicBezTo>
                    <a:pt x="1072" y="429"/>
                    <a:pt x="1000" y="358"/>
                    <a:pt x="905" y="358"/>
                  </a:cubicBezTo>
                  <a:lnTo>
                    <a:pt x="715" y="358"/>
                  </a:lnTo>
                  <a:lnTo>
                    <a:pt x="715" y="167"/>
                  </a:lnTo>
                  <a:cubicBezTo>
                    <a:pt x="715" y="72"/>
                    <a:pt x="619" y="0"/>
                    <a:pt x="5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7"/>
            <p:cNvSpPr/>
            <p:nvPr/>
          </p:nvSpPr>
          <p:spPr>
            <a:xfrm>
              <a:off x="3467923" y="2408670"/>
              <a:ext cx="32002" cy="31154"/>
            </a:xfrm>
            <a:custGeom>
              <a:rect b="b" l="l" r="r" t="t"/>
              <a:pathLst>
                <a:path extrusionOk="0" h="882" w="906">
                  <a:moveTo>
                    <a:pt x="453" y="0"/>
                  </a:moveTo>
                  <a:cubicBezTo>
                    <a:pt x="358" y="0"/>
                    <a:pt x="286" y="71"/>
                    <a:pt x="286" y="191"/>
                  </a:cubicBezTo>
                  <a:lnTo>
                    <a:pt x="286" y="262"/>
                  </a:lnTo>
                  <a:lnTo>
                    <a:pt x="191" y="262"/>
                  </a:lnTo>
                  <a:cubicBezTo>
                    <a:pt x="96" y="262"/>
                    <a:pt x="0" y="357"/>
                    <a:pt x="0" y="452"/>
                  </a:cubicBezTo>
                  <a:cubicBezTo>
                    <a:pt x="0" y="548"/>
                    <a:pt x="96" y="619"/>
                    <a:pt x="191" y="619"/>
                  </a:cubicBezTo>
                  <a:lnTo>
                    <a:pt x="286" y="619"/>
                  </a:lnTo>
                  <a:lnTo>
                    <a:pt x="286" y="714"/>
                  </a:lnTo>
                  <a:cubicBezTo>
                    <a:pt x="286" y="810"/>
                    <a:pt x="358" y="881"/>
                    <a:pt x="453" y="881"/>
                  </a:cubicBezTo>
                  <a:cubicBezTo>
                    <a:pt x="548" y="881"/>
                    <a:pt x="620" y="810"/>
                    <a:pt x="620" y="714"/>
                  </a:cubicBezTo>
                  <a:lnTo>
                    <a:pt x="620" y="619"/>
                  </a:lnTo>
                  <a:lnTo>
                    <a:pt x="715" y="619"/>
                  </a:lnTo>
                  <a:cubicBezTo>
                    <a:pt x="810" y="619"/>
                    <a:pt x="905" y="548"/>
                    <a:pt x="905" y="452"/>
                  </a:cubicBezTo>
                  <a:cubicBezTo>
                    <a:pt x="905" y="357"/>
                    <a:pt x="810" y="262"/>
                    <a:pt x="715" y="262"/>
                  </a:cubicBezTo>
                  <a:lnTo>
                    <a:pt x="620" y="262"/>
                  </a:lnTo>
                  <a:lnTo>
                    <a:pt x="620" y="191"/>
                  </a:lnTo>
                  <a:cubicBezTo>
                    <a:pt x="620" y="95"/>
                    <a:pt x="548" y="0"/>
                    <a:pt x="4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7"/>
            <p:cNvSpPr/>
            <p:nvPr/>
          </p:nvSpPr>
          <p:spPr>
            <a:xfrm>
              <a:off x="3369514" y="2095748"/>
              <a:ext cx="31154" cy="31967"/>
            </a:xfrm>
            <a:custGeom>
              <a:rect b="b" l="l" r="r" t="t"/>
              <a:pathLst>
                <a:path extrusionOk="0" h="905" w="882">
                  <a:moveTo>
                    <a:pt x="429" y="0"/>
                  </a:moveTo>
                  <a:cubicBezTo>
                    <a:pt x="334" y="0"/>
                    <a:pt x="262" y="72"/>
                    <a:pt x="262" y="191"/>
                  </a:cubicBezTo>
                  <a:lnTo>
                    <a:pt x="262" y="262"/>
                  </a:lnTo>
                  <a:lnTo>
                    <a:pt x="167" y="262"/>
                  </a:lnTo>
                  <a:cubicBezTo>
                    <a:pt x="72" y="262"/>
                    <a:pt x="0" y="357"/>
                    <a:pt x="0" y="453"/>
                  </a:cubicBezTo>
                  <a:cubicBezTo>
                    <a:pt x="0" y="548"/>
                    <a:pt x="72" y="619"/>
                    <a:pt x="167" y="619"/>
                  </a:cubicBezTo>
                  <a:lnTo>
                    <a:pt x="262" y="619"/>
                  </a:lnTo>
                  <a:lnTo>
                    <a:pt x="262" y="714"/>
                  </a:lnTo>
                  <a:cubicBezTo>
                    <a:pt x="262" y="810"/>
                    <a:pt x="334" y="905"/>
                    <a:pt x="429" y="905"/>
                  </a:cubicBezTo>
                  <a:cubicBezTo>
                    <a:pt x="524" y="905"/>
                    <a:pt x="619" y="810"/>
                    <a:pt x="619" y="714"/>
                  </a:cubicBezTo>
                  <a:lnTo>
                    <a:pt x="619" y="619"/>
                  </a:lnTo>
                  <a:lnTo>
                    <a:pt x="715" y="619"/>
                  </a:lnTo>
                  <a:cubicBezTo>
                    <a:pt x="810" y="619"/>
                    <a:pt x="881" y="548"/>
                    <a:pt x="881" y="453"/>
                  </a:cubicBezTo>
                  <a:cubicBezTo>
                    <a:pt x="881" y="357"/>
                    <a:pt x="810" y="262"/>
                    <a:pt x="715" y="262"/>
                  </a:cubicBezTo>
                  <a:lnTo>
                    <a:pt x="619" y="262"/>
                  </a:lnTo>
                  <a:lnTo>
                    <a:pt x="619" y="191"/>
                  </a:lnTo>
                  <a:cubicBezTo>
                    <a:pt x="619" y="95"/>
                    <a:pt x="548" y="0"/>
                    <a:pt x="4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2" name="Google Shape;1702;p47"/>
          <p:cNvSpPr/>
          <p:nvPr/>
        </p:nvSpPr>
        <p:spPr>
          <a:xfrm>
            <a:off x="3324090" y="2692133"/>
            <a:ext cx="421468" cy="421468"/>
          </a:xfrm>
          <a:custGeom>
            <a:rect b="b" l="l" r="r" t="t"/>
            <a:pathLst>
              <a:path extrusionOk="0" h="11932" w="11932">
                <a:moveTo>
                  <a:pt x="10026" y="1882"/>
                </a:moveTo>
                <a:lnTo>
                  <a:pt x="10026" y="1882"/>
                </a:lnTo>
                <a:cubicBezTo>
                  <a:pt x="9955" y="2120"/>
                  <a:pt x="9812" y="2334"/>
                  <a:pt x="9645" y="2501"/>
                </a:cubicBezTo>
                <a:lnTo>
                  <a:pt x="9240" y="2906"/>
                </a:lnTo>
                <a:lnTo>
                  <a:pt x="9002" y="2668"/>
                </a:lnTo>
                <a:lnTo>
                  <a:pt x="9407" y="2263"/>
                </a:lnTo>
                <a:cubicBezTo>
                  <a:pt x="9574" y="2096"/>
                  <a:pt x="9788" y="1953"/>
                  <a:pt x="10026" y="1882"/>
                </a:cubicBezTo>
                <a:close/>
                <a:moveTo>
                  <a:pt x="8645" y="2787"/>
                </a:moveTo>
                <a:lnTo>
                  <a:pt x="9121" y="3263"/>
                </a:lnTo>
                <a:lnTo>
                  <a:pt x="8883" y="3525"/>
                </a:lnTo>
                <a:lnTo>
                  <a:pt x="8383" y="3025"/>
                </a:lnTo>
                <a:lnTo>
                  <a:pt x="8645" y="2787"/>
                </a:lnTo>
                <a:close/>
                <a:moveTo>
                  <a:pt x="2429" y="8978"/>
                </a:moveTo>
                <a:lnTo>
                  <a:pt x="2929" y="9479"/>
                </a:lnTo>
                <a:cubicBezTo>
                  <a:pt x="2953" y="9502"/>
                  <a:pt x="2953" y="9550"/>
                  <a:pt x="2929" y="9550"/>
                </a:cubicBezTo>
                <a:lnTo>
                  <a:pt x="2715" y="9764"/>
                </a:lnTo>
                <a:lnTo>
                  <a:pt x="2143" y="9193"/>
                </a:lnTo>
                <a:lnTo>
                  <a:pt x="2358" y="8978"/>
                </a:lnTo>
                <a:close/>
                <a:moveTo>
                  <a:pt x="1762" y="9288"/>
                </a:moveTo>
                <a:lnTo>
                  <a:pt x="2596" y="10122"/>
                </a:lnTo>
                <a:cubicBezTo>
                  <a:pt x="2620" y="10145"/>
                  <a:pt x="2620" y="10193"/>
                  <a:pt x="2596" y="10193"/>
                </a:cubicBezTo>
                <a:lnTo>
                  <a:pt x="2429" y="10384"/>
                </a:lnTo>
                <a:cubicBezTo>
                  <a:pt x="2417" y="10395"/>
                  <a:pt x="2405" y="10401"/>
                  <a:pt x="2394" y="10401"/>
                </a:cubicBezTo>
                <a:cubicBezTo>
                  <a:pt x="2382" y="10401"/>
                  <a:pt x="2370" y="10395"/>
                  <a:pt x="2358" y="10384"/>
                </a:cubicBezTo>
                <a:lnTo>
                  <a:pt x="1524" y="9550"/>
                </a:lnTo>
                <a:cubicBezTo>
                  <a:pt x="1500" y="9526"/>
                  <a:pt x="1500" y="9502"/>
                  <a:pt x="1524" y="9479"/>
                </a:cubicBezTo>
                <a:lnTo>
                  <a:pt x="1691" y="9288"/>
                </a:lnTo>
                <a:close/>
                <a:moveTo>
                  <a:pt x="11562" y="0"/>
                </a:moveTo>
                <a:cubicBezTo>
                  <a:pt x="11516" y="0"/>
                  <a:pt x="11471" y="8"/>
                  <a:pt x="11431" y="24"/>
                </a:cubicBezTo>
                <a:lnTo>
                  <a:pt x="10526" y="381"/>
                </a:lnTo>
                <a:cubicBezTo>
                  <a:pt x="10431" y="429"/>
                  <a:pt x="10383" y="524"/>
                  <a:pt x="10431" y="620"/>
                </a:cubicBezTo>
                <a:cubicBezTo>
                  <a:pt x="10448" y="689"/>
                  <a:pt x="10517" y="734"/>
                  <a:pt x="10580" y="734"/>
                </a:cubicBezTo>
                <a:cubicBezTo>
                  <a:pt x="10604" y="734"/>
                  <a:pt x="10626" y="728"/>
                  <a:pt x="10645" y="715"/>
                </a:cubicBezTo>
                <a:lnTo>
                  <a:pt x="11574" y="358"/>
                </a:lnTo>
                <a:lnTo>
                  <a:pt x="11002" y="1715"/>
                </a:lnTo>
                <a:cubicBezTo>
                  <a:pt x="10860" y="2096"/>
                  <a:pt x="10526" y="2358"/>
                  <a:pt x="10145" y="2453"/>
                </a:cubicBezTo>
                <a:cubicBezTo>
                  <a:pt x="10312" y="2215"/>
                  <a:pt x="10407" y="1953"/>
                  <a:pt x="10431" y="1667"/>
                </a:cubicBezTo>
                <a:cubicBezTo>
                  <a:pt x="10455" y="1620"/>
                  <a:pt x="10431" y="1548"/>
                  <a:pt x="10383" y="1525"/>
                </a:cubicBezTo>
                <a:cubicBezTo>
                  <a:pt x="10366" y="1490"/>
                  <a:pt x="10323" y="1468"/>
                  <a:pt x="10282" y="1468"/>
                </a:cubicBezTo>
                <a:cubicBezTo>
                  <a:pt x="10268" y="1468"/>
                  <a:pt x="10253" y="1471"/>
                  <a:pt x="10240" y="1477"/>
                </a:cubicBezTo>
                <a:cubicBezTo>
                  <a:pt x="9978" y="1501"/>
                  <a:pt x="9693" y="1620"/>
                  <a:pt x="9478" y="1763"/>
                </a:cubicBezTo>
                <a:cubicBezTo>
                  <a:pt x="9526" y="1477"/>
                  <a:pt x="9693" y="1215"/>
                  <a:pt x="9955" y="1048"/>
                </a:cubicBezTo>
                <a:cubicBezTo>
                  <a:pt x="10026" y="977"/>
                  <a:pt x="10050" y="882"/>
                  <a:pt x="9978" y="786"/>
                </a:cubicBezTo>
                <a:cubicBezTo>
                  <a:pt x="9951" y="745"/>
                  <a:pt x="9899" y="719"/>
                  <a:pt x="9846" y="719"/>
                </a:cubicBezTo>
                <a:cubicBezTo>
                  <a:pt x="9809" y="719"/>
                  <a:pt x="9770" y="733"/>
                  <a:pt x="9740" y="762"/>
                </a:cubicBezTo>
                <a:cubicBezTo>
                  <a:pt x="9383" y="1001"/>
                  <a:pt x="9169" y="1382"/>
                  <a:pt x="9097" y="1810"/>
                </a:cubicBezTo>
                <a:lnTo>
                  <a:pt x="9050" y="2120"/>
                </a:lnTo>
                <a:lnTo>
                  <a:pt x="8740" y="2430"/>
                </a:lnTo>
                <a:cubicBezTo>
                  <a:pt x="8716" y="2406"/>
                  <a:pt x="8669" y="2406"/>
                  <a:pt x="8645" y="2406"/>
                </a:cubicBezTo>
                <a:cubicBezTo>
                  <a:pt x="8550" y="2406"/>
                  <a:pt x="8478" y="2430"/>
                  <a:pt x="8430" y="2501"/>
                </a:cubicBezTo>
                <a:lnTo>
                  <a:pt x="8097" y="2834"/>
                </a:lnTo>
                <a:cubicBezTo>
                  <a:pt x="8049" y="2882"/>
                  <a:pt x="8026" y="2953"/>
                  <a:pt x="8026" y="3025"/>
                </a:cubicBezTo>
                <a:cubicBezTo>
                  <a:pt x="8026" y="3072"/>
                  <a:pt x="8026" y="3096"/>
                  <a:pt x="8026" y="3144"/>
                </a:cubicBezTo>
                <a:lnTo>
                  <a:pt x="2525" y="8645"/>
                </a:lnTo>
                <a:cubicBezTo>
                  <a:pt x="2479" y="8630"/>
                  <a:pt x="2432" y="8622"/>
                  <a:pt x="2384" y="8622"/>
                </a:cubicBezTo>
                <a:cubicBezTo>
                  <a:pt x="2281" y="8622"/>
                  <a:pt x="2177" y="8659"/>
                  <a:pt x="2096" y="8740"/>
                </a:cubicBezTo>
                <a:lnTo>
                  <a:pt x="1882" y="8955"/>
                </a:lnTo>
                <a:cubicBezTo>
                  <a:pt x="1834" y="8955"/>
                  <a:pt x="1786" y="8931"/>
                  <a:pt x="1739" y="8931"/>
                </a:cubicBezTo>
                <a:cubicBezTo>
                  <a:pt x="1643" y="8931"/>
                  <a:pt x="1548" y="8978"/>
                  <a:pt x="1453" y="9050"/>
                </a:cubicBezTo>
                <a:lnTo>
                  <a:pt x="1286" y="9240"/>
                </a:lnTo>
                <a:cubicBezTo>
                  <a:pt x="1167" y="9359"/>
                  <a:pt x="1143" y="9526"/>
                  <a:pt x="1215" y="9669"/>
                </a:cubicBezTo>
                <a:cubicBezTo>
                  <a:pt x="1096" y="9860"/>
                  <a:pt x="1000" y="10002"/>
                  <a:pt x="857" y="10193"/>
                </a:cubicBezTo>
                <a:cubicBezTo>
                  <a:pt x="810" y="10264"/>
                  <a:pt x="810" y="10384"/>
                  <a:pt x="905" y="10431"/>
                </a:cubicBezTo>
                <a:cubicBezTo>
                  <a:pt x="929" y="10455"/>
                  <a:pt x="977" y="10479"/>
                  <a:pt x="1000" y="10479"/>
                </a:cubicBezTo>
                <a:cubicBezTo>
                  <a:pt x="1048" y="10479"/>
                  <a:pt x="1119" y="10455"/>
                  <a:pt x="1143" y="10407"/>
                </a:cubicBezTo>
                <a:cubicBezTo>
                  <a:pt x="1215" y="10288"/>
                  <a:pt x="1358" y="10098"/>
                  <a:pt x="1453" y="9955"/>
                </a:cubicBezTo>
                <a:lnTo>
                  <a:pt x="1953" y="10479"/>
                </a:lnTo>
                <a:lnTo>
                  <a:pt x="1834" y="10550"/>
                </a:lnTo>
                <a:cubicBezTo>
                  <a:pt x="1405" y="10836"/>
                  <a:pt x="1000" y="11169"/>
                  <a:pt x="643" y="11527"/>
                </a:cubicBezTo>
                <a:cubicBezTo>
                  <a:pt x="596" y="11550"/>
                  <a:pt x="572" y="11574"/>
                  <a:pt x="524" y="11574"/>
                </a:cubicBezTo>
                <a:cubicBezTo>
                  <a:pt x="476" y="11574"/>
                  <a:pt x="429" y="11550"/>
                  <a:pt x="405" y="11527"/>
                </a:cubicBezTo>
                <a:cubicBezTo>
                  <a:pt x="357" y="11503"/>
                  <a:pt x="334" y="11455"/>
                  <a:pt x="334" y="11408"/>
                </a:cubicBezTo>
                <a:cubicBezTo>
                  <a:pt x="334" y="11360"/>
                  <a:pt x="357" y="11312"/>
                  <a:pt x="405" y="11288"/>
                </a:cubicBezTo>
                <a:cubicBezTo>
                  <a:pt x="476" y="11217"/>
                  <a:pt x="548" y="11122"/>
                  <a:pt x="619" y="11050"/>
                </a:cubicBezTo>
                <a:cubicBezTo>
                  <a:pt x="691" y="10979"/>
                  <a:pt x="667" y="10860"/>
                  <a:pt x="596" y="10812"/>
                </a:cubicBezTo>
                <a:cubicBezTo>
                  <a:pt x="560" y="10776"/>
                  <a:pt x="518" y="10759"/>
                  <a:pt x="476" y="10759"/>
                </a:cubicBezTo>
                <a:cubicBezTo>
                  <a:pt x="435" y="10759"/>
                  <a:pt x="393" y="10776"/>
                  <a:pt x="357" y="10812"/>
                </a:cubicBezTo>
                <a:cubicBezTo>
                  <a:pt x="286" y="10884"/>
                  <a:pt x="215" y="10955"/>
                  <a:pt x="143" y="11050"/>
                </a:cubicBezTo>
                <a:cubicBezTo>
                  <a:pt x="48" y="11146"/>
                  <a:pt x="0" y="11265"/>
                  <a:pt x="0" y="11408"/>
                </a:cubicBezTo>
                <a:cubicBezTo>
                  <a:pt x="0" y="11550"/>
                  <a:pt x="48" y="11669"/>
                  <a:pt x="143" y="11789"/>
                </a:cubicBezTo>
                <a:cubicBezTo>
                  <a:pt x="238" y="11884"/>
                  <a:pt x="381" y="11931"/>
                  <a:pt x="524" y="11931"/>
                </a:cubicBezTo>
                <a:cubicBezTo>
                  <a:pt x="667" y="11931"/>
                  <a:pt x="786" y="11884"/>
                  <a:pt x="881" y="11789"/>
                </a:cubicBezTo>
                <a:cubicBezTo>
                  <a:pt x="1239" y="11431"/>
                  <a:pt x="1620" y="11122"/>
                  <a:pt x="2024" y="10860"/>
                </a:cubicBezTo>
                <a:lnTo>
                  <a:pt x="2239" y="10717"/>
                </a:lnTo>
                <a:cubicBezTo>
                  <a:pt x="2286" y="10741"/>
                  <a:pt x="2334" y="10741"/>
                  <a:pt x="2405" y="10741"/>
                </a:cubicBezTo>
                <a:cubicBezTo>
                  <a:pt x="2501" y="10741"/>
                  <a:pt x="2620" y="10717"/>
                  <a:pt x="2691" y="10645"/>
                </a:cubicBezTo>
                <a:lnTo>
                  <a:pt x="2858" y="10455"/>
                </a:lnTo>
                <a:cubicBezTo>
                  <a:pt x="2977" y="10336"/>
                  <a:pt x="3001" y="10169"/>
                  <a:pt x="2953" y="10050"/>
                </a:cubicBezTo>
                <a:lnTo>
                  <a:pt x="3167" y="9812"/>
                </a:lnTo>
                <a:cubicBezTo>
                  <a:pt x="3287" y="9693"/>
                  <a:pt x="3334" y="9526"/>
                  <a:pt x="3263" y="9383"/>
                </a:cubicBezTo>
                <a:lnTo>
                  <a:pt x="4644" y="8026"/>
                </a:lnTo>
                <a:cubicBezTo>
                  <a:pt x="4715" y="7954"/>
                  <a:pt x="4715" y="7835"/>
                  <a:pt x="4644" y="7764"/>
                </a:cubicBezTo>
                <a:cubicBezTo>
                  <a:pt x="4608" y="7740"/>
                  <a:pt x="4567" y="7728"/>
                  <a:pt x="4525" y="7728"/>
                </a:cubicBezTo>
                <a:cubicBezTo>
                  <a:pt x="4483" y="7728"/>
                  <a:pt x="4442" y="7740"/>
                  <a:pt x="4406" y="7764"/>
                </a:cubicBezTo>
                <a:lnTo>
                  <a:pt x="3048" y="9121"/>
                </a:lnTo>
                <a:lnTo>
                  <a:pt x="2810" y="8883"/>
                </a:lnTo>
                <a:lnTo>
                  <a:pt x="8264" y="3406"/>
                </a:lnTo>
                <a:lnTo>
                  <a:pt x="8526" y="3668"/>
                </a:lnTo>
                <a:lnTo>
                  <a:pt x="4977" y="7192"/>
                </a:lnTo>
                <a:cubicBezTo>
                  <a:pt x="4906" y="7264"/>
                  <a:pt x="4906" y="7383"/>
                  <a:pt x="4977" y="7454"/>
                </a:cubicBezTo>
                <a:cubicBezTo>
                  <a:pt x="5001" y="7478"/>
                  <a:pt x="5049" y="7502"/>
                  <a:pt x="5096" y="7502"/>
                </a:cubicBezTo>
                <a:cubicBezTo>
                  <a:pt x="5144" y="7502"/>
                  <a:pt x="5192" y="7478"/>
                  <a:pt x="5216" y="7454"/>
                </a:cubicBezTo>
                <a:lnTo>
                  <a:pt x="8788" y="3882"/>
                </a:lnTo>
                <a:cubicBezTo>
                  <a:pt x="8812" y="3906"/>
                  <a:pt x="8859" y="3906"/>
                  <a:pt x="8883" y="3906"/>
                </a:cubicBezTo>
                <a:cubicBezTo>
                  <a:pt x="8954" y="3906"/>
                  <a:pt x="9026" y="3882"/>
                  <a:pt x="9097" y="3811"/>
                </a:cubicBezTo>
                <a:lnTo>
                  <a:pt x="9431" y="3501"/>
                </a:lnTo>
                <a:cubicBezTo>
                  <a:pt x="9478" y="3430"/>
                  <a:pt x="9502" y="3358"/>
                  <a:pt x="9502" y="3287"/>
                </a:cubicBezTo>
                <a:cubicBezTo>
                  <a:pt x="9502" y="3239"/>
                  <a:pt x="9502" y="3215"/>
                  <a:pt x="9478" y="3168"/>
                </a:cubicBezTo>
                <a:lnTo>
                  <a:pt x="9812" y="2858"/>
                </a:lnTo>
                <a:lnTo>
                  <a:pt x="10098" y="2811"/>
                </a:lnTo>
                <a:cubicBezTo>
                  <a:pt x="10645" y="2739"/>
                  <a:pt x="11122" y="2382"/>
                  <a:pt x="11336" y="1858"/>
                </a:cubicBezTo>
                <a:lnTo>
                  <a:pt x="11884" y="477"/>
                </a:lnTo>
                <a:cubicBezTo>
                  <a:pt x="11931" y="358"/>
                  <a:pt x="11907" y="191"/>
                  <a:pt x="11812" y="96"/>
                </a:cubicBezTo>
                <a:cubicBezTo>
                  <a:pt x="11749" y="32"/>
                  <a:pt x="11653" y="0"/>
                  <a:pt x="115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7"/>
          <p:cNvSpPr/>
          <p:nvPr/>
        </p:nvSpPr>
        <p:spPr>
          <a:xfrm>
            <a:off x="1913415" y="2691780"/>
            <a:ext cx="423128" cy="421821"/>
          </a:xfrm>
          <a:custGeom>
            <a:rect b="b" l="l" r="r" t="t"/>
            <a:pathLst>
              <a:path extrusionOk="0" h="11942" w="11979">
                <a:moveTo>
                  <a:pt x="762" y="9917"/>
                </a:moveTo>
                <a:cubicBezTo>
                  <a:pt x="762" y="9917"/>
                  <a:pt x="786" y="9917"/>
                  <a:pt x="810" y="9941"/>
                </a:cubicBezTo>
                <a:lnTo>
                  <a:pt x="2001" y="11132"/>
                </a:lnTo>
                <a:cubicBezTo>
                  <a:pt x="2025" y="11156"/>
                  <a:pt x="2025" y="11203"/>
                  <a:pt x="2001" y="11227"/>
                </a:cubicBezTo>
                <a:lnTo>
                  <a:pt x="1643" y="11560"/>
                </a:lnTo>
                <a:cubicBezTo>
                  <a:pt x="1643" y="11584"/>
                  <a:pt x="1620" y="11584"/>
                  <a:pt x="1596" y="11584"/>
                </a:cubicBezTo>
                <a:cubicBezTo>
                  <a:pt x="1596" y="11584"/>
                  <a:pt x="1572" y="11584"/>
                  <a:pt x="1548" y="11560"/>
                </a:cubicBezTo>
                <a:lnTo>
                  <a:pt x="357" y="10370"/>
                </a:lnTo>
                <a:cubicBezTo>
                  <a:pt x="357" y="10346"/>
                  <a:pt x="357" y="10346"/>
                  <a:pt x="357" y="10322"/>
                </a:cubicBezTo>
                <a:cubicBezTo>
                  <a:pt x="357" y="10322"/>
                  <a:pt x="357" y="10298"/>
                  <a:pt x="357" y="10274"/>
                </a:cubicBezTo>
                <a:lnTo>
                  <a:pt x="715" y="9941"/>
                </a:lnTo>
                <a:cubicBezTo>
                  <a:pt x="715" y="9917"/>
                  <a:pt x="739" y="9917"/>
                  <a:pt x="762" y="9917"/>
                </a:cubicBezTo>
                <a:close/>
                <a:moveTo>
                  <a:pt x="11441" y="1"/>
                </a:moveTo>
                <a:cubicBezTo>
                  <a:pt x="11379" y="1"/>
                  <a:pt x="11318" y="11"/>
                  <a:pt x="11265" y="34"/>
                </a:cubicBezTo>
                <a:lnTo>
                  <a:pt x="9264" y="987"/>
                </a:lnTo>
                <a:cubicBezTo>
                  <a:pt x="8169" y="1487"/>
                  <a:pt x="7240" y="2297"/>
                  <a:pt x="6597" y="3321"/>
                </a:cubicBezTo>
                <a:lnTo>
                  <a:pt x="6049" y="4178"/>
                </a:lnTo>
                <a:cubicBezTo>
                  <a:pt x="5978" y="4273"/>
                  <a:pt x="5906" y="4392"/>
                  <a:pt x="5835" y="4488"/>
                </a:cubicBezTo>
                <a:cubicBezTo>
                  <a:pt x="5763" y="4559"/>
                  <a:pt x="5787" y="4678"/>
                  <a:pt x="5859" y="4726"/>
                </a:cubicBezTo>
                <a:cubicBezTo>
                  <a:pt x="5899" y="4756"/>
                  <a:pt x="5938" y="4769"/>
                  <a:pt x="5977" y="4769"/>
                </a:cubicBezTo>
                <a:cubicBezTo>
                  <a:pt x="6030" y="4769"/>
                  <a:pt x="6079" y="4743"/>
                  <a:pt x="6121" y="4702"/>
                </a:cubicBezTo>
                <a:cubicBezTo>
                  <a:pt x="6192" y="4583"/>
                  <a:pt x="6263" y="4464"/>
                  <a:pt x="6335" y="4345"/>
                </a:cubicBezTo>
                <a:lnTo>
                  <a:pt x="6883" y="3511"/>
                </a:lnTo>
                <a:cubicBezTo>
                  <a:pt x="7502" y="2535"/>
                  <a:pt x="8359" y="1773"/>
                  <a:pt x="9407" y="1296"/>
                </a:cubicBezTo>
                <a:lnTo>
                  <a:pt x="11241" y="439"/>
                </a:lnTo>
                <a:lnTo>
                  <a:pt x="9740" y="1939"/>
                </a:lnTo>
                <a:cubicBezTo>
                  <a:pt x="9669" y="2011"/>
                  <a:pt x="9669" y="2130"/>
                  <a:pt x="9740" y="2201"/>
                </a:cubicBezTo>
                <a:cubicBezTo>
                  <a:pt x="9764" y="2225"/>
                  <a:pt x="9812" y="2249"/>
                  <a:pt x="9859" y="2249"/>
                </a:cubicBezTo>
                <a:cubicBezTo>
                  <a:pt x="9907" y="2249"/>
                  <a:pt x="9955" y="2225"/>
                  <a:pt x="9979" y="2201"/>
                </a:cubicBezTo>
                <a:lnTo>
                  <a:pt x="11479" y="677"/>
                </a:lnTo>
                <a:lnTo>
                  <a:pt x="10645" y="2511"/>
                </a:lnTo>
                <a:cubicBezTo>
                  <a:pt x="10145" y="3559"/>
                  <a:pt x="9383" y="4440"/>
                  <a:pt x="8407" y="5035"/>
                </a:cubicBezTo>
                <a:lnTo>
                  <a:pt x="7573" y="5583"/>
                </a:lnTo>
                <a:cubicBezTo>
                  <a:pt x="6716" y="6131"/>
                  <a:pt x="6002" y="6869"/>
                  <a:pt x="5501" y="7750"/>
                </a:cubicBezTo>
                <a:lnTo>
                  <a:pt x="4954" y="7226"/>
                </a:lnTo>
                <a:lnTo>
                  <a:pt x="9407" y="2773"/>
                </a:lnTo>
                <a:cubicBezTo>
                  <a:pt x="9478" y="2701"/>
                  <a:pt x="9478" y="2582"/>
                  <a:pt x="9407" y="2511"/>
                </a:cubicBezTo>
                <a:cubicBezTo>
                  <a:pt x="9371" y="2487"/>
                  <a:pt x="9330" y="2475"/>
                  <a:pt x="9288" y="2475"/>
                </a:cubicBezTo>
                <a:cubicBezTo>
                  <a:pt x="9246" y="2475"/>
                  <a:pt x="9205" y="2487"/>
                  <a:pt x="9169" y="2511"/>
                </a:cubicBezTo>
                <a:lnTo>
                  <a:pt x="4716" y="6964"/>
                </a:lnTo>
                <a:lnTo>
                  <a:pt x="4168" y="6440"/>
                </a:lnTo>
                <a:cubicBezTo>
                  <a:pt x="4692" y="6131"/>
                  <a:pt x="5168" y="5774"/>
                  <a:pt x="5573" y="5345"/>
                </a:cubicBezTo>
                <a:cubicBezTo>
                  <a:pt x="5644" y="5273"/>
                  <a:pt x="5644" y="5154"/>
                  <a:pt x="5573" y="5083"/>
                </a:cubicBezTo>
                <a:cubicBezTo>
                  <a:pt x="5541" y="5061"/>
                  <a:pt x="5499" y="5050"/>
                  <a:pt x="5456" y="5050"/>
                </a:cubicBezTo>
                <a:cubicBezTo>
                  <a:pt x="5404" y="5050"/>
                  <a:pt x="5350" y="5067"/>
                  <a:pt x="5311" y="5107"/>
                </a:cubicBezTo>
                <a:cubicBezTo>
                  <a:pt x="4906" y="5535"/>
                  <a:pt x="4430" y="5893"/>
                  <a:pt x="3906" y="6178"/>
                </a:cubicBezTo>
                <a:lnTo>
                  <a:pt x="3715" y="5988"/>
                </a:lnTo>
                <a:cubicBezTo>
                  <a:pt x="3692" y="5952"/>
                  <a:pt x="3650" y="5934"/>
                  <a:pt x="3605" y="5934"/>
                </a:cubicBezTo>
                <a:cubicBezTo>
                  <a:pt x="3561" y="5934"/>
                  <a:pt x="3513" y="5952"/>
                  <a:pt x="3477" y="5988"/>
                </a:cubicBezTo>
                <a:lnTo>
                  <a:pt x="3215" y="6274"/>
                </a:lnTo>
                <a:cubicBezTo>
                  <a:pt x="3120" y="6369"/>
                  <a:pt x="3049" y="6488"/>
                  <a:pt x="3049" y="6631"/>
                </a:cubicBezTo>
                <a:cubicBezTo>
                  <a:pt x="3049" y="6774"/>
                  <a:pt x="3120" y="6893"/>
                  <a:pt x="3215" y="6988"/>
                </a:cubicBezTo>
                <a:cubicBezTo>
                  <a:pt x="3358" y="7155"/>
                  <a:pt x="3382" y="7393"/>
                  <a:pt x="3287" y="7560"/>
                </a:cubicBezTo>
                <a:cubicBezTo>
                  <a:pt x="3144" y="7798"/>
                  <a:pt x="2953" y="7964"/>
                  <a:pt x="2715" y="8084"/>
                </a:cubicBezTo>
                <a:cubicBezTo>
                  <a:pt x="2334" y="8250"/>
                  <a:pt x="2025" y="8536"/>
                  <a:pt x="1834" y="8893"/>
                </a:cubicBezTo>
                <a:cubicBezTo>
                  <a:pt x="1667" y="9227"/>
                  <a:pt x="1382" y="9512"/>
                  <a:pt x="1048" y="9679"/>
                </a:cubicBezTo>
                <a:cubicBezTo>
                  <a:pt x="965" y="9608"/>
                  <a:pt x="858" y="9572"/>
                  <a:pt x="750" y="9572"/>
                </a:cubicBezTo>
                <a:cubicBezTo>
                  <a:pt x="643" y="9572"/>
                  <a:pt x="536" y="9608"/>
                  <a:pt x="453" y="9679"/>
                </a:cubicBezTo>
                <a:lnTo>
                  <a:pt x="119" y="10036"/>
                </a:lnTo>
                <a:cubicBezTo>
                  <a:pt x="48" y="10108"/>
                  <a:pt x="0" y="10203"/>
                  <a:pt x="0" y="10322"/>
                </a:cubicBezTo>
                <a:cubicBezTo>
                  <a:pt x="0" y="10441"/>
                  <a:pt x="48" y="10536"/>
                  <a:pt x="119" y="10608"/>
                </a:cubicBezTo>
                <a:lnTo>
                  <a:pt x="1310" y="11799"/>
                </a:lnTo>
                <a:cubicBezTo>
                  <a:pt x="1382" y="11894"/>
                  <a:pt x="1501" y="11941"/>
                  <a:pt x="1596" y="11941"/>
                </a:cubicBezTo>
                <a:cubicBezTo>
                  <a:pt x="1715" y="11941"/>
                  <a:pt x="1810" y="11894"/>
                  <a:pt x="1905" y="11799"/>
                </a:cubicBezTo>
                <a:lnTo>
                  <a:pt x="2239" y="11465"/>
                </a:lnTo>
                <a:cubicBezTo>
                  <a:pt x="2406" y="11298"/>
                  <a:pt x="2406" y="11060"/>
                  <a:pt x="2239" y="10894"/>
                </a:cubicBezTo>
                <a:cubicBezTo>
                  <a:pt x="2382" y="10655"/>
                  <a:pt x="2548" y="10417"/>
                  <a:pt x="2763" y="10251"/>
                </a:cubicBezTo>
                <a:cubicBezTo>
                  <a:pt x="2858" y="10203"/>
                  <a:pt x="2858" y="10084"/>
                  <a:pt x="2810" y="10012"/>
                </a:cubicBezTo>
                <a:cubicBezTo>
                  <a:pt x="2769" y="9971"/>
                  <a:pt x="2719" y="9946"/>
                  <a:pt x="2671" y="9946"/>
                </a:cubicBezTo>
                <a:cubicBezTo>
                  <a:pt x="2636" y="9946"/>
                  <a:pt x="2602" y="9959"/>
                  <a:pt x="2572" y="9989"/>
                </a:cubicBezTo>
                <a:cubicBezTo>
                  <a:pt x="2334" y="10155"/>
                  <a:pt x="2144" y="10370"/>
                  <a:pt x="2001" y="10632"/>
                </a:cubicBezTo>
                <a:lnTo>
                  <a:pt x="1310" y="9941"/>
                </a:lnTo>
                <a:cubicBezTo>
                  <a:pt x="1667" y="9727"/>
                  <a:pt x="1953" y="9441"/>
                  <a:pt x="2144" y="9060"/>
                </a:cubicBezTo>
                <a:cubicBezTo>
                  <a:pt x="2310" y="8774"/>
                  <a:pt x="2548" y="8536"/>
                  <a:pt x="2858" y="8393"/>
                </a:cubicBezTo>
                <a:cubicBezTo>
                  <a:pt x="3168" y="8274"/>
                  <a:pt x="3406" y="8036"/>
                  <a:pt x="3596" y="7750"/>
                </a:cubicBezTo>
                <a:cubicBezTo>
                  <a:pt x="3787" y="7417"/>
                  <a:pt x="3715" y="7012"/>
                  <a:pt x="3453" y="6750"/>
                </a:cubicBezTo>
                <a:cubicBezTo>
                  <a:pt x="3382" y="6678"/>
                  <a:pt x="3382" y="6583"/>
                  <a:pt x="3453" y="6512"/>
                </a:cubicBezTo>
                <a:lnTo>
                  <a:pt x="3596" y="6369"/>
                </a:lnTo>
                <a:lnTo>
                  <a:pt x="5573" y="8322"/>
                </a:lnTo>
                <a:lnTo>
                  <a:pt x="5430" y="8465"/>
                </a:lnTo>
                <a:cubicBezTo>
                  <a:pt x="5394" y="8500"/>
                  <a:pt x="5347" y="8518"/>
                  <a:pt x="5302" y="8518"/>
                </a:cubicBezTo>
                <a:cubicBezTo>
                  <a:pt x="5257" y="8518"/>
                  <a:pt x="5216" y="8500"/>
                  <a:pt x="5192" y="8465"/>
                </a:cubicBezTo>
                <a:cubicBezTo>
                  <a:pt x="5037" y="8310"/>
                  <a:pt x="4823" y="8230"/>
                  <a:pt x="4611" y="8230"/>
                </a:cubicBezTo>
                <a:cubicBezTo>
                  <a:pt x="4464" y="8230"/>
                  <a:pt x="4318" y="8268"/>
                  <a:pt x="4192" y="8345"/>
                </a:cubicBezTo>
                <a:cubicBezTo>
                  <a:pt x="3906" y="8512"/>
                  <a:pt x="3668" y="8774"/>
                  <a:pt x="3525" y="9084"/>
                </a:cubicBezTo>
                <a:cubicBezTo>
                  <a:pt x="3453" y="9250"/>
                  <a:pt x="3334" y="9393"/>
                  <a:pt x="3215" y="9536"/>
                </a:cubicBezTo>
                <a:cubicBezTo>
                  <a:pt x="3144" y="9608"/>
                  <a:pt x="3144" y="9703"/>
                  <a:pt x="3215" y="9774"/>
                </a:cubicBezTo>
                <a:cubicBezTo>
                  <a:pt x="3251" y="9810"/>
                  <a:pt x="3293" y="9828"/>
                  <a:pt x="3334" y="9828"/>
                </a:cubicBezTo>
                <a:cubicBezTo>
                  <a:pt x="3376" y="9828"/>
                  <a:pt x="3418" y="9810"/>
                  <a:pt x="3453" y="9774"/>
                </a:cubicBezTo>
                <a:cubicBezTo>
                  <a:pt x="3620" y="9631"/>
                  <a:pt x="3763" y="9441"/>
                  <a:pt x="3858" y="9227"/>
                </a:cubicBezTo>
                <a:cubicBezTo>
                  <a:pt x="3953" y="8988"/>
                  <a:pt x="4144" y="8774"/>
                  <a:pt x="4358" y="8655"/>
                </a:cubicBezTo>
                <a:cubicBezTo>
                  <a:pt x="4438" y="8605"/>
                  <a:pt x="4525" y="8581"/>
                  <a:pt x="4611" y="8581"/>
                </a:cubicBezTo>
                <a:cubicBezTo>
                  <a:pt x="4731" y="8581"/>
                  <a:pt x="4847" y="8629"/>
                  <a:pt x="4930" y="8726"/>
                </a:cubicBezTo>
                <a:cubicBezTo>
                  <a:pt x="5037" y="8822"/>
                  <a:pt x="5168" y="8869"/>
                  <a:pt x="5299" y="8869"/>
                </a:cubicBezTo>
                <a:cubicBezTo>
                  <a:pt x="5430" y="8869"/>
                  <a:pt x="5561" y="8822"/>
                  <a:pt x="5668" y="8726"/>
                </a:cubicBezTo>
                <a:lnTo>
                  <a:pt x="5930" y="8441"/>
                </a:lnTo>
                <a:cubicBezTo>
                  <a:pt x="6002" y="8393"/>
                  <a:pt x="6002" y="8274"/>
                  <a:pt x="5930" y="8203"/>
                </a:cubicBezTo>
                <a:lnTo>
                  <a:pt x="5740" y="8012"/>
                </a:lnTo>
                <a:cubicBezTo>
                  <a:pt x="6240" y="7155"/>
                  <a:pt x="6930" y="6417"/>
                  <a:pt x="7764" y="5869"/>
                </a:cubicBezTo>
                <a:lnTo>
                  <a:pt x="8597" y="5345"/>
                </a:lnTo>
                <a:cubicBezTo>
                  <a:pt x="9621" y="4678"/>
                  <a:pt x="10431" y="3773"/>
                  <a:pt x="10955" y="2654"/>
                </a:cubicBezTo>
                <a:lnTo>
                  <a:pt x="11884" y="653"/>
                </a:lnTo>
                <a:cubicBezTo>
                  <a:pt x="11979" y="487"/>
                  <a:pt x="11931" y="272"/>
                  <a:pt x="11788" y="130"/>
                </a:cubicBezTo>
                <a:cubicBezTo>
                  <a:pt x="11708" y="49"/>
                  <a:pt x="11572" y="1"/>
                  <a:pt x="11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7"/>
          <p:cNvSpPr/>
          <p:nvPr/>
        </p:nvSpPr>
        <p:spPr>
          <a:xfrm>
            <a:off x="2688143" y="2691921"/>
            <a:ext cx="292753" cy="420832"/>
          </a:xfrm>
          <a:custGeom>
            <a:rect b="b" l="l" r="r" t="t"/>
            <a:pathLst>
              <a:path extrusionOk="0" h="11914" w="8288">
                <a:moveTo>
                  <a:pt x="1906" y="5460"/>
                </a:moveTo>
                <a:cubicBezTo>
                  <a:pt x="1953" y="5460"/>
                  <a:pt x="2001" y="5460"/>
                  <a:pt x="2048" y="5484"/>
                </a:cubicBezTo>
                <a:lnTo>
                  <a:pt x="2358" y="5674"/>
                </a:lnTo>
                <a:cubicBezTo>
                  <a:pt x="2382" y="5674"/>
                  <a:pt x="2406" y="5698"/>
                  <a:pt x="2406" y="5698"/>
                </a:cubicBezTo>
                <a:lnTo>
                  <a:pt x="1691" y="5698"/>
                </a:lnTo>
                <a:lnTo>
                  <a:pt x="1787" y="5555"/>
                </a:lnTo>
                <a:cubicBezTo>
                  <a:pt x="1810" y="5508"/>
                  <a:pt x="1858" y="5484"/>
                  <a:pt x="1906" y="5460"/>
                </a:cubicBezTo>
                <a:close/>
                <a:moveTo>
                  <a:pt x="6310" y="5417"/>
                </a:moveTo>
                <a:cubicBezTo>
                  <a:pt x="6392" y="5417"/>
                  <a:pt x="6461" y="5462"/>
                  <a:pt x="6478" y="5531"/>
                </a:cubicBezTo>
                <a:lnTo>
                  <a:pt x="6549" y="5698"/>
                </a:lnTo>
                <a:lnTo>
                  <a:pt x="5930" y="5698"/>
                </a:lnTo>
                <a:cubicBezTo>
                  <a:pt x="5954" y="5650"/>
                  <a:pt x="5954" y="5579"/>
                  <a:pt x="5954" y="5531"/>
                </a:cubicBezTo>
                <a:lnTo>
                  <a:pt x="6216" y="5436"/>
                </a:lnTo>
                <a:cubicBezTo>
                  <a:pt x="6248" y="5423"/>
                  <a:pt x="6280" y="5417"/>
                  <a:pt x="6310" y="5417"/>
                </a:cubicBezTo>
                <a:close/>
                <a:moveTo>
                  <a:pt x="2834" y="5198"/>
                </a:moveTo>
                <a:cubicBezTo>
                  <a:pt x="2882" y="5198"/>
                  <a:pt x="2930" y="5198"/>
                  <a:pt x="2977" y="5222"/>
                </a:cubicBezTo>
                <a:lnTo>
                  <a:pt x="3311" y="5365"/>
                </a:lnTo>
                <a:cubicBezTo>
                  <a:pt x="3334" y="5388"/>
                  <a:pt x="3334" y="5388"/>
                  <a:pt x="3358" y="5412"/>
                </a:cubicBezTo>
                <a:cubicBezTo>
                  <a:pt x="3311" y="5508"/>
                  <a:pt x="3311" y="5603"/>
                  <a:pt x="3311" y="5722"/>
                </a:cubicBezTo>
                <a:lnTo>
                  <a:pt x="2811" y="5722"/>
                </a:lnTo>
                <a:cubicBezTo>
                  <a:pt x="2763" y="5603"/>
                  <a:pt x="2715" y="5508"/>
                  <a:pt x="2644" y="5436"/>
                </a:cubicBezTo>
                <a:lnTo>
                  <a:pt x="2715" y="5317"/>
                </a:lnTo>
                <a:cubicBezTo>
                  <a:pt x="2739" y="5269"/>
                  <a:pt x="2763" y="5222"/>
                  <a:pt x="2834" y="5198"/>
                </a:cubicBezTo>
                <a:close/>
                <a:moveTo>
                  <a:pt x="4179" y="5259"/>
                </a:moveTo>
                <a:cubicBezTo>
                  <a:pt x="4253" y="5259"/>
                  <a:pt x="4327" y="5301"/>
                  <a:pt x="4358" y="5365"/>
                </a:cubicBezTo>
                <a:lnTo>
                  <a:pt x="4454" y="5531"/>
                </a:lnTo>
                <a:lnTo>
                  <a:pt x="4406" y="5627"/>
                </a:lnTo>
                <a:cubicBezTo>
                  <a:pt x="4406" y="5650"/>
                  <a:pt x="4406" y="5698"/>
                  <a:pt x="4382" y="5722"/>
                </a:cubicBezTo>
                <a:lnTo>
                  <a:pt x="3668" y="5722"/>
                </a:lnTo>
                <a:cubicBezTo>
                  <a:pt x="3644" y="5627"/>
                  <a:pt x="3668" y="5508"/>
                  <a:pt x="3763" y="5460"/>
                </a:cubicBezTo>
                <a:lnTo>
                  <a:pt x="4073" y="5293"/>
                </a:lnTo>
                <a:cubicBezTo>
                  <a:pt x="4104" y="5269"/>
                  <a:pt x="4141" y="5259"/>
                  <a:pt x="4179" y="5259"/>
                </a:cubicBezTo>
                <a:close/>
                <a:moveTo>
                  <a:pt x="5028" y="5252"/>
                </a:moveTo>
                <a:cubicBezTo>
                  <a:pt x="5055" y="5252"/>
                  <a:pt x="5085" y="5258"/>
                  <a:pt x="5121" y="5269"/>
                </a:cubicBezTo>
                <a:lnTo>
                  <a:pt x="5454" y="5388"/>
                </a:lnTo>
                <a:cubicBezTo>
                  <a:pt x="5573" y="5412"/>
                  <a:pt x="5621" y="5531"/>
                  <a:pt x="5597" y="5627"/>
                </a:cubicBezTo>
                <a:lnTo>
                  <a:pt x="5573" y="5722"/>
                </a:lnTo>
                <a:lnTo>
                  <a:pt x="4763" y="5722"/>
                </a:lnTo>
                <a:lnTo>
                  <a:pt x="4859" y="5388"/>
                </a:lnTo>
                <a:cubicBezTo>
                  <a:pt x="4882" y="5341"/>
                  <a:pt x="4906" y="5293"/>
                  <a:pt x="4954" y="5269"/>
                </a:cubicBezTo>
                <a:cubicBezTo>
                  <a:pt x="4978" y="5258"/>
                  <a:pt x="5001" y="5252"/>
                  <a:pt x="5028" y="5252"/>
                </a:cubicBezTo>
                <a:close/>
                <a:moveTo>
                  <a:pt x="7883" y="6055"/>
                </a:moveTo>
                <a:cubicBezTo>
                  <a:pt x="7907" y="6055"/>
                  <a:pt x="7931" y="6079"/>
                  <a:pt x="7931" y="6127"/>
                </a:cubicBezTo>
                <a:lnTo>
                  <a:pt x="7931" y="6865"/>
                </a:lnTo>
                <a:lnTo>
                  <a:pt x="6740" y="6865"/>
                </a:lnTo>
                <a:cubicBezTo>
                  <a:pt x="6645" y="6865"/>
                  <a:pt x="6573" y="6936"/>
                  <a:pt x="6573" y="7032"/>
                </a:cubicBezTo>
                <a:cubicBezTo>
                  <a:pt x="6573" y="7127"/>
                  <a:pt x="6645" y="7222"/>
                  <a:pt x="6740" y="7222"/>
                </a:cubicBezTo>
                <a:lnTo>
                  <a:pt x="7931" y="7222"/>
                </a:lnTo>
                <a:lnTo>
                  <a:pt x="7931" y="7556"/>
                </a:lnTo>
                <a:lnTo>
                  <a:pt x="358" y="7556"/>
                </a:lnTo>
                <a:lnTo>
                  <a:pt x="358" y="7222"/>
                </a:lnTo>
                <a:lnTo>
                  <a:pt x="5930" y="7222"/>
                </a:lnTo>
                <a:cubicBezTo>
                  <a:pt x="6025" y="7222"/>
                  <a:pt x="6121" y="7127"/>
                  <a:pt x="6121" y="7032"/>
                </a:cubicBezTo>
                <a:cubicBezTo>
                  <a:pt x="6121" y="6936"/>
                  <a:pt x="6025" y="6865"/>
                  <a:pt x="5930" y="6865"/>
                </a:cubicBezTo>
                <a:lnTo>
                  <a:pt x="358" y="6865"/>
                </a:lnTo>
                <a:lnTo>
                  <a:pt x="358" y="6127"/>
                </a:lnTo>
                <a:cubicBezTo>
                  <a:pt x="358" y="6079"/>
                  <a:pt x="405" y="6055"/>
                  <a:pt x="429" y="6055"/>
                </a:cubicBezTo>
                <a:close/>
                <a:moveTo>
                  <a:pt x="7931" y="7913"/>
                </a:moveTo>
                <a:lnTo>
                  <a:pt x="7931" y="8270"/>
                </a:lnTo>
                <a:lnTo>
                  <a:pt x="7383" y="8270"/>
                </a:lnTo>
                <a:cubicBezTo>
                  <a:pt x="7288" y="8270"/>
                  <a:pt x="7216" y="8341"/>
                  <a:pt x="7216" y="8437"/>
                </a:cubicBezTo>
                <a:lnTo>
                  <a:pt x="7216" y="8984"/>
                </a:lnTo>
                <a:lnTo>
                  <a:pt x="6835" y="8984"/>
                </a:lnTo>
                <a:lnTo>
                  <a:pt x="6835" y="8437"/>
                </a:lnTo>
                <a:cubicBezTo>
                  <a:pt x="6835" y="8341"/>
                  <a:pt x="6764" y="8270"/>
                  <a:pt x="6668" y="8270"/>
                </a:cubicBezTo>
                <a:lnTo>
                  <a:pt x="5954" y="8270"/>
                </a:lnTo>
                <a:cubicBezTo>
                  <a:pt x="5859" y="8270"/>
                  <a:pt x="5787" y="8341"/>
                  <a:pt x="5787" y="8437"/>
                </a:cubicBezTo>
                <a:lnTo>
                  <a:pt x="5787" y="8984"/>
                </a:lnTo>
                <a:lnTo>
                  <a:pt x="5406" y="8984"/>
                </a:lnTo>
                <a:lnTo>
                  <a:pt x="5406" y="8437"/>
                </a:lnTo>
                <a:cubicBezTo>
                  <a:pt x="5406" y="8341"/>
                  <a:pt x="5335" y="8270"/>
                  <a:pt x="5240" y="8270"/>
                </a:cubicBezTo>
                <a:lnTo>
                  <a:pt x="4501" y="8270"/>
                </a:lnTo>
                <a:cubicBezTo>
                  <a:pt x="4406" y="8270"/>
                  <a:pt x="4335" y="8341"/>
                  <a:pt x="4335" y="8437"/>
                </a:cubicBezTo>
                <a:lnTo>
                  <a:pt x="4335" y="8984"/>
                </a:lnTo>
                <a:lnTo>
                  <a:pt x="3954" y="8984"/>
                </a:lnTo>
                <a:lnTo>
                  <a:pt x="3954" y="8437"/>
                </a:lnTo>
                <a:cubicBezTo>
                  <a:pt x="3954" y="8341"/>
                  <a:pt x="3882" y="8270"/>
                  <a:pt x="3787" y="8270"/>
                </a:cubicBezTo>
                <a:lnTo>
                  <a:pt x="3072" y="8270"/>
                </a:lnTo>
                <a:cubicBezTo>
                  <a:pt x="2977" y="8270"/>
                  <a:pt x="2882" y="8341"/>
                  <a:pt x="2882" y="8437"/>
                </a:cubicBezTo>
                <a:lnTo>
                  <a:pt x="2882" y="8984"/>
                </a:lnTo>
                <a:lnTo>
                  <a:pt x="2525" y="8984"/>
                </a:lnTo>
                <a:lnTo>
                  <a:pt x="2525" y="8437"/>
                </a:lnTo>
                <a:cubicBezTo>
                  <a:pt x="2525" y="8341"/>
                  <a:pt x="2453" y="8270"/>
                  <a:pt x="2358" y="8270"/>
                </a:cubicBezTo>
                <a:lnTo>
                  <a:pt x="1620" y="8270"/>
                </a:lnTo>
                <a:cubicBezTo>
                  <a:pt x="1525" y="8270"/>
                  <a:pt x="1453" y="8341"/>
                  <a:pt x="1453" y="8437"/>
                </a:cubicBezTo>
                <a:lnTo>
                  <a:pt x="1453" y="8984"/>
                </a:lnTo>
                <a:lnTo>
                  <a:pt x="1072" y="8984"/>
                </a:lnTo>
                <a:lnTo>
                  <a:pt x="1072" y="8437"/>
                </a:lnTo>
                <a:cubicBezTo>
                  <a:pt x="1072" y="8341"/>
                  <a:pt x="1001" y="8270"/>
                  <a:pt x="905" y="8270"/>
                </a:cubicBezTo>
                <a:lnTo>
                  <a:pt x="358" y="8270"/>
                </a:lnTo>
                <a:lnTo>
                  <a:pt x="358" y="7913"/>
                </a:lnTo>
                <a:close/>
                <a:moveTo>
                  <a:pt x="7931" y="8603"/>
                </a:moveTo>
                <a:cubicBezTo>
                  <a:pt x="7931" y="8984"/>
                  <a:pt x="7835" y="9342"/>
                  <a:pt x="7692" y="9675"/>
                </a:cubicBezTo>
                <a:lnTo>
                  <a:pt x="3596" y="9675"/>
                </a:lnTo>
                <a:cubicBezTo>
                  <a:pt x="3501" y="9675"/>
                  <a:pt x="3430" y="9770"/>
                  <a:pt x="3430" y="9866"/>
                </a:cubicBezTo>
                <a:cubicBezTo>
                  <a:pt x="3430" y="9961"/>
                  <a:pt x="3501" y="10032"/>
                  <a:pt x="3596" y="10032"/>
                </a:cubicBezTo>
                <a:lnTo>
                  <a:pt x="7526" y="10032"/>
                </a:lnTo>
                <a:cubicBezTo>
                  <a:pt x="7454" y="10151"/>
                  <a:pt x="7359" y="10270"/>
                  <a:pt x="7288" y="10390"/>
                </a:cubicBezTo>
                <a:lnTo>
                  <a:pt x="1024" y="10390"/>
                </a:lnTo>
                <a:cubicBezTo>
                  <a:pt x="929" y="10270"/>
                  <a:pt x="858" y="10151"/>
                  <a:pt x="786" y="10032"/>
                </a:cubicBezTo>
                <a:lnTo>
                  <a:pt x="2787" y="10032"/>
                </a:lnTo>
                <a:cubicBezTo>
                  <a:pt x="2882" y="10032"/>
                  <a:pt x="2953" y="9961"/>
                  <a:pt x="2953" y="9866"/>
                </a:cubicBezTo>
                <a:cubicBezTo>
                  <a:pt x="2953" y="9770"/>
                  <a:pt x="2882" y="9675"/>
                  <a:pt x="2787" y="9675"/>
                </a:cubicBezTo>
                <a:lnTo>
                  <a:pt x="620" y="9675"/>
                </a:lnTo>
                <a:cubicBezTo>
                  <a:pt x="477" y="9342"/>
                  <a:pt x="381" y="8984"/>
                  <a:pt x="358" y="8603"/>
                </a:cubicBezTo>
                <a:lnTo>
                  <a:pt x="739" y="8603"/>
                </a:lnTo>
                <a:lnTo>
                  <a:pt x="739" y="9151"/>
                </a:lnTo>
                <a:cubicBezTo>
                  <a:pt x="739" y="9246"/>
                  <a:pt x="810" y="9342"/>
                  <a:pt x="905" y="9342"/>
                </a:cubicBezTo>
                <a:lnTo>
                  <a:pt x="1620" y="9342"/>
                </a:lnTo>
                <a:cubicBezTo>
                  <a:pt x="1715" y="9342"/>
                  <a:pt x="1810" y="9246"/>
                  <a:pt x="1810" y="9151"/>
                </a:cubicBezTo>
                <a:lnTo>
                  <a:pt x="1810" y="8603"/>
                </a:lnTo>
                <a:lnTo>
                  <a:pt x="2168" y="8603"/>
                </a:lnTo>
                <a:lnTo>
                  <a:pt x="2168" y="9151"/>
                </a:lnTo>
                <a:cubicBezTo>
                  <a:pt x="2168" y="9246"/>
                  <a:pt x="2263" y="9342"/>
                  <a:pt x="2358" y="9342"/>
                </a:cubicBezTo>
                <a:lnTo>
                  <a:pt x="3072" y="9342"/>
                </a:lnTo>
                <a:cubicBezTo>
                  <a:pt x="3168" y="9342"/>
                  <a:pt x="3239" y="9246"/>
                  <a:pt x="3239" y="9151"/>
                </a:cubicBezTo>
                <a:lnTo>
                  <a:pt x="3239" y="8603"/>
                </a:lnTo>
                <a:lnTo>
                  <a:pt x="3620" y="8603"/>
                </a:lnTo>
                <a:lnTo>
                  <a:pt x="3620" y="9151"/>
                </a:lnTo>
                <a:cubicBezTo>
                  <a:pt x="3620" y="9246"/>
                  <a:pt x="3692" y="9342"/>
                  <a:pt x="3787" y="9342"/>
                </a:cubicBezTo>
                <a:lnTo>
                  <a:pt x="4501" y="9342"/>
                </a:lnTo>
                <a:cubicBezTo>
                  <a:pt x="4597" y="9342"/>
                  <a:pt x="4692" y="9246"/>
                  <a:pt x="4692" y="9151"/>
                </a:cubicBezTo>
                <a:lnTo>
                  <a:pt x="4692" y="8603"/>
                </a:lnTo>
                <a:lnTo>
                  <a:pt x="5049" y="8603"/>
                </a:lnTo>
                <a:lnTo>
                  <a:pt x="5049" y="9151"/>
                </a:lnTo>
                <a:cubicBezTo>
                  <a:pt x="5049" y="9246"/>
                  <a:pt x="5144" y="9342"/>
                  <a:pt x="5240" y="9342"/>
                </a:cubicBezTo>
                <a:lnTo>
                  <a:pt x="5954" y="9342"/>
                </a:lnTo>
                <a:cubicBezTo>
                  <a:pt x="6049" y="9342"/>
                  <a:pt x="6121" y="9246"/>
                  <a:pt x="6121" y="9151"/>
                </a:cubicBezTo>
                <a:lnTo>
                  <a:pt x="6121" y="8603"/>
                </a:lnTo>
                <a:lnTo>
                  <a:pt x="6502" y="8603"/>
                </a:lnTo>
                <a:lnTo>
                  <a:pt x="6502" y="9151"/>
                </a:lnTo>
                <a:cubicBezTo>
                  <a:pt x="6502" y="9246"/>
                  <a:pt x="6573" y="9342"/>
                  <a:pt x="6668" y="9342"/>
                </a:cubicBezTo>
                <a:lnTo>
                  <a:pt x="7383" y="9342"/>
                </a:lnTo>
                <a:cubicBezTo>
                  <a:pt x="7478" y="9342"/>
                  <a:pt x="7573" y="9246"/>
                  <a:pt x="7573" y="9151"/>
                </a:cubicBezTo>
                <a:lnTo>
                  <a:pt x="7573" y="8603"/>
                </a:lnTo>
                <a:close/>
                <a:moveTo>
                  <a:pt x="6954" y="10723"/>
                </a:moveTo>
                <a:cubicBezTo>
                  <a:pt x="6407" y="11247"/>
                  <a:pt x="5644" y="11580"/>
                  <a:pt x="4835" y="11580"/>
                </a:cubicBezTo>
                <a:lnTo>
                  <a:pt x="3477" y="11580"/>
                </a:lnTo>
                <a:cubicBezTo>
                  <a:pt x="2644" y="11580"/>
                  <a:pt x="1906" y="11247"/>
                  <a:pt x="1334" y="10723"/>
                </a:cubicBezTo>
                <a:close/>
                <a:moveTo>
                  <a:pt x="3963" y="0"/>
                </a:moveTo>
                <a:cubicBezTo>
                  <a:pt x="3899" y="0"/>
                  <a:pt x="3830" y="47"/>
                  <a:pt x="3811" y="126"/>
                </a:cubicBezTo>
                <a:cubicBezTo>
                  <a:pt x="3787" y="197"/>
                  <a:pt x="3835" y="292"/>
                  <a:pt x="3906" y="316"/>
                </a:cubicBezTo>
                <a:cubicBezTo>
                  <a:pt x="3906" y="340"/>
                  <a:pt x="4287" y="530"/>
                  <a:pt x="4287" y="1007"/>
                </a:cubicBezTo>
                <a:cubicBezTo>
                  <a:pt x="4263" y="1173"/>
                  <a:pt x="4168" y="1411"/>
                  <a:pt x="3977" y="1554"/>
                </a:cubicBezTo>
                <a:cubicBezTo>
                  <a:pt x="3891" y="1612"/>
                  <a:pt x="3796" y="1644"/>
                  <a:pt x="3686" y="1644"/>
                </a:cubicBezTo>
                <a:cubicBezTo>
                  <a:pt x="3615" y="1644"/>
                  <a:pt x="3538" y="1630"/>
                  <a:pt x="3454" y="1602"/>
                </a:cubicBezTo>
                <a:cubicBezTo>
                  <a:pt x="3144" y="1507"/>
                  <a:pt x="3025" y="1221"/>
                  <a:pt x="3025" y="1197"/>
                </a:cubicBezTo>
                <a:cubicBezTo>
                  <a:pt x="3001" y="1126"/>
                  <a:pt x="2930" y="1078"/>
                  <a:pt x="2834" y="1078"/>
                </a:cubicBezTo>
                <a:cubicBezTo>
                  <a:pt x="2811" y="1102"/>
                  <a:pt x="2763" y="1102"/>
                  <a:pt x="2739" y="1150"/>
                </a:cubicBezTo>
                <a:cubicBezTo>
                  <a:pt x="2477" y="1388"/>
                  <a:pt x="2072" y="2031"/>
                  <a:pt x="2453" y="2697"/>
                </a:cubicBezTo>
                <a:cubicBezTo>
                  <a:pt x="2668" y="3078"/>
                  <a:pt x="2549" y="3412"/>
                  <a:pt x="2334" y="3579"/>
                </a:cubicBezTo>
                <a:cubicBezTo>
                  <a:pt x="2279" y="3634"/>
                  <a:pt x="2096" y="3760"/>
                  <a:pt x="1852" y="3760"/>
                </a:cubicBezTo>
                <a:cubicBezTo>
                  <a:pt x="1779" y="3760"/>
                  <a:pt x="1701" y="3749"/>
                  <a:pt x="1620" y="3721"/>
                </a:cubicBezTo>
                <a:cubicBezTo>
                  <a:pt x="1405" y="3626"/>
                  <a:pt x="1263" y="3460"/>
                  <a:pt x="1191" y="3221"/>
                </a:cubicBezTo>
                <a:cubicBezTo>
                  <a:pt x="1167" y="3150"/>
                  <a:pt x="1144" y="3126"/>
                  <a:pt x="1096" y="3102"/>
                </a:cubicBezTo>
                <a:cubicBezTo>
                  <a:pt x="1071" y="3085"/>
                  <a:pt x="1042" y="3078"/>
                  <a:pt x="1014" y="3078"/>
                </a:cubicBezTo>
                <a:cubicBezTo>
                  <a:pt x="963" y="3078"/>
                  <a:pt x="912" y="3104"/>
                  <a:pt x="882" y="3150"/>
                </a:cubicBezTo>
                <a:cubicBezTo>
                  <a:pt x="429" y="3721"/>
                  <a:pt x="215" y="4484"/>
                  <a:pt x="310" y="5222"/>
                </a:cubicBezTo>
                <a:cubicBezTo>
                  <a:pt x="334" y="5388"/>
                  <a:pt x="358" y="5555"/>
                  <a:pt x="405" y="5698"/>
                </a:cubicBezTo>
                <a:cubicBezTo>
                  <a:pt x="191" y="5698"/>
                  <a:pt x="0" y="5889"/>
                  <a:pt x="0" y="6103"/>
                </a:cubicBezTo>
                <a:lnTo>
                  <a:pt x="0" y="8461"/>
                </a:lnTo>
                <a:cubicBezTo>
                  <a:pt x="0" y="10366"/>
                  <a:pt x="1548" y="11914"/>
                  <a:pt x="3454" y="11914"/>
                </a:cubicBezTo>
                <a:lnTo>
                  <a:pt x="4811" y="11914"/>
                </a:lnTo>
                <a:cubicBezTo>
                  <a:pt x="6716" y="11914"/>
                  <a:pt x="8264" y="10366"/>
                  <a:pt x="8264" y="8461"/>
                </a:cubicBezTo>
                <a:lnTo>
                  <a:pt x="8264" y="6103"/>
                </a:lnTo>
                <a:cubicBezTo>
                  <a:pt x="8288" y="5889"/>
                  <a:pt x="8097" y="5698"/>
                  <a:pt x="7883" y="5698"/>
                </a:cubicBezTo>
                <a:lnTo>
                  <a:pt x="7835" y="5698"/>
                </a:lnTo>
                <a:cubicBezTo>
                  <a:pt x="8026" y="5341"/>
                  <a:pt x="8121" y="4960"/>
                  <a:pt x="8169" y="4579"/>
                </a:cubicBezTo>
                <a:cubicBezTo>
                  <a:pt x="8240" y="3769"/>
                  <a:pt x="7883" y="2983"/>
                  <a:pt x="7216" y="2531"/>
                </a:cubicBezTo>
                <a:cubicBezTo>
                  <a:pt x="7192" y="2515"/>
                  <a:pt x="7163" y="2507"/>
                  <a:pt x="7133" y="2507"/>
                </a:cubicBezTo>
                <a:cubicBezTo>
                  <a:pt x="7073" y="2507"/>
                  <a:pt x="7010" y="2539"/>
                  <a:pt x="6978" y="2602"/>
                </a:cubicBezTo>
                <a:cubicBezTo>
                  <a:pt x="6930" y="2650"/>
                  <a:pt x="6954" y="2721"/>
                  <a:pt x="6978" y="2793"/>
                </a:cubicBezTo>
                <a:cubicBezTo>
                  <a:pt x="7097" y="2959"/>
                  <a:pt x="7169" y="3174"/>
                  <a:pt x="7073" y="3388"/>
                </a:cubicBezTo>
                <a:cubicBezTo>
                  <a:pt x="6999" y="3649"/>
                  <a:pt x="6764" y="3807"/>
                  <a:pt x="6518" y="3807"/>
                </a:cubicBezTo>
                <a:cubicBezTo>
                  <a:pt x="6449" y="3807"/>
                  <a:pt x="6379" y="3795"/>
                  <a:pt x="6311" y="3769"/>
                </a:cubicBezTo>
                <a:cubicBezTo>
                  <a:pt x="6145" y="3698"/>
                  <a:pt x="6025" y="3602"/>
                  <a:pt x="5978" y="3460"/>
                </a:cubicBezTo>
                <a:cubicBezTo>
                  <a:pt x="5906" y="3269"/>
                  <a:pt x="5930" y="3031"/>
                  <a:pt x="6025" y="2793"/>
                </a:cubicBezTo>
                <a:cubicBezTo>
                  <a:pt x="6145" y="2578"/>
                  <a:pt x="6192" y="2340"/>
                  <a:pt x="6192" y="2126"/>
                </a:cubicBezTo>
                <a:cubicBezTo>
                  <a:pt x="6192" y="1888"/>
                  <a:pt x="6145" y="1650"/>
                  <a:pt x="6025" y="1435"/>
                </a:cubicBezTo>
                <a:cubicBezTo>
                  <a:pt x="6006" y="1356"/>
                  <a:pt x="5937" y="1310"/>
                  <a:pt x="5860" y="1310"/>
                </a:cubicBezTo>
                <a:cubicBezTo>
                  <a:pt x="5844" y="1310"/>
                  <a:pt x="5827" y="1312"/>
                  <a:pt x="5811" y="1316"/>
                </a:cubicBezTo>
                <a:cubicBezTo>
                  <a:pt x="5716" y="1364"/>
                  <a:pt x="5668" y="1483"/>
                  <a:pt x="5716" y="1554"/>
                </a:cubicBezTo>
                <a:cubicBezTo>
                  <a:pt x="5787" y="1745"/>
                  <a:pt x="5835" y="1935"/>
                  <a:pt x="5835" y="2126"/>
                </a:cubicBezTo>
                <a:cubicBezTo>
                  <a:pt x="5835" y="2293"/>
                  <a:pt x="5811" y="2483"/>
                  <a:pt x="5716" y="2650"/>
                </a:cubicBezTo>
                <a:cubicBezTo>
                  <a:pt x="5573" y="2983"/>
                  <a:pt x="5525" y="3317"/>
                  <a:pt x="5644" y="3579"/>
                </a:cubicBezTo>
                <a:cubicBezTo>
                  <a:pt x="5740" y="3817"/>
                  <a:pt x="5930" y="3983"/>
                  <a:pt x="6192" y="4103"/>
                </a:cubicBezTo>
                <a:cubicBezTo>
                  <a:pt x="6289" y="4136"/>
                  <a:pt x="6389" y="4153"/>
                  <a:pt x="6488" y="4153"/>
                </a:cubicBezTo>
                <a:cubicBezTo>
                  <a:pt x="6877" y="4153"/>
                  <a:pt x="7255" y="3905"/>
                  <a:pt x="7407" y="3507"/>
                </a:cubicBezTo>
                <a:cubicBezTo>
                  <a:pt x="7431" y="3436"/>
                  <a:pt x="7454" y="3340"/>
                  <a:pt x="7454" y="3269"/>
                </a:cubicBezTo>
                <a:cubicBezTo>
                  <a:pt x="7740" y="3626"/>
                  <a:pt x="7859" y="4079"/>
                  <a:pt x="7812" y="4531"/>
                </a:cubicBezTo>
                <a:cubicBezTo>
                  <a:pt x="7764" y="4936"/>
                  <a:pt x="7645" y="5341"/>
                  <a:pt x="7454" y="5722"/>
                </a:cubicBezTo>
                <a:lnTo>
                  <a:pt x="6930" y="5722"/>
                </a:lnTo>
                <a:lnTo>
                  <a:pt x="6811" y="5412"/>
                </a:lnTo>
                <a:cubicBezTo>
                  <a:pt x="6721" y="5195"/>
                  <a:pt x="6521" y="5061"/>
                  <a:pt x="6304" y="5061"/>
                </a:cubicBezTo>
                <a:cubicBezTo>
                  <a:pt x="6236" y="5061"/>
                  <a:pt x="6166" y="5074"/>
                  <a:pt x="6097" y="5103"/>
                </a:cubicBezTo>
                <a:lnTo>
                  <a:pt x="5811" y="5222"/>
                </a:lnTo>
                <a:cubicBezTo>
                  <a:pt x="5740" y="5150"/>
                  <a:pt x="5644" y="5079"/>
                  <a:pt x="5502" y="5031"/>
                </a:cubicBezTo>
                <a:cubicBezTo>
                  <a:pt x="5573" y="4579"/>
                  <a:pt x="5549" y="4103"/>
                  <a:pt x="5168" y="3483"/>
                </a:cubicBezTo>
                <a:cubicBezTo>
                  <a:pt x="4787" y="2936"/>
                  <a:pt x="4287" y="2674"/>
                  <a:pt x="4025" y="2578"/>
                </a:cubicBezTo>
                <a:cubicBezTo>
                  <a:pt x="4007" y="2572"/>
                  <a:pt x="3988" y="2569"/>
                  <a:pt x="3968" y="2569"/>
                </a:cubicBezTo>
                <a:cubicBezTo>
                  <a:pt x="3909" y="2569"/>
                  <a:pt x="3846" y="2596"/>
                  <a:pt x="3811" y="2650"/>
                </a:cubicBezTo>
                <a:cubicBezTo>
                  <a:pt x="3787" y="2674"/>
                  <a:pt x="3787" y="2745"/>
                  <a:pt x="3787" y="2793"/>
                </a:cubicBezTo>
                <a:cubicBezTo>
                  <a:pt x="3835" y="3078"/>
                  <a:pt x="3787" y="3317"/>
                  <a:pt x="3692" y="3507"/>
                </a:cubicBezTo>
                <a:cubicBezTo>
                  <a:pt x="3644" y="3579"/>
                  <a:pt x="3668" y="3674"/>
                  <a:pt x="3763" y="3745"/>
                </a:cubicBezTo>
                <a:cubicBezTo>
                  <a:pt x="3787" y="3761"/>
                  <a:pt x="3816" y="3769"/>
                  <a:pt x="3846" y="3769"/>
                </a:cubicBezTo>
                <a:cubicBezTo>
                  <a:pt x="3906" y="3769"/>
                  <a:pt x="3970" y="3737"/>
                  <a:pt x="4001" y="3674"/>
                </a:cubicBezTo>
                <a:cubicBezTo>
                  <a:pt x="4097" y="3483"/>
                  <a:pt x="4144" y="3269"/>
                  <a:pt x="4144" y="3031"/>
                </a:cubicBezTo>
                <a:cubicBezTo>
                  <a:pt x="4382" y="3150"/>
                  <a:pt x="4644" y="3340"/>
                  <a:pt x="4859" y="3674"/>
                </a:cubicBezTo>
                <a:cubicBezTo>
                  <a:pt x="5192" y="4174"/>
                  <a:pt x="5216" y="4579"/>
                  <a:pt x="5168" y="4936"/>
                </a:cubicBezTo>
                <a:cubicBezTo>
                  <a:pt x="5126" y="4919"/>
                  <a:pt x="5081" y="4911"/>
                  <a:pt x="5035" y="4911"/>
                </a:cubicBezTo>
                <a:cubicBezTo>
                  <a:pt x="4951" y="4911"/>
                  <a:pt x="4864" y="4938"/>
                  <a:pt x="4787" y="4984"/>
                </a:cubicBezTo>
                <a:cubicBezTo>
                  <a:pt x="4716" y="5007"/>
                  <a:pt x="4644" y="5079"/>
                  <a:pt x="4597" y="5127"/>
                </a:cubicBezTo>
                <a:cubicBezTo>
                  <a:pt x="4489" y="4989"/>
                  <a:pt x="4333" y="4920"/>
                  <a:pt x="4172" y="4920"/>
                </a:cubicBezTo>
                <a:cubicBezTo>
                  <a:pt x="4082" y="4920"/>
                  <a:pt x="3991" y="4941"/>
                  <a:pt x="3906" y="4984"/>
                </a:cubicBezTo>
                <a:lnTo>
                  <a:pt x="3596" y="5150"/>
                </a:lnTo>
                <a:cubicBezTo>
                  <a:pt x="3549" y="5127"/>
                  <a:pt x="3501" y="5079"/>
                  <a:pt x="3454" y="5055"/>
                </a:cubicBezTo>
                <a:lnTo>
                  <a:pt x="3120" y="4912"/>
                </a:lnTo>
                <a:cubicBezTo>
                  <a:pt x="3072" y="4865"/>
                  <a:pt x="3001" y="4865"/>
                  <a:pt x="2953" y="4841"/>
                </a:cubicBezTo>
                <a:cubicBezTo>
                  <a:pt x="2977" y="4722"/>
                  <a:pt x="3025" y="4603"/>
                  <a:pt x="3096" y="4484"/>
                </a:cubicBezTo>
                <a:cubicBezTo>
                  <a:pt x="3168" y="4388"/>
                  <a:pt x="3239" y="4317"/>
                  <a:pt x="3334" y="4245"/>
                </a:cubicBezTo>
                <a:cubicBezTo>
                  <a:pt x="3406" y="4198"/>
                  <a:pt x="3430" y="4079"/>
                  <a:pt x="3358" y="4007"/>
                </a:cubicBezTo>
                <a:cubicBezTo>
                  <a:pt x="3330" y="3951"/>
                  <a:pt x="3278" y="3928"/>
                  <a:pt x="3225" y="3928"/>
                </a:cubicBezTo>
                <a:cubicBezTo>
                  <a:pt x="3187" y="3928"/>
                  <a:pt x="3150" y="3940"/>
                  <a:pt x="3120" y="3960"/>
                </a:cubicBezTo>
                <a:cubicBezTo>
                  <a:pt x="3001" y="4055"/>
                  <a:pt x="2906" y="4174"/>
                  <a:pt x="2811" y="4293"/>
                </a:cubicBezTo>
                <a:cubicBezTo>
                  <a:pt x="2668" y="4507"/>
                  <a:pt x="2596" y="4722"/>
                  <a:pt x="2596" y="4936"/>
                </a:cubicBezTo>
                <a:cubicBezTo>
                  <a:pt x="2501" y="4984"/>
                  <a:pt x="2429" y="5055"/>
                  <a:pt x="2382" y="5150"/>
                </a:cubicBezTo>
                <a:lnTo>
                  <a:pt x="2334" y="5246"/>
                </a:lnTo>
                <a:lnTo>
                  <a:pt x="2215" y="5198"/>
                </a:lnTo>
                <a:cubicBezTo>
                  <a:pt x="2136" y="5134"/>
                  <a:pt x="2035" y="5113"/>
                  <a:pt x="1935" y="5113"/>
                </a:cubicBezTo>
                <a:cubicBezTo>
                  <a:pt x="1884" y="5113"/>
                  <a:pt x="1834" y="5119"/>
                  <a:pt x="1787" y="5127"/>
                </a:cubicBezTo>
                <a:cubicBezTo>
                  <a:pt x="1644" y="5174"/>
                  <a:pt x="1525" y="5269"/>
                  <a:pt x="1453" y="5388"/>
                </a:cubicBezTo>
                <a:cubicBezTo>
                  <a:pt x="1453" y="5388"/>
                  <a:pt x="1286" y="5698"/>
                  <a:pt x="1263" y="5698"/>
                </a:cubicBezTo>
                <a:lnTo>
                  <a:pt x="786" y="5698"/>
                </a:lnTo>
                <a:cubicBezTo>
                  <a:pt x="715" y="5531"/>
                  <a:pt x="691" y="5365"/>
                  <a:pt x="667" y="5198"/>
                </a:cubicBezTo>
                <a:cubicBezTo>
                  <a:pt x="596" y="4674"/>
                  <a:pt x="715" y="4079"/>
                  <a:pt x="1001" y="3626"/>
                </a:cubicBezTo>
                <a:cubicBezTo>
                  <a:pt x="1120" y="3817"/>
                  <a:pt x="1286" y="3960"/>
                  <a:pt x="1501" y="4031"/>
                </a:cubicBezTo>
                <a:cubicBezTo>
                  <a:pt x="1641" y="4083"/>
                  <a:pt x="1774" y="4105"/>
                  <a:pt x="1899" y="4105"/>
                </a:cubicBezTo>
                <a:cubicBezTo>
                  <a:pt x="2176" y="4105"/>
                  <a:pt x="2408" y="3996"/>
                  <a:pt x="2572" y="3864"/>
                </a:cubicBezTo>
                <a:cubicBezTo>
                  <a:pt x="2858" y="3602"/>
                  <a:pt x="3096" y="3102"/>
                  <a:pt x="2787" y="2531"/>
                </a:cubicBezTo>
                <a:cubicBezTo>
                  <a:pt x="2549" y="2126"/>
                  <a:pt x="2691" y="1769"/>
                  <a:pt x="2834" y="1578"/>
                </a:cubicBezTo>
                <a:cubicBezTo>
                  <a:pt x="2930" y="1721"/>
                  <a:pt x="3096" y="1864"/>
                  <a:pt x="3358" y="1959"/>
                </a:cubicBezTo>
                <a:cubicBezTo>
                  <a:pt x="3477" y="1994"/>
                  <a:pt x="3583" y="2009"/>
                  <a:pt x="3678" y="2009"/>
                </a:cubicBezTo>
                <a:cubicBezTo>
                  <a:pt x="3908" y="2009"/>
                  <a:pt x="4074" y="1924"/>
                  <a:pt x="4192" y="1840"/>
                </a:cubicBezTo>
                <a:cubicBezTo>
                  <a:pt x="4478" y="1626"/>
                  <a:pt x="4620" y="1269"/>
                  <a:pt x="4620" y="1007"/>
                </a:cubicBezTo>
                <a:cubicBezTo>
                  <a:pt x="4644" y="816"/>
                  <a:pt x="4597" y="673"/>
                  <a:pt x="4549" y="530"/>
                </a:cubicBezTo>
                <a:lnTo>
                  <a:pt x="4549" y="530"/>
                </a:lnTo>
                <a:cubicBezTo>
                  <a:pt x="4597" y="578"/>
                  <a:pt x="4668" y="602"/>
                  <a:pt x="4716" y="626"/>
                </a:cubicBezTo>
                <a:cubicBezTo>
                  <a:pt x="4882" y="697"/>
                  <a:pt x="5097" y="840"/>
                  <a:pt x="5263" y="983"/>
                </a:cubicBezTo>
                <a:cubicBezTo>
                  <a:pt x="5292" y="1011"/>
                  <a:pt x="5327" y="1024"/>
                  <a:pt x="5364" y="1024"/>
                </a:cubicBezTo>
                <a:cubicBezTo>
                  <a:pt x="5421" y="1024"/>
                  <a:pt x="5482" y="993"/>
                  <a:pt x="5525" y="935"/>
                </a:cubicBezTo>
                <a:cubicBezTo>
                  <a:pt x="5573" y="864"/>
                  <a:pt x="5549" y="768"/>
                  <a:pt x="5478" y="721"/>
                </a:cubicBezTo>
                <a:cubicBezTo>
                  <a:pt x="5311" y="554"/>
                  <a:pt x="5097" y="411"/>
                  <a:pt x="4882" y="316"/>
                </a:cubicBezTo>
                <a:cubicBezTo>
                  <a:pt x="4358" y="54"/>
                  <a:pt x="4025" y="6"/>
                  <a:pt x="4001" y="6"/>
                </a:cubicBezTo>
                <a:cubicBezTo>
                  <a:pt x="3989" y="2"/>
                  <a:pt x="3976" y="0"/>
                  <a:pt x="39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5" name="Google Shape;1705;p47"/>
          <p:cNvGrpSpPr/>
          <p:nvPr/>
        </p:nvGrpSpPr>
        <p:grpSpPr>
          <a:xfrm>
            <a:off x="1214383" y="2692133"/>
            <a:ext cx="423976" cy="421468"/>
            <a:chOff x="1214383" y="2692133"/>
            <a:chExt cx="423976" cy="421468"/>
          </a:xfrm>
        </p:grpSpPr>
        <p:sp>
          <p:nvSpPr>
            <p:cNvPr id="1706" name="Google Shape;1706;p47"/>
            <p:cNvSpPr/>
            <p:nvPr/>
          </p:nvSpPr>
          <p:spPr>
            <a:xfrm>
              <a:off x="1494490" y="2708628"/>
              <a:ext cx="143869" cy="179544"/>
            </a:xfrm>
            <a:custGeom>
              <a:rect b="b" l="l" r="r" t="t"/>
              <a:pathLst>
                <a:path extrusionOk="0" h="5083" w="4073">
                  <a:moveTo>
                    <a:pt x="3415" y="0"/>
                  </a:moveTo>
                  <a:cubicBezTo>
                    <a:pt x="3397" y="0"/>
                    <a:pt x="3378" y="3"/>
                    <a:pt x="3359" y="10"/>
                  </a:cubicBezTo>
                  <a:lnTo>
                    <a:pt x="1549" y="677"/>
                  </a:lnTo>
                  <a:cubicBezTo>
                    <a:pt x="1477" y="700"/>
                    <a:pt x="1430" y="748"/>
                    <a:pt x="1430" y="819"/>
                  </a:cubicBezTo>
                  <a:cubicBezTo>
                    <a:pt x="1430" y="891"/>
                    <a:pt x="1453" y="962"/>
                    <a:pt x="1525" y="986"/>
                  </a:cubicBezTo>
                  <a:cubicBezTo>
                    <a:pt x="1572" y="1010"/>
                    <a:pt x="1620" y="1058"/>
                    <a:pt x="1620" y="1129"/>
                  </a:cubicBezTo>
                  <a:cubicBezTo>
                    <a:pt x="1620" y="1177"/>
                    <a:pt x="1620" y="1224"/>
                    <a:pt x="1572" y="1272"/>
                  </a:cubicBezTo>
                  <a:lnTo>
                    <a:pt x="1191" y="1653"/>
                  </a:lnTo>
                  <a:cubicBezTo>
                    <a:pt x="1120" y="1724"/>
                    <a:pt x="1120" y="1843"/>
                    <a:pt x="1191" y="1915"/>
                  </a:cubicBezTo>
                  <a:cubicBezTo>
                    <a:pt x="1215" y="1951"/>
                    <a:pt x="1257" y="1968"/>
                    <a:pt x="1302" y="1968"/>
                  </a:cubicBezTo>
                  <a:cubicBezTo>
                    <a:pt x="1346" y="1968"/>
                    <a:pt x="1394" y="1951"/>
                    <a:pt x="1430" y="1915"/>
                  </a:cubicBezTo>
                  <a:lnTo>
                    <a:pt x="1811" y="1510"/>
                  </a:lnTo>
                  <a:cubicBezTo>
                    <a:pt x="1953" y="1391"/>
                    <a:pt x="2001" y="1224"/>
                    <a:pt x="1953" y="1058"/>
                  </a:cubicBezTo>
                  <a:cubicBezTo>
                    <a:pt x="1953" y="1010"/>
                    <a:pt x="1930" y="938"/>
                    <a:pt x="1906" y="915"/>
                  </a:cubicBezTo>
                  <a:lnTo>
                    <a:pt x="3120" y="462"/>
                  </a:lnTo>
                  <a:lnTo>
                    <a:pt x="3120" y="462"/>
                  </a:lnTo>
                  <a:lnTo>
                    <a:pt x="2668" y="1677"/>
                  </a:lnTo>
                  <a:cubicBezTo>
                    <a:pt x="2620" y="1653"/>
                    <a:pt x="2573" y="1629"/>
                    <a:pt x="2525" y="1605"/>
                  </a:cubicBezTo>
                  <a:cubicBezTo>
                    <a:pt x="2498" y="1601"/>
                    <a:pt x="2471" y="1599"/>
                    <a:pt x="2444" y="1599"/>
                  </a:cubicBezTo>
                  <a:cubicBezTo>
                    <a:pt x="2305" y="1599"/>
                    <a:pt x="2172" y="1652"/>
                    <a:pt x="2073" y="1772"/>
                  </a:cubicBezTo>
                  <a:lnTo>
                    <a:pt x="48" y="3772"/>
                  </a:lnTo>
                  <a:cubicBezTo>
                    <a:pt x="1" y="3844"/>
                    <a:pt x="1" y="3939"/>
                    <a:pt x="48" y="4011"/>
                  </a:cubicBezTo>
                  <a:lnTo>
                    <a:pt x="477" y="4415"/>
                  </a:lnTo>
                  <a:cubicBezTo>
                    <a:pt x="667" y="4606"/>
                    <a:pt x="906" y="4725"/>
                    <a:pt x="1168" y="4725"/>
                  </a:cubicBezTo>
                  <a:cubicBezTo>
                    <a:pt x="1430" y="4725"/>
                    <a:pt x="1691" y="4606"/>
                    <a:pt x="1858" y="4415"/>
                  </a:cubicBezTo>
                  <a:lnTo>
                    <a:pt x="3644" y="2653"/>
                  </a:lnTo>
                  <a:lnTo>
                    <a:pt x="3478" y="3749"/>
                  </a:lnTo>
                  <a:cubicBezTo>
                    <a:pt x="3454" y="3749"/>
                    <a:pt x="3406" y="3725"/>
                    <a:pt x="3359" y="3725"/>
                  </a:cubicBezTo>
                  <a:cubicBezTo>
                    <a:pt x="3337" y="3722"/>
                    <a:pt x="3315" y="3720"/>
                    <a:pt x="3294" y="3720"/>
                  </a:cubicBezTo>
                  <a:cubicBezTo>
                    <a:pt x="3150" y="3720"/>
                    <a:pt x="3010" y="3788"/>
                    <a:pt x="2906" y="3891"/>
                  </a:cubicBezTo>
                  <a:lnTo>
                    <a:pt x="2120" y="4677"/>
                  </a:lnTo>
                  <a:cubicBezTo>
                    <a:pt x="2073" y="4701"/>
                    <a:pt x="2025" y="4749"/>
                    <a:pt x="1977" y="4773"/>
                  </a:cubicBezTo>
                  <a:cubicBezTo>
                    <a:pt x="1906" y="4844"/>
                    <a:pt x="1906" y="4939"/>
                    <a:pt x="1953" y="5035"/>
                  </a:cubicBezTo>
                  <a:cubicBezTo>
                    <a:pt x="2001" y="5058"/>
                    <a:pt x="2049" y="5082"/>
                    <a:pt x="2096" y="5082"/>
                  </a:cubicBezTo>
                  <a:cubicBezTo>
                    <a:pt x="2144" y="5082"/>
                    <a:pt x="2168" y="5082"/>
                    <a:pt x="2192" y="5058"/>
                  </a:cubicBezTo>
                  <a:cubicBezTo>
                    <a:pt x="2263" y="5011"/>
                    <a:pt x="2311" y="4963"/>
                    <a:pt x="2358" y="4915"/>
                  </a:cubicBezTo>
                  <a:lnTo>
                    <a:pt x="3144" y="4130"/>
                  </a:lnTo>
                  <a:cubicBezTo>
                    <a:pt x="3179" y="4095"/>
                    <a:pt x="3227" y="4073"/>
                    <a:pt x="3268" y="4073"/>
                  </a:cubicBezTo>
                  <a:cubicBezTo>
                    <a:pt x="3284" y="4073"/>
                    <a:pt x="3298" y="4076"/>
                    <a:pt x="3311" y="4082"/>
                  </a:cubicBezTo>
                  <a:cubicBezTo>
                    <a:pt x="3382" y="4082"/>
                    <a:pt x="3430" y="4106"/>
                    <a:pt x="3478" y="4177"/>
                  </a:cubicBezTo>
                  <a:cubicBezTo>
                    <a:pt x="3497" y="4216"/>
                    <a:pt x="3548" y="4255"/>
                    <a:pt x="3605" y="4255"/>
                  </a:cubicBezTo>
                  <a:cubicBezTo>
                    <a:pt x="3618" y="4255"/>
                    <a:pt x="3631" y="4253"/>
                    <a:pt x="3644" y="4249"/>
                  </a:cubicBezTo>
                  <a:cubicBezTo>
                    <a:pt x="3716" y="4225"/>
                    <a:pt x="3787" y="4177"/>
                    <a:pt x="3787" y="4106"/>
                  </a:cubicBezTo>
                  <a:lnTo>
                    <a:pt x="4049" y="2201"/>
                  </a:lnTo>
                  <a:cubicBezTo>
                    <a:pt x="4073" y="2129"/>
                    <a:pt x="4049" y="2058"/>
                    <a:pt x="3978" y="2010"/>
                  </a:cubicBezTo>
                  <a:cubicBezTo>
                    <a:pt x="3952" y="2001"/>
                    <a:pt x="3922" y="1996"/>
                    <a:pt x="3893" y="1996"/>
                  </a:cubicBezTo>
                  <a:cubicBezTo>
                    <a:pt x="3843" y="1996"/>
                    <a:pt x="3794" y="2012"/>
                    <a:pt x="3763" y="2058"/>
                  </a:cubicBezTo>
                  <a:lnTo>
                    <a:pt x="1620" y="4177"/>
                  </a:lnTo>
                  <a:cubicBezTo>
                    <a:pt x="1501" y="4296"/>
                    <a:pt x="1358" y="4368"/>
                    <a:pt x="1168" y="4368"/>
                  </a:cubicBezTo>
                  <a:cubicBezTo>
                    <a:pt x="1001" y="4368"/>
                    <a:pt x="858" y="4296"/>
                    <a:pt x="715" y="4177"/>
                  </a:cubicBezTo>
                  <a:lnTo>
                    <a:pt x="429" y="3891"/>
                  </a:lnTo>
                  <a:lnTo>
                    <a:pt x="2311" y="2010"/>
                  </a:lnTo>
                  <a:cubicBezTo>
                    <a:pt x="2358" y="1986"/>
                    <a:pt x="2406" y="1963"/>
                    <a:pt x="2477" y="1963"/>
                  </a:cubicBezTo>
                  <a:cubicBezTo>
                    <a:pt x="2525" y="1963"/>
                    <a:pt x="2573" y="2010"/>
                    <a:pt x="2596" y="2058"/>
                  </a:cubicBezTo>
                  <a:cubicBezTo>
                    <a:pt x="2616" y="2117"/>
                    <a:pt x="2668" y="2159"/>
                    <a:pt x="2725" y="2159"/>
                  </a:cubicBezTo>
                  <a:cubicBezTo>
                    <a:pt x="2738" y="2159"/>
                    <a:pt x="2750" y="2157"/>
                    <a:pt x="2763" y="2153"/>
                  </a:cubicBezTo>
                  <a:cubicBezTo>
                    <a:pt x="2835" y="2153"/>
                    <a:pt x="2906" y="2105"/>
                    <a:pt x="2930" y="2034"/>
                  </a:cubicBezTo>
                  <a:lnTo>
                    <a:pt x="3573" y="224"/>
                  </a:lnTo>
                  <a:cubicBezTo>
                    <a:pt x="3597" y="176"/>
                    <a:pt x="3597" y="105"/>
                    <a:pt x="3549" y="57"/>
                  </a:cubicBezTo>
                  <a:cubicBezTo>
                    <a:pt x="3514" y="22"/>
                    <a:pt x="3467" y="0"/>
                    <a:pt x="34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7"/>
            <p:cNvSpPr/>
            <p:nvPr/>
          </p:nvSpPr>
          <p:spPr>
            <a:xfrm>
              <a:off x="1214383" y="2692133"/>
              <a:ext cx="337365" cy="421468"/>
            </a:xfrm>
            <a:custGeom>
              <a:rect b="b" l="l" r="r" t="t"/>
              <a:pathLst>
                <a:path extrusionOk="0" h="11932" w="9551">
                  <a:moveTo>
                    <a:pt x="6811" y="4287"/>
                  </a:moveTo>
                  <a:lnTo>
                    <a:pt x="7716" y="5192"/>
                  </a:lnTo>
                  <a:lnTo>
                    <a:pt x="7597" y="5287"/>
                  </a:lnTo>
                  <a:cubicBezTo>
                    <a:pt x="7573" y="5335"/>
                    <a:pt x="7526" y="5335"/>
                    <a:pt x="7478" y="5335"/>
                  </a:cubicBezTo>
                  <a:cubicBezTo>
                    <a:pt x="7431" y="5335"/>
                    <a:pt x="7383" y="5335"/>
                    <a:pt x="7359" y="5287"/>
                  </a:cubicBezTo>
                  <a:lnTo>
                    <a:pt x="6692" y="4644"/>
                  </a:lnTo>
                  <a:cubicBezTo>
                    <a:pt x="6621" y="4573"/>
                    <a:pt x="6621" y="4454"/>
                    <a:pt x="6692" y="4382"/>
                  </a:cubicBezTo>
                  <a:lnTo>
                    <a:pt x="6811" y="4287"/>
                  </a:lnTo>
                  <a:close/>
                  <a:moveTo>
                    <a:pt x="6597" y="5025"/>
                  </a:moveTo>
                  <a:lnTo>
                    <a:pt x="6954" y="5406"/>
                  </a:lnTo>
                  <a:lnTo>
                    <a:pt x="6764" y="5597"/>
                  </a:lnTo>
                  <a:lnTo>
                    <a:pt x="6383" y="5240"/>
                  </a:lnTo>
                  <a:lnTo>
                    <a:pt x="6597" y="5025"/>
                  </a:lnTo>
                  <a:close/>
                  <a:moveTo>
                    <a:pt x="5871" y="5281"/>
                  </a:moveTo>
                  <a:cubicBezTo>
                    <a:pt x="5912" y="5281"/>
                    <a:pt x="5954" y="5299"/>
                    <a:pt x="5978" y="5335"/>
                  </a:cubicBezTo>
                  <a:lnTo>
                    <a:pt x="6668" y="6002"/>
                  </a:lnTo>
                  <a:cubicBezTo>
                    <a:pt x="6716" y="6073"/>
                    <a:pt x="6716" y="6168"/>
                    <a:pt x="6668" y="6240"/>
                  </a:cubicBezTo>
                  <a:cubicBezTo>
                    <a:pt x="6633" y="6264"/>
                    <a:pt x="6591" y="6276"/>
                    <a:pt x="6549" y="6276"/>
                  </a:cubicBezTo>
                  <a:cubicBezTo>
                    <a:pt x="6508" y="6276"/>
                    <a:pt x="6466" y="6264"/>
                    <a:pt x="6430" y="6240"/>
                  </a:cubicBezTo>
                  <a:lnTo>
                    <a:pt x="5764" y="5549"/>
                  </a:lnTo>
                  <a:cubicBezTo>
                    <a:pt x="5692" y="5502"/>
                    <a:pt x="5692" y="5382"/>
                    <a:pt x="5764" y="5335"/>
                  </a:cubicBezTo>
                  <a:cubicBezTo>
                    <a:pt x="5787" y="5299"/>
                    <a:pt x="5829" y="5281"/>
                    <a:pt x="5871" y="5281"/>
                  </a:cubicBezTo>
                  <a:close/>
                  <a:moveTo>
                    <a:pt x="9336" y="0"/>
                  </a:moveTo>
                  <a:lnTo>
                    <a:pt x="7407" y="262"/>
                  </a:lnTo>
                  <a:cubicBezTo>
                    <a:pt x="7335" y="262"/>
                    <a:pt x="7288" y="334"/>
                    <a:pt x="7264" y="405"/>
                  </a:cubicBezTo>
                  <a:cubicBezTo>
                    <a:pt x="7264" y="477"/>
                    <a:pt x="7288" y="548"/>
                    <a:pt x="7359" y="596"/>
                  </a:cubicBezTo>
                  <a:cubicBezTo>
                    <a:pt x="7407" y="620"/>
                    <a:pt x="7431" y="667"/>
                    <a:pt x="7454" y="739"/>
                  </a:cubicBezTo>
                  <a:cubicBezTo>
                    <a:pt x="7454" y="810"/>
                    <a:pt x="7431" y="858"/>
                    <a:pt x="7383" y="905"/>
                  </a:cubicBezTo>
                  <a:lnTo>
                    <a:pt x="6597" y="1691"/>
                  </a:lnTo>
                  <a:cubicBezTo>
                    <a:pt x="5954" y="2334"/>
                    <a:pt x="5954" y="3382"/>
                    <a:pt x="6549" y="4025"/>
                  </a:cubicBezTo>
                  <a:lnTo>
                    <a:pt x="6454" y="4144"/>
                  </a:lnTo>
                  <a:cubicBezTo>
                    <a:pt x="6287" y="4311"/>
                    <a:pt x="6264" y="4573"/>
                    <a:pt x="6359" y="4763"/>
                  </a:cubicBezTo>
                  <a:lnTo>
                    <a:pt x="6145" y="5001"/>
                  </a:lnTo>
                  <a:cubicBezTo>
                    <a:pt x="6055" y="4952"/>
                    <a:pt x="5962" y="4927"/>
                    <a:pt x="5869" y="4927"/>
                  </a:cubicBezTo>
                  <a:cubicBezTo>
                    <a:pt x="5740" y="4927"/>
                    <a:pt x="5613" y="4976"/>
                    <a:pt x="5502" y="5073"/>
                  </a:cubicBezTo>
                  <a:cubicBezTo>
                    <a:pt x="5335" y="5240"/>
                    <a:pt x="5311" y="5502"/>
                    <a:pt x="5430" y="5692"/>
                  </a:cubicBezTo>
                  <a:lnTo>
                    <a:pt x="4025" y="7121"/>
                  </a:lnTo>
                  <a:cubicBezTo>
                    <a:pt x="3954" y="7169"/>
                    <a:pt x="3954" y="7288"/>
                    <a:pt x="4025" y="7359"/>
                  </a:cubicBezTo>
                  <a:cubicBezTo>
                    <a:pt x="4049" y="7383"/>
                    <a:pt x="4097" y="7407"/>
                    <a:pt x="4144" y="7407"/>
                  </a:cubicBezTo>
                  <a:cubicBezTo>
                    <a:pt x="4192" y="7407"/>
                    <a:pt x="4239" y="7383"/>
                    <a:pt x="4263" y="7359"/>
                  </a:cubicBezTo>
                  <a:lnTo>
                    <a:pt x="5668" y="5954"/>
                  </a:lnTo>
                  <a:lnTo>
                    <a:pt x="6026" y="6335"/>
                  </a:lnTo>
                  <a:lnTo>
                    <a:pt x="858" y="11503"/>
                  </a:lnTo>
                  <a:cubicBezTo>
                    <a:pt x="810" y="11550"/>
                    <a:pt x="745" y="11574"/>
                    <a:pt x="679" y="11574"/>
                  </a:cubicBezTo>
                  <a:cubicBezTo>
                    <a:pt x="614" y="11574"/>
                    <a:pt x="548" y="11550"/>
                    <a:pt x="501" y="11503"/>
                  </a:cubicBezTo>
                  <a:cubicBezTo>
                    <a:pt x="381" y="11408"/>
                    <a:pt x="381" y="11241"/>
                    <a:pt x="501" y="11146"/>
                  </a:cubicBezTo>
                  <a:lnTo>
                    <a:pt x="3692" y="7931"/>
                  </a:lnTo>
                  <a:cubicBezTo>
                    <a:pt x="3763" y="7859"/>
                    <a:pt x="3763" y="7764"/>
                    <a:pt x="3692" y="7692"/>
                  </a:cubicBezTo>
                  <a:cubicBezTo>
                    <a:pt x="3656" y="7657"/>
                    <a:pt x="3614" y="7639"/>
                    <a:pt x="3573" y="7639"/>
                  </a:cubicBezTo>
                  <a:cubicBezTo>
                    <a:pt x="3531" y="7639"/>
                    <a:pt x="3489" y="7657"/>
                    <a:pt x="3454" y="7692"/>
                  </a:cubicBezTo>
                  <a:lnTo>
                    <a:pt x="239" y="10884"/>
                  </a:lnTo>
                  <a:cubicBezTo>
                    <a:pt x="0" y="11122"/>
                    <a:pt x="0" y="11503"/>
                    <a:pt x="239" y="11741"/>
                  </a:cubicBezTo>
                  <a:cubicBezTo>
                    <a:pt x="358" y="11860"/>
                    <a:pt x="524" y="11931"/>
                    <a:pt x="667" y="11931"/>
                  </a:cubicBezTo>
                  <a:cubicBezTo>
                    <a:pt x="834" y="11931"/>
                    <a:pt x="977" y="11860"/>
                    <a:pt x="1096" y="11741"/>
                  </a:cubicBezTo>
                  <a:lnTo>
                    <a:pt x="6287" y="6549"/>
                  </a:lnTo>
                  <a:cubicBezTo>
                    <a:pt x="6359" y="6597"/>
                    <a:pt x="6454" y="6621"/>
                    <a:pt x="6549" y="6621"/>
                  </a:cubicBezTo>
                  <a:cubicBezTo>
                    <a:pt x="6668" y="6621"/>
                    <a:pt x="6811" y="6573"/>
                    <a:pt x="6907" y="6478"/>
                  </a:cubicBezTo>
                  <a:cubicBezTo>
                    <a:pt x="7073" y="6311"/>
                    <a:pt x="7097" y="6049"/>
                    <a:pt x="6978" y="5859"/>
                  </a:cubicBezTo>
                  <a:lnTo>
                    <a:pt x="7216" y="5621"/>
                  </a:lnTo>
                  <a:cubicBezTo>
                    <a:pt x="7311" y="5668"/>
                    <a:pt x="7383" y="5692"/>
                    <a:pt x="7478" y="5692"/>
                  </a:cubicBezTo>
                  <a:cubicBezTo>
                    <a:pt x="7621" y="5692"/>
                    <a:pt x="7740" y="5644"/>
                    <a:pt x="7859" y="5549"/>
                  </a:cubicBezTo>
                  <a:lnTo>
                    <a:pt x="7954" y="5430"/>
                  </a:lnTo>
                  <a:cubicBezTo>
                    <a:pt x="8264" y="5740"/>
                    <a:pt x="8669" y="5883"/>
                    <a:pt x="9098" y="5883"/>
                  </a:cubicBezTo>
                  <a:lnTo>
                    <a:pt x="9312" y="5883"/>
                  </a:lnTo>
                  <a:cubicBezTo>
                    <a:pt x="9407" y="5859"/>
                    <a:pt x="9479" y="5787"/>
                    <a:pt x="9479" y="5692"/>
                  </a:cubicBezTo>
                  <a:cubicBezTo>
                    <a:pt x="9455" y="5597"/>
                    <a:pt x="9360" y="5525"/>
                    <a:pt x="9264" y="5525"/>
                  </a:cubicBezTo>
                  <a:cubicBezTo>
                    <a:pt x="9213" y="5531"/>
                    <a:pt x="9161" y="5534"/>
                    <a:pt x="9110" y="5534"/>
                  </a:cubicBezTo>
                  <a:cubicBezTo>
                    <a:pt x="8759" y="5534"/>
                    <a:pt x="8418" y="5394"/>
                    <a:pt x="8169" y="5144"/>
                  </a:cubicBezTo>
                  <a:lnTo>
                    <a:pt x="7145" y="4144"/>
                  </a:lnTo>
                  <a:lnTo>
                    <a:pt x="6859" y="3835"/>
                  </a:lnTo>
                  <a:cubicBezTo>
                    <a:pt x="6335" y="3311"/>
                    <a:pt x="6335" y="2453"/>
                    <a:pt x="6859" y="1929"/>
                  </a:cubicBezTo>
                  <a:lnTo>
                    <a:pt x="7645" y="1167"/>
                  </a:lnTo>
                  <a:cubicBezTo>
                    <a:pt x="7764" y="1048"/>
                    <a:pt x="7812" y="882"/>
                    <a:pt x="7788" y="691"/>
                  </a:cubicBezTo>
                  <a:cubicBezTo>
                    <a:pt x="7788" y="667"/>
                    <a:pt x="7788" y="620"/>
                    <a:pt x="7764" y="572"/>
                  </a:cubicBezTo>
                  <a:lnTo>
                    <a:pt x="8859" y="429"/>
                  </a:lnTo>
                  <a:lnTo>
                    <a:pt x="7097" y="2191"/>
                  </a:lnTo>
                  <a:cubicBezTo>
                    <a:pt x="6907" y="2382"/>
                    <a:pt x="6811" y="2620"/>
                    <a:pt x="6811" y="2882"/>
                  </a:cubicBezTo>
                  <a:cubicBezTo>
                    <a:pt x="6811" y="3144"/>
                    <a:pt x="6907" y="3406"/>
                    <a:pt x="7097" y="3596"/>
                  </a:cubicBezTo>
                  <a:lnTo>
                    <a:pt x="7502" y="4001"/>
                  </a:lnTo>
                  <a:cubicBezTo>
                    <a:pt x="7538" y="4037"/>
                    <a:pt x="7585" y="4055"/>
                    <a:pt x="7633" y="4055"/>
                  </a:cubicBezTo>
                  <a:cubicBezTo>
                    <a:pt x="7681" y="4055"/>
                    <a:pt x="7728" y="4037"/>
                    <a:pt x="7764" y="4001"/>
                  </a:cubicBezTo>
                  <a:lnTo>
                    <a:pt x="8788" y="2953"/>
                  </a:lnTo>
                  <a:cubicBezTo>
                    <a:pt x="8859" y="2882"/>
                    <a:pt x="8859" y="2787"/>
                    <a:pt x="8788" y="2715"/>
                  </a:cubicBezTo>
                  <a:cubicBezTo>
                    <a:pt x="8752" y="2680"/>
                    <a:pt x="8711" y="2662"/>
                    <a:pt x="8669" y="2662"/>
                  </a:cubicBezTo>
                  <a:cubicBezTo>
                    <a:pt x="8627" y="2662"/>
                    <a:pt x="8586" y="2680"/>
                    <a:pt x="8550" y="2715"/>
                  </a:cubicBezTo>
                  <a:lnTo>
                    <a:pt x="7621" y="3620"/>
                  </a:lnTo>
                  <a:lnTo>
                    <a:pt x="7335" y="3334"/>
                  </a:lnTo>
                  <a:cubicBezTo>
                    <a:pt x="7216" y="3215"/>
                    <a:pt x="7145" y="3049"/>
                    <a:pt x="7145" y="2882"/>
                  </a:cubicBezTo>
                  <a:cubicBezTo>
                    <a:pt x="7145" y="2715"/>
                    <a:pt x="7216" y="2549"/>
                    <a:pt x="7335" y="2430"/>
                  </a:cubicBezTo>
                  <a:lnTo>
                    <a:pt x="9479" y="286"/>
                  </a:lnTo>
                  <a:cubicBezTo>
                    <a:pt x="9526" y="239"/>
                    <a:pt x="9550" y="167"/>
                    <a:pt x="9502" y="96"/>
                  </a:cubicBezTo>
                  <a:cubicBezTo>
                    <a:pt x="9479" y="24"/>
                    <a:pt x="9407" y="0"/>
                    <a:pt x="93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8" name="Google Shape;1708;p47"/>
          <p:cNvSpPr/>
          <p:nvPr/>
        </p:nvSpPr>
        <p:spPr>
          <a:xfrm>
            <a:off x="2624210" y="2115917"/>
            <a:ext cx="421468" cy="291940"/>
          </a:xfrm>
          <a:custGeom>
            <a:rect b="b" l="l" r="r" t="t"/>
            <a:pathLst>
              <a:path extrusionOk="0" h="8265" w="11932">
                <a:moveTo>
                  <a:pt x="6502" y="3573"/>
                </a:moveTo>
                <a:cubicBezTo>
                  <a:pt x="6716" y="3573"/>
                  <a:pt x="6859" y="3716"/>
                  <a:pt x="6859" y="3906"/>
                </a:cubicBezTo>
                <a:cubicBezTo>
                  <a:pt x="6859" y="4097"/>
                  <a:pt x="6692" y="4263"/>
                  <a:pt x="6502" y="4263"/>
                </a:cubicBezTo>
                <a:cubicBezTo>
                  <a:pt x="6311" y="4263"/>
                  <a:pt x="6168" y="4097"/>
                  <a:pt x="6168" y="3906"/>
                </a:cubicBezTo>
                <a:cubicBezTo>
                  <a:pt x="6168" y="3716"/>
                  <a:pt x="6311" y="3573"/>
                  <a:pt x="6502" y="3573"/>
                </a:cubicBezTo>
                <a:close/>
                <a:moveTo>
                  <a:pt x="7026" y="3001"/>
                </a:moveTo>
                <a:cubicBezTo>
                  <a:pt x="7359" y="3192"/>
                  <a:pt x="7550" y="3525"/>
                  <a:pt x="7550" y="3906"/>
                </a:cubicBezTo>
                <a:cubicBezTo>
                  <a:pt x="7550" y="4478"/>
                  <a:pt x="7097" y="4954"/>
                  <a:pt x="6502" y="4954"/>
                </a:cubicBezTo>
                <a:cubicBezTo>
                  <a:pt x="6002" y="4954"/>
                  <a:pt x="5573" y="4573"/>
                  <a:pt x="5478" y="4073"/>
                </a:cubicBezTo>
                <a:lnTo>
                  <a:pt x="5835" y="4073"/>
                </a:lnTo>
                <a:cubicBezTo>
                  <a:pt x="5907" y="4382"/>
                  <a:pt x="6192" y="4597"/>
                  <a:pt x="6502" y="4597"/>
                </a:cubicBezTo>
                <a:cubicBezTo>
                  <a:pt x="6907" y="4597"/>
                  <a:pt x="7216" y="4287"/>
                  <a:pt x="7216" y="3906"/>
                </a:cubicBezTo>
                <a:cubicBezTo>
                  <a:pt x="7216" y="3739"/>
                  <a:pt x="7145" y="3573"/>
                  <a:pt x="7026" y="3454"/>
                </a:cubicBezTo>
                <a:lnTo>
                  <a:pt x="7026" y="3001"/>
                </a:lnTo>
                <a:close/>
                <a:moveTo>
                  <a:pt x="1977" y="5930"/>
                </a:moveTo>
                <a:cubicBezTo>
                  <a:pt x="2072" y="5930"/>
                  <a:pt x="2144" y="6002"/>
                  <a:pt x="2144" y="6097"/>
                </a:cubicBezTo>
                <a:cubicBezTo>
                  <a:pt x="2144" y="6192"/>
                  <a:pt x="2072" y="6264"/>
                  <a:pt x="1977" y="6264"/>
                </a:cubicBezTo>
                <a:cubicBezTo>
                  <a:pt x="1858" y="6264"/>
                  <a:pt x="1787" y="6192"/>
                  <a:pt x="1787" y="6097"/>
                </a:cubicBezTo>
                <a:cubicBezTo>
                  <a:pt x="1787" y="6002"/>
                  <a:pt x="1882" y="5930"/>
                  <a:pt x="1977" y="5930"/>
                </a:cubicBezTo>
                <a:close/>
                <a:moveTo>
                  <a:pt x="3477" y="5930"/>
                </a:moveTo>
                <a:cubicBezTo>
                  <a:pt x="3573" y="5930"/>
                  <a:pt x="3668" y="6002"/>
                  <a:pt x="3668" y="6097"/>
                </a:cubicBezTo>
                <a:cubicBezTo>
                  <a:pt x="3668" y="6192"/>
                  <a:pt x="3573" y="6264"/>
                  <a:pt x="3477" y="6264"/>
                </a:cubicBezTo>
                <a:cubicBezTo>
                  <a:pt x="3382" y="6264"/>
                  <a:pt x="3311" y="6192"/>
                  <a:pt x="3311" y="6097"/>
                </a:cubicBezTo>
                <a:cubicBezTo>
                  <a:pt x="3311" y="6002"/>
                  <a:pt x="3382" y="5930"/>
                  <a:pt x="3477" y="5930"/>
                </a:cubicBezTo>
                <a:close/>
                <a:moveTo>
                  <a:pt x="5002" y="5930"/>
                </a:moveTo>
                <a:cubicBezTo>
                  <a:pt x="5097" y="5930"/>
                  <a:pt x="5168" y="6002"/>
                  <a:pt x="5168" y="6097"/>
                </a:cubicBezTo>
                <a:cubicBezTo>
                  <a:pt x="5168" y="6192"/>
                  <a:pt x="5097" y="6264"/>
                  <a:pt x="5002" y="6264"/>
                </a:cubicBezTo>
                <a:cubicBezTo>
                  <a:pt x="4906" y="6264"/>
                  <a:pt x="4811" y="6192"/>
                  <a:pt x="4811" y="6097"/>
                </a:cubicBezTo>
                <a:cubicBezTo>
                  <a:pt x="4811" y="6002"/>
                  <a:pt x="4906" y="5930"/>
                  <a:pt x="5002" y="5930"/>
                </a:cubicBezTo>
                <a:close/>
                <a:moveTo>
                  <a:pt x="6502" y="5930"/>
                </a:moveTo>
                <a:cubicBezTo>
                  <a:pt x="6597" y="5930"/>
                  <a:pt x="6692" y="6002"/>
                  <a:pt x="6692" y="6097"/>
                </a:cubicBezTo>
                <a:cubicBezTo>
                  <a:pt x="6692" y="6192"/>
                  <a:pt x="6621" y="6264"/>
                  <a:pt x="6502" y="6264"/>
                </a:cubicBezTo>
                <a:cubicBezTo>
                  <a:pt x="6407" y="6264"/>
                  <a:pt x="6335" y="6192"/>
                  <a:pt x="6335" y="6097"/>
                </a:cubicBezTo>
                <a:cubicBezTo>
                  <a:pt x="6335" y="6002"/>
                  <a:pt x="6407" y="5930"/>
                  <a:pt x="6502" y="5930"/>
                </a:cubicBezTo>
                <a:close/>
                <a:moveTo>
                  <a:pt x="8026" y="5930"/>
                </a:moveTo>
                <a:cubicBezTo>
                  <a:pt x="8121" y="5930"/>
                  <a:pt x="8193" y="6002"/>
                  <a:pt x="8193" y="6097"/>
                </a:cubicBezTo>
                <a:cubicBezTo>
                  <a:pt x="8193" y="6192"/>
                  <a:pt x="8121" y="6264"/>
                  <a:pt x="8026" y="6264"/>
                </a:cubicBezTo>
                <a:cubicBezTo>
                  <a:pt x="7931" y="6264"/>
                  <a:pt x="7859" y="6192"/>
                  <a:pt x="7859" y="6097"/>
                </a:cubicBezTo>
                <a:cubicBezTo>
                  <a:pt x="7859" y="6002"/>
                  <a:pt x="7931" y="5930"/>
                  <a:pt x="8026" y="5930"/>
                </a:cubicBezTo>
                <a:close/>
                <a:moveTo>
                  <a:pt x="9550" y="5930"/>
                </a:moveTo>
                <a:cubicBezTo>
                  <a:pt x="9645" y="5930"/>
                  <a:pt x="9717" y="6002"/>
                  <a:pt x="9717" y="6097"/>
                </a:cubicBezTo>
                <a:cubicBezTo>
                  <a:pt x="9717" y="6192"/>
                  <a:pt x="9645" y="6264"/>
                  <a:pt x="9550" y="6264"/>
                </a:cubicBezTo>
                <a:cubicBezTo>
                  <a:pt x="9455" y="6264"/>
                  <a:pt x="9360" y="6192"/>
                  <a:pt x="9360" y="6097"/>
                </a:cubicBezTo>
                <a:cubicBezTo>
                  <a:pt x="9360" y="6002"/>
                  <a:pt x="9455" y="5930"/>
                  <a:pt x="9550" y="5930"/>
                </a:cubicBezTo>
                <a:close/>
                <a:moveTo>
                  <a:pt x="11050" y="5930"/>
                </a:moveTo>
                <a:cubicBezTo>
                  <a:pt x="11146" y="5930"/>
                  <a:pt x="11217" y="6002"/>
                  <a:pt x="11217" y="6097"/>
                </a:cubicBezTo>
                <a:cubicBezTo>
                  <a:pt x="11241" y="6192"/>
                  <a:pt x="11146" y="6288"/>
                  <a:pt x="11050" y="6288"/>
                </a:cubicBezTo>
                <a:cubicBezTo>
                  <a:pt x="10955" y="6288"/>
                  <a:pt x="10884" y="6192"/>
                  <a:pt x="10884" y="6097"/>
                </a:cubicBezTo>
                <a:cubicBezTo>
                  <a:pt x="10884" y="6002"/>
                  <a:pt x="10955" y="5930"/>
                  <a:pt x="11050" y="5930"/>
                </a:cubicBezTo>
                <a:close/>
                <a:moveTo>
                  <a:pt x="10574" y="6264"/>
                </a:moveTo>
                <a:cubicBezTo>
                  <a:pt x="10622" y="6454"/>
                  <a:pt x="10765" y="6573"/>
                  <a:pt x="10955" y="6621"/>
                </a:cubicBezTo>
                <a:lnTo>
                  <a:pt x="10955" y="6978"/>
                </a:lnTo>
                <a:lnTo>
                  <a:pt x="7669" y="6978"/>
                </a:lnTo>
                <a:cubicBezTo>
                  <a:pt x="7574" y="6978"/>
                  <a:pt x="7502" y="7050"/>
                  <a:pt x="7502" y="7145"/>
                </a:cubicBezTo>
                <a:cubicBezTo>
                  <a:pt x="7502" y="7240"/>
                  <a:pt x="7574" y="7335"/>
                  <a:pt x="7669" y="7335"/>
                </a:cubicBezTo>
                <a:lnTo>
                  <a:pt x="11289" y="7335"/>
                </a:lnTo>
                <a:cubicBezTo>
                  <a:pt x="11455" y="7335"/>
                  <a:pt x="11574" y="7454"/>
                  <a:pt x="11574" y="7621"/>
                </a:cubicBezTo>
                <a:cubicBezTo>
                  <a:pt x="11574" y="7788"/>
                  <a:pt x="11455" y="7907"/>
                  <a:pt x="11289" y="7907"/>
                </a:cubicBezTo>
                <a:lnTo>
                  <a:pt x="1739" y="7907"/>
                </a:lnTo>
                <a:cubicBezTo>
                  <a:pt x="1572" y="7907"/>
                  <a:pt x="1453" y="7788"/>
                  <a:pt x="1453" y="7621"/>
                </a:cubicBezTo>
                <a:cubicBezTo>
                  <a:pt x="1453" y="7454"/>
                  <a:pt x="1572" y="7335"/>
                  <a:pt x="1739" y="7335"/>
                </a:cubicBezTo>
                <a:lnTo>
                  <a:pt x="6859" y="7335"/>
                </a:lnTo>
                <a:cubicBezTo>
                  <a:pt x="6954" y="7335"/>
                  <a:pt x="7026" y="7264"/>
                  <a:pt x="7026" y="7145"/>
                </a:cubicBezTo>
                <a:cubicBezTo>
                  <a:pt x="7026" y="7050"/>
                  <a:pt x="6954" y="6978"/>
                  <a:pt x="6859" y="6978"/>
                </a:cubicBezTo>
                <a:lnTo>
                  <a:pt x="2072" y="6978"/>
                </a:lnTo>
                <a:lnTo>
                  <a:pt x="2072" y="6621"/>
                </a:lnTo>
                <a:cubicBezTo>
                  <a:pt x="2263" y="6573"/>
                  <a:pt x="2406" y="6454"/>
                  <a:pt x="2453" y="6264"/>
                </a:cubicBezTo>
                <a:lnTo>
                  <a:pt x="3001" y="6264"/>
                </a:lnTo>
                <a:cubicBezTo>
                  <a:pt x="3073" y="6478"/>
                  <a:pt x="3263" y="6621"/>
                  <a:pt x="3477" y="6621"/>
                </a:cubicBezTo>
                <a:cubicBezTo>
                  <a:pt x="3716" y="6621"/>
                  <a:pt x="3906" y="6478"/>
                  <a:pt x="3978" y="6264"/>
                </a:cubicBezTo>
                <a:lnTo>
                  <a:pt x="4501" y="6264"/>
                </a:lnTo>
                <a:cubicBezTo>
                  <a:pt x="4573" y="6478"/>
                  <a:pt x="4763" y="6621"/>
                  <a:pt x="5002" y="6621"/>
                </a:cubicBezTo>
                <a:cubicBezTo>
                  <a:pt x="5216" y="6621"/>
                  <a:pt x="5430" y="6478"/>
                  <a:pt x="5502" y="6264"/>
                </a:cubicBezTo>
                <a:lnTo>
                  <a:pt x="6026" y="6264"/>
                </a:lnTo>
                <a:cubicBezTo>
                  <a:pt x="6097" y="6478"/>
                  <a:pt x="6288" y="6621"/>
                  <a:pt x="6502" y="6621"/>
                </a:cubicBezTo>
                <a:cubicBezTo>
                  <a:pt x="6740" y="6621"/>
                  <a:pt x="6931" y="6478"/>
                  <a:pt x="7002" y="6264"/>
                </a:cubicBezTo>
                <a:lnTo>
                  <a:pt x="7526" y="6264"/>
                </a:lnTo>
                <a:cubicBezTo>
                  <a:pt x="7597" y="6478"/>
                  <a:pt x="7788" y="6621"/>
                  <a:pt x="8026" y="6621"/>
                </a:cubicBezTo>
                <a:cubicBezTo>
                  <a:pt x="8264" y="6621"/>
                  <a:pt x="8455" y="6478"/>
                  <a:pt x="8526" y="6264"/>
                </a:cubicBezTo>
                <a:lnTo>
                  <a:pt x="9050" y="6264"/>
                </a:lnTo>
                <a:cubicBezTo>
                  <a:pt x="9121" y="6478"/>
                  <a:pt x="9312" y="6621"/>
                  <a:pt x="9550" y="6621"/>
                </a:cubicBezTo>
                <a:cubicBezTo>
                  <a:pt x="9764" y="6621"/>
                  <a:pt x="9955" y="6478"/>
                  <a:pt x="10026" y="6264"/>
                </a:cubicBezTo>
                <a:close/>
                <a:moveTo>
                  <a:pt x="167" y="1"/>
                </a:moveTo>
                <a:cubicBezTo>
                  <a:pt x="72" y="1"/>
                  <a:pt x="1" y="72"/>
                  <a:pt x="1" y="167"/>
                </a:cubicBezTo>
                <a:cubicBezTo>
                  <a:pt x="1" y="715"/>
                  <a:pt x="405" y="1191"/>
                  <a:pt x="953" y="1263"/>
                </a:cubicBezTo>
                <a:cubicBezTo>
                  <a:pt x="1025" y="1739"/>
                  <a:pt x="1406" y="2120"/>
                  <a:pt x="1882" y="2192"/>
                </a:cubicBezTo>
                <a:cubicBezTo>
                  <a:pt x="1953" y="2668"/>
                  <a:pt x="2334" y="3073"/>
                  <a:pt x="2811" y="3144"/>
                </a:cubicBezTo>
                <a:cubicBezTo>
                  <a:pt x="2834" y="3263"/>
                  <a:pt x="2858" y="3358"/>
                  <a:pt x="2930" y="3477"/>
                </a:cubicBezTo>
                <a:cubicBezTo>
                  <a:pt x="2715" y="3716"/>
                  <a:pt x="2525" y="3954"/>
                  <a:pt x="2382" y="4216"/>
                </a:cubicBezTo>
                <a:cubicBezTo>
                  <a:pt x="2334" y="4311"/>
                  <a:pt x="2358" y="4406"/>
                  <a:pt x="2430" y="4454"/>
                </a:cubicBezTo>
                <a:cubicBezTo>
                  <a:pt x="2477" y="4478"/>
                  <a:pt x="2501" y="4478"/>
                  <a:pt x="2525" y="4478"/>
                </a:cubicBezTo>
                <a:cubicBezTo>
                  <a:pt x="2596" y="4478"/>
                  <a:pt x="2644" y="4454"/>
                  <a:pt x="2692" y="4406"/>
                </a:cubicBezTo>
                <a:cubicBezTo>
                  <a:pt x="2811" y="4168"/>
                  <a:pt x="2954" y="3954"/>
                  <a:pt x="3144" y="3763"/>
                </a:cubicBezTo>
                <a:cubicBezTo>
                  <a:pt x="3335" y="3954"/>
                  <a:pt x="3597" y="4073"/>
                  <a:pt x="3906" y="4073"/>
                </a:cubicBezTo>
                <a:lnTo>
                  <a:pt x="5121" y="4073"/>
                </a:lnTo>
                <a:cubicBezTo>
                  <a:pt x="5216" y="4763"/>
                  <a:pt x="5811" y="5287"/>
                  <a:pt x="6526" y="5287"/>
                </a:cubicBezTo>
                <a:cubicBezTo>
                  <a:pt x="7288" y="5287"/>
                  <a:pt x="7907" y="4668"/>
                  <a:pt x="7907" y="3906"/>
                </a:cubicBezTo>
                <a:cubicBezTo>
                  <a:pt x="7907" y="3311"/>
                  <a:pt x="7574" y="2811"/>
                  <a:pt x="7050" y="2596"/>
                </a:cubicBezTo>
                <a:lnTo>
                  <a:pt x="7050" y="2239"/>
                </a:lnTo>
                <a:cubicBezTo>
                  <a:pt x="8883" y="2453"/>
                  <a:pt x="10407" y="3811"/>
                  <a:pt x="10836" y="5621"/>
                </a:cubicBezTo>
                <a:cubicBezTo>
                  <a:pt x="10717" y="5668"/>
                  <a:pt x="10622" y="5787"/>
                  <a:pt x="10574" y="5907"/>
                </a:cubicBezTo>
                <a:lnTo>
                  <a:pt x="10050" y="5907"/>
                </a:lnTo>
                <a:cubicBezTo>
                  <a:pt x="9979" y="5716"/>
                  <a:pt x="9764" y="5573"/>
                  <a:pt x="9550" y="5573"/>
                </a:cubicBezTo>
                <a:cubicBezTo>
                  <a:pt x="9312" y="5573"/>
                  <a:pt x="9121" y="5716"/>
                  <a:pt x="9050" y="5907"/>
                </a:cubicBezTo>
                <a:lnTo>
                  <a:pt x="8526" y="5907"/>
                </a:lnTo>
                <a:cubicBezTo>
                  <a:pt x="8455" y="5716"/>
                  <a:pt x="8264" y="5573"/>
                  <a:pt x="8026" y="5573"/>
                </a:cubicBezTo>
                <a:cubicBezTo>
                  <a:pt x="7812" y="5573"/>
                  <a:pt x="7597" y="5716"/>
                  <a:pt x="7526" y="5907"/>
                </a:cubicBezTo>
                <a:lnTo>
                  <a:pt x="7002" y="5907"/>
                </a:lnTo>
                <a:cubicBezTo>
                  <a:pt x="6931" y="5716"/>
                  <a:pt x="6740" y="5573"/>
                  <a:pt x="6526" y="5573"/>
                </a:cubicBezTo>
                <a:cubicBezTo>
                  <a:pt x="6288" y="5573"/>
                  <a:pt x="6097" y="5716"/>
                  <a:pt x="6026" y="5907"/>
                </a:cubicBezTo>
                <a:lnTo>
                  <a:pt x="5502" y="5907"/>
                </a:lnTo>
                <a:cubicBezTo>
                  <a:pt x="5430" y="5716"/>
                  <a:pt x="5240" y="5573"/>
                  <a:pt x="5002" y="5573"/>
                </a:cubicBezTo>
                <a:cubicBezTo>
                  <a:pt x="4763" y="5573"/>
                  <a:pt x="4573" y="5716"/>
                  <a:pt x="4501" y="5907"/>
                </a:cubicBezTo>
                <a:lnTo>
                  <a:pt x="3978" y="5907"/>
                </a:lnTo>
                <a:cubicBezTo>
                  <a:pt x="3906" y="5716"/>
                  <a:pt x="3716" y="5573"/>
                  <a:pt x="3477" y="5573"/>
                </a:cubicBezTo>
                <a:cubicBezTo>
                  <a:pt x="3263" y="5573"/>
                  <a:pt x="3073" y="5716"/>
                  <a:pt x="3001" y="5907"/>
                </a:cubicBezTo>
                <a:lnTo>
                  <a:pt x="2453" y="5907"/>
                </a:lnTo>
                <a:cubicBezTo>
                  <a:pt x="2406" y="5787"/>
                  <a:pt x="2311" y="5668"/>
                  <a:pt x="2191" y="5621"/>
                </a:cubicBezTo>
                <a:cubicBezTo>
                  <a:pt x="2239" y="5430"/>
                  <a:pt x="2287" y="5264"/>
                  <a:pt x="2358" y="5097"/>
                </a:cubicBezTo>
                <a:cubicBezTo>
                  <a:pt x="2382" y="5002"/>
                  <a:pt x="2334" y="4906"/>
                  <a:pt x="2239" y="4883"/>
                </a:cubicBezTo>
                <a:cubicBezTo>
                  <a:pt x="2214" y="4870"/>
                  <a:pt x="2188" y="4864"/>
                  <a:pt x="2164" y="4864"/>
                </a:cubicBezTo>
                <a:cubicBezTo>
                  <a:pt x="2098" y="4864"/>
                  <a:pt x="2042" y="4908"/>
                  <a:pt x="2025" y="4978"/>
                </a:cubicBezTo>
                <a:cubicBezTo>
                  <a:pt x="1953" y="5168"/>
                  <a:pt x="1882" y="5383"/>
                  <a:pt x="1834" y="5573"/>
                </a:cubicBezTo>
                <a:cubicBezTo>
                  <a:pt x="1620" y="5645"/>
                  <a:pt x="1453" y="5835"/>
                  <a:pt x="1453" y="6097"/>
                </a:cubicBezTo>
                <a:cubicBezTo>
                  <a:pt x="1453" y="6288"/>
                  <a:pt x="1548" y="6454"/>
                  <a:pt x="1715" y="6550"/>
                </a:cubicBezTo>
                <a:lnTo>
                  <a:pt x="1715" y="6978"/>
                </a:lnTo>
                <a:cubicBezTo>
                  <a:pt x="1382" y="6978"/>
                  <a:pt x="1096" y="7264"/>
                  <a:pt x="1096" y="7621"/>
                </a:cubicBezTo>
                <a:cubicBezTo>
                  <a:pt x="1096" y="7978"/>
                  <a:pt x="1382" y="8264"/>
                  <a:pt x="1739" y="8264"/>
                </a:cubicBezTo>
                <a:lnTo>
                  <a:pt x="11289" y="8264"/>
                </a:lnTo>
                <a:cubicBezTo>
                  <a:pt x="11646" y="8264"/>
                  <a:pt x="11932" y="7955"/>
                  <a:pt x="11932" y="7621"/>
                </a:cubicBezTo>
                <a:cubicBezTo>
                  <a:pt x="11932" y="7288"/>
                  <a:pt x="11646" y="7002"/>
                  <a:pt x="11289" y="6978"/>
                </a:cubicBezTo>
                <a:lnTo>
                  <a:pt x="11289" y="6573"/>
                </a:lnTo>
                <a:cubicBezTo>
                  <a:pt x="11455" y="6478"/>
                  <a:pt x="11574" y="6311"/>
                  <a:pt x="11574" y="6097"/>
                </a:cubicBezTo>
                <a:cubicBezTo>
                  <a:pt x="11574" y="5859"/>
                  <a:pt x="11408" y="5645"/>
                  <a:pt x="11193" y="5597"/>
                </a:cubicBezTo>
                <a:cubicBezTo>
                  <a:pt x="10741" y="3597"/>
                  <a:pt x="9050" y="2096"/>
                  <a:pt x="7002" y="1882"/>
                </a:cubicBezTo>
                <a:cubicBezTo>
                  <a:pt x="6931" y="1453"/>
                  <a:pt x="6716" y="1048"/>
                  <a:pt x="6430" y="715"/>
                </a:cubicBezTo>
                <a:cubicBezTo>
                  <a:pt x="6395" y="679"/>
                  <a:pt x="6347" y="661"/>
                  <a:pt x="6299" y="661"/>
                </a:cubicBezTo>
                <a:cubicBezTo>
                  <a:pt x="6252" y="661"/>
                  <a:pt x="6204" y="679"/>
                  <a:pt x="6168" y="715"/>
                </a:cubicBezTo>
                <a:cubicBezTo>
                  <a:pt x="6097" y="786"/>
                  <a:pt x="6097" y="882"/>
                  <a:pt x="6168" y="977"/>
                </a:cubicBezTo>
                <a:cubicBezTo>
                  <a:pt x="6502" y="1310"/>
                  <a:pt x="6692" y="1787"/>
                  <a:pt x="6692" y="2287"/>
                </a:cubicBezTo>
                <a:lnTo>
                  <a:pt x="6692" y="3239"/>
                </a:lnTo>
                <a:cubicBezTo>
                  <a:pt x="6621" y="3216"/>
                  <a:pt x="6573" y="3216"/>
                  <a:pt x="6502" y="3216"/>
                </a:cubicBezTo>
                <a:cubicBezTo>
                  <a:pt x="6192" y="3216"/>
                  <a:pt x="5907" y="3430"/>
                  <a:pt x="5835" y="3739"/>
                </a:cubicBezTo>
                <a:lnTo>
                  <a:pt x="3906" y="3739"/>
                </a:lnTo>
                <a:cubicBezTo>
                  <a:pt x="3549" y="3739"/>
                  <a:pt x="3239" y="3477"/>
                  <a:pt x="3168" y="3144"/>
                </a:cubicBezTo>
                <a:lnTo>
                  <a:pt x="5168" y="3144"/>
                </a:lnTo>
                <a:cubicBezTo>
                  <a:pt x="5264" y="3144"/>
                  <a:pt x="5335" y="3073"/>
                  <a:pt x="5335" y="2977"/>
                </a:cubicBezTo>
                <a:cubicBezTo>
                  <a:pt x="5335" y="2882"/>
                  <a:pt x="5264" y="2811"/>
                  <a:pt x="5168" y="2811"/>
                </a:cubicBezTo>
                <a:lnTo>
                  <a:pt x="2977" y="2811"/>
                </a:lnTo>
                <a:cubicBezTo>
                  <a:pt x="2620" y="2811"/>
                  <a:pt x="2311" y="2549"/>
                  <a:pt x="2239" y="2215"/>
                </a:cubicBezTo>
                <a:lnTo>
                  <a:pt x="2834" y="2215"/>
                </a:lnTo>
                <a:cubicBezTo>
                  <a:pt x="2930" y="2215"/>
                  <a:pt x="3001" y="2144"/>
                  <a:pt x="3001" y="2049"/>
                </a:cubicBezTo>
                <a:cubicBezTo>
                  <a:pt x="3001" y="1953"/>
                  <a:pt x="2930" y="1858"/>
                  <a:pt x="2834" y="1858"/>
                </a:cubicBezTo>
                <a:lnTo>
                  <a:pt x="2049" y="1858"/>
                </a:lnTo>
                <a:cubicBezTo>
                  <a:pt x="1691" y="1858"/>
                  <a:pt x="1382" y="1620"/>
                  <a:pt x="1310" y="1287"/>
                </a:cubicBezTo>
                <a:lnTo>
                  <a:pt x="3311" y="1287"/>
                </a:lnTo>
                <a:cubicBezTo>
                  <a:pt x="3406" y="1287"/>
                  <a:pt x="3477" y="1215"/>
                  <a:pt x="3477" y="1096"/>
                </a:cubicBezTo>
                <a:cubicBezTo>
                  <a:pt x="3477" y="1001"/>
                  <a:pt x="3406" y="929"/>
                  <a:pt x="3311" y="929"/>
                </a:cubicBezTo>
                <a:lnTo>
                  <a:pt x="1096" y="929"/>
                </a:lnTo>
                <a:cubicBezTo>
                  <a:pt x="739" y="929"/>
                  <a:pt x="453" y="691"/>
                  <a:pt x="382" y="334"/>
                </a:cubicBezTo>
                <a:lnTo>
                  <a:pt x="4763" y="334"/>
                </a:lnTo>
                <a:cubicBezTo>
                  <a:pt x="5049" y="334"/>
                  <a:pt x="5311" y="405"/>
                  <a:pt x="5573" y="525"/>
                </a:cubicBezTo>
                <a:cubicBezTo>
                  <a:pt x="5599" y="537"/>
                  <a:pt x="5624" y="543"/>
                  <a:pt x="5649" y="543"/>
                </a:cubicBezTo>
                <a:cubicBezTo>
                  <a:pt x="5716" y="543"/>
                  <a:pt x="5776" y="499"/>
                  <a:pt x="5811" y="429"/>
                </a:cubicBezTo>
                <a:cubicBezTo>
                  <a:pt x="5859" y="358"/>
                  <a:pt x="5811" y="263"/>
                  <a:pt x="5716" y="215"/>
                </a:cubicBezTo>
                <a:cubicBezTo>
                  <a:pt x="5430" y="72"/>
                  <a:pt x="5097" y="1"/>
                  <a:pt x="4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7"/>
          <p:cNvSpPr/>
          <p:nvPr/>
        </p:nvSpPr>
        <p:spPr>
          <a:xfrm>
            <a:off x="2746178" y="2182358"/>
            <a:ext cx="33698" cy="11833"/>
          </a:xfrm>
          <a:custGeom>
            <a:rect b="b" l="l" r="r" t="t"/>
            <a:pathLst>
              <a:path extrusionOk="0" h="335" w="954">
                <a:moveTo>
                  <a:pt x="191" y="1"/>
                </a:moveTo>
                <a:cubicBezTo>
                  <a:pt x="96" y="1"/>
                  <a:pt x="1" y="72"/>
                  <a:pt x="1" y="168"/>
                </a:cubicBezTo>
                <a:cubicBezTo>
                  <a:pt x="1" y="263"/>
                  <a:pt x="96" y="334"/>
                  <a:pt x="191" y="334"/>
                </a:cubicBezTo>
                <a:lnTo>
                  <a:pt x="786" y="334"/>
                </a:lnTo>
                <a:cubicBezTo>
                  <a:pt x="882" y="334"/>
                  <a:pt x="953" y="263"/>
                  <a:pt x="953" y="168"/>
                </a:cubicBezTo>
                <a:cubicBezTo>
                  <a:pt x="953" y="72"/>
                  <a:pt x="882" y="1"/>
                  <a:pt x="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7"/>
          <p:cNvSpPr/>
          <p:nvPr/>
        </p:nvSpPr>
        <p:spPr>
          <a:xfrm>
            <a:off x="2624210" y="1453055"/>
            <a:ext cx="421468" cy="374383"/>
          </a:xfrm>
          <a:custGeom>
            <a:rect b="b" l="l" r="r" t="t"/>
            <a:pathLst>
              <a:path extrusionOk="0" h="10599" w="11932">
                <a:moveTo>
                  <a:pt x="6264" y="334"/>
                </a:moveTo>
                <a:cubicBezTo>
                  <a:pt x="6359" y="334"/>
                  <a:pt x="6407" y="406"/>
                  <a:pt x="6407" y="477"/>
                </a:cubicBezTo>
                <a:lnTo>
                  <a:pt x="6407" y="692"/>
                </a:lnTo>
                <a:lnTo>
                  <a:pt x="6121" y="692"/>
                </a:lnTo>
                <a:lnTo>
                  <a:pt x="6121" y="477"/>
                </a:lnTo>
                <a:cubicBezTo>
                  <a:pt x="6121" y="406"/>
                  <a:pt x="6168" y="334"/>
                  <a:pt x="6264" y="334"/>
                </a:cubicBezTo>
                <a:close/>
                <a:moveTo>
                  <a:pt x="4097" y="1668"/>
                </a:moveTo>
                <a:cubicBezTo>
                  <a:pt x="4668" y="2763"/>
                  <a:pt x="4668" y="4026"/>
                  <a:pt x="4097" y="5121"/>
                </a:cubicBezTo>
                <a:lnTo>
                  <a:pt x="3215" y="5121"/>
                </a:lnTo>
                <a:cubicBezTo>
                  <a:pt x="3477" y="4573"/>
                  <a:pt x="3597" y="3978"/>
                  <a:pt x="3597" y="3383"/>
                </a:cubicBezTo>
                <a:cubicBezTo>
                  <a:pt x="3597" y="2787"/>
                  <a:pt x="3477" y="2216"/>
                  <a:pt x="3215" y="1668"/>
                </a:cubicBezTo>
                <a:close/>
                <a:moveTo>
                  <a:pt x="5383" y="1668"/>
                </a:moveTo>
                <a:cubicBezTo>
                  <a:pt x="5954" y="2763"/>
                  <a:pt x="5954" y="4026"/>
                  <a:pt x="5383" y="5121"/>
                </a:cubicBezTo>
                <a:lnTo>
                  <a:pt x="4501" y="5121"/>
                </a:lnTo>
                <a:cubicBezTo>
                  <a:pt x="4740" y="4573"/>
                  <a:pt x="4882" y="3978"/>
                  <a:pt x="4882" y="3383"/>
                </a:cubicBezTo>
                <a:cubicBezTo>
                  <a:pt x="4882" y="2787"/>
                  <a:pt x="4740" y="2216"/>
                  <a:pt x="4501" y="1668"/>
                </a:cubicBezTo>
                <a:close/>
                <a:moveTo>
                  <a:pt x="6669" y="1668"/>
                </a:moveTo>
                <a:cubicBezTo>
                  <a:pt x="7240" y="2763"/>
                  <a:pt x="7240" y="4026"/>
                  <a:pt x="6669" y="5121"/>
                </a:cubicBezTo>
                <a:lnTo>
                  <a:pt x="5764" y="5121"/>
                </a:lnTo>
                <a:cubicBezTo>
                  <a:pt x="6026" y="4573"/>
                  <a:pt x="6168" y="3978"/>
                  <a:pt x="6168" y="3383"/>
                </a:cubicBezTo>
                <a:cubicBezTo>
                  <a:pt x="6168" y="2787"/>
                  <a:pt x="6026" y="2216"/>
                  <a:pt x="5764" y="1668"/>
                </a:cubicBezTo>
                <a:close/>
                <a:moveTo>
                  <a:pt x="9217" y="1668"/>
                </a:moveTo>
                <a:cubicBezTo>
                  <a:pt x="9788" y="2763"/>
                  <a:pt x="9788" y="4026"/>
                  <a:pt x="9217" y="5121"/>
                </a:cubicBezTo>
                <a:lnTo>
                  <a:pt x="8336" y="5121"/>
                </a:lnTo>
                <a:cubicBezTo>
                  <a:pt x="8478" y="4811"/>
                  <a:pt x="8574" y="4502"/>
                  <a:pt x="8645" y="4168"/>
                </a:cubicBezTo>
                <a:cubicBezTo>
                  <a:pt x="8669" y="4073"/>
                  <a:pt x="8598" y="3978"/>
                  <a:pt x="8502" y="3954"/>
                </a:cubicBezTo>
                <a:cubicBezTo>
                  <a:pt x="8407" y="3954"/>
                  <a:pt x="8312" y="4002"/>
                  <a:pt x="8312" y="4097"/>
                </a:cubicBezTo>
                <a:cubicBezTo>
                  <a:pt x="8240" y="4454"/>
                  <a:pt x="8121" y="4788"/>
                  <a:pt x="7955" y="5121"/>
                </a:cubicBezTo>
                <a:lnTo>
                  <a:pt x="7050" y="5121"/>
                </a:lnTo>
                <a:cubicBezTo>
                  <a:pt x="7312" y="4573"/>
                  <a:pt x="7454" y="3978"/>
                  <a:pt x="7454" y="3383"/>
                </a:cubicBezTo>
                <a:cubicBezTo>
                  <a:pt x="7454" y="2787"/>
                  <a:pt x="7312" y="2216"/>
                  <a:pt x="7050" y="1668"/>
                </a:cubicBezTo>
                <a:lnTo>
                  <a:pt x="7955" y="1668"/>
                </a:lnTo>
                <a:cubicBezTo>
                  <a:pt x="8217" y="2168"/>
                  <a:pt x="8359" y="2740"/>
                  <a:pt x="8359" y="3311"/>
                </a:cubicBezTo>
                <a:cubicBezTo>
                  <a:pt x="8383" y="3406"/>
                  <a:pt x="8455" y="3502"/>
                  <a:pt x="8550" y="3502"/>
                </a:cubicBezTo>
                <a:cubicBezTo>
                  <a:pt x="8645" y="3502"/>
                  <a:pt x="8717" y="3406"/>
                  <a:pt x="8717" y="3311"/>
                </a:cubicBezTo>
                <a:cubicBezTo>
                  <a:pt x="8717" y="2740"/>
                  <a:pt x="8574" y="2192"/>
                  <a:pt x="8336" y="1668"/>
                </a:cubicBezTo>
                <a:close/>
                <a:moveTo>
                  <a:pt x="9479" y="5478"/>
                </a:moveTo>
                <a:cubicBezTo>
                  <a:pt x="9550" y="5478"/>
                  <a:pt x="9622" y="5526"/>
                  <a:pt x="9622" y="5597"/>
                </a:cubicBezTo>
                <a:cubicBezTo>
                  <a:pt x="9622" y="5693"/>
                  <a:pt x="9550" y="5740"/>
                  <a:pt x="9479" y="5740"/>
                </a:cubicBezTo>
                <a:lnTo>
                  <a:pt x="2882" y="5740"/>
                </a:lnTo>
                <a:cubicBezTo>
                  <a:pt x="2811" y="5740"/>
                  <a:pt x="2739" y="5693"/>
                  <a:pt x="2739" y="5597"/>
                </a:cubicBezTo>
                <a:cubicBezTo>
                  <a:pt x="2739" y="5526"/>
                  <a:pt x="2811" y="5478"/>
                  <a:pt x="2882" y="5478"/>
                </a:cubicBezTo>
                <a:close/>
                <a:moveTo>
                  <a:pt x="5764" y="6097"/>
                </a:moveTo>
                <a:lnTo>
                  <a:pt x="5764" y="6788"/>
                </a:lnTo>
                <a:lnTo>
                  <a:pt x="3311" y="6788"/>
                </a:lnTo>
                <a:lnTo>
                  <a:pt x="4001" y="6097"/>
                </a:lnTo>
                <a:close/>
                <a:moveTo>
                  <a:pt x="6407" y="6097"/>
                </a:moveTo>
                <a:lnTo>
                  <a:pt x="6407" y="6788"/>
                </a:lnTo>
                <a:lnTo>
                  <a:pt x="6121" y="6788"/>
                </a:lnTo>
                <a:lnTo>
                  <a:pt x="6121" y="6097"/>
                </a:lnTo>
                <a:close/>
                <a:moveTo>
                  <a:pt x="8407" y="6097"/>
                </a:moveTo>
                <a:lnTo>
                  <a:pt x="9098" y="6788"/>
                </a:lnTo>
                <a:lnTo>
                  <a:pt x="6764" y="6788"/>
                </a:lnTo>
                <a:lnTo>
                  <a:pt x="6764" y="6097"/>
                </a:lnTo>
                <a:close/>
                <a:moveTo>
                  <a:pt x="786" y="5740"/>
                </a:moveTo>
                <a:cubicBezTo>
                  <a:pt x="834" y="5740"/>
                  <a:pt x="882" y="5764"/>
                  <a:pt x="905" y="5788"/>
                </a:cubicBezTo>
                <a:cubicBezTo>
                  <a:pt x="905" y="5812"/>
                  <a:pt x="953" y="5859"/>
                  <a:pt x="929" y="5907"/>
                </a:cubicBezTo>
                <a:cubicBezTo>
                  <a:pt x="882" y="6145"/>
                  <a:pt x="905" y="6455"/>
                  <a:pt x="1025" y="6669"/>
                </a:cubicBezTo>
                <a:cubicBezTo>
                  <a:pt x="1239" y="7098"/>
                  <a:pt x="1596" y="7479"/>
                  <a:pt x="2001" y="7717"/>
                </a:cubicBezTo>
                <a:lnTo>
                  <a:pt x="905" y="7717"/>
                </a:lnTo>
                <a:cubicBezTo>
                  <a:pt x="834" y="7526"/>
                  <a:pt x="763" y="7336"/>
                  <a:pt x="644" y="7145"/>
                </a:cubicBezTo>
                <a:cubicBezTo>
                  <a:pt x="548" y="6978"/>
                  <a:pt x="477" y="6717"/>
                  <a:pt x="477" y="6478"/>
                </a:cubicBezTo>
                <a:cubicBezTo>
                  <a:pt x="477" y="6288"/>
                  <a:pt x="548" y="6026"/>
                  <a:pt x="644" y="5812"/>
                </a:cubicBezTo>
                <a:cubicBezTo>
                  <a:pt x="667" y="5764"/>
                  <a:pt x="739" y="5740"/>
                  <a:pt x="786" y="5740"/>
                </a:cubicBezTo>
                <a:close/>
                <a:moveTo>
                  <a:pt x="3287" y="7145"/>
                </a:moveTo>
                <a:lnTo>
                  <a:pt x="3287" y="7717"/>
                </a:lnTo>
                <a:cubicBezTo>
                  <a:pt x="2739" y="7717"/>
                  <a:pt x="2215" y="7502"/>
                  <a:pt x="1810" y="7145"/>
                </a:cubicBezTo>
                <a:close/>
                <a:moveTo>
                  <a:pt x="4692" y="7145"/>
                </a:moveTo>
                <a:lnTo>
                  <a:pt x="4692" y="7717"/>
                </a:lnTo>
                <a:lnTo>
                  <a:pt x="3644" y="7717"/>
                </a:lnTo>
                <a:lnTo>
                  <a:pt x="3644" y="7145"/>
                </a:lnTo>
                <a:close/>
                <a:moveTo>
                  <a:pt x="6097" y="7145"/>
                </a:moveTo>
                <a:lnTo>
                  <a:pt x="6097" y="7717"/>
                </a:lnTo>
                <a:lnTo>
                  <a:pt x="5049" y="7717"/>
                </a:lnTo>
                <a:lnTo>
                  <a:pt x="5049" y="7145"/>
                </a:lnTo>
                <a:close/>
                <a:moveTo>
                  <a:pt x="7478" y="7145"/>
                </a:moveTo>
                <a:lnTo>
                  <a:pt x="7478" y="7717"/>
                </a:lnTo>
                <a:lnTo>
                  <a:pt x="6430" y="7717"/>
                </a:lnTo>
                <a:lnTo>
                  <a:pt x="6430" y="7145"/>
                </a:lnTo>
                <a:close/>
                <a:moveTo>
                  <a:pt x="8883" y="7145"/>
                </a:moveTo>
                <a:lnTo>
                  <a:pt x="8883" y="7717"/>
                </a:lnTo>
                <a:lnTo>
                  <a:pt x="7835" y="7717"/>
                </a:lnTo>
                <a:lnTo>
                  <a:pt x="7835" y="7145"/>
                </a:lnTo>
                <a:close/>
                <a:moveTo>
                  <a:pt x="10503" y="7145"/>
                </a:moveTo>
                <a:cubicBezTo>
                  <a:pt x="10169" y="7479"/>
                  <a:pt x="9741" y="7693"/>
                  <a:pt x="9241" y="7717"/>
                </a:cubicBezTo>
                <a:lnTo>
                  <a:pt x="9241" y="7145"/>
                </a:lnTo>
                <a:close/>
                <a:moveTo>
                  <a:pt x="11574" y="6074"/>
                </a:moveTo>
                <a:lnTo>
                  <a:pt x="11574" y="7717"/>
                </a:lnTo>
                <a:lnTo>
                  <a:pt x="10360" y="7717"/>
                </a:lnTo>
                <a:cubicBezTo>
                  <a:pt x="10479" y="7621"/>
                  <a:pt x="10622" y="7526"/>
                  <a:pt x="10717" y="7407"/>
                </a:cubicBezTo>
                <a:cubicBezTo>
                  <a:pt x="11074" y="7026"/>
                  <a:pt x="11289" y="6574"/>
                  <a:pt x="11336" y="6074"/>
                </a:cubicBezTo>
                <a:close/>
                <a:moveTo>
                  <a:pt x="11574" y="8050"/>
                </a:moveTo>
                <a:cubicBezTo>
                  <a:pt x="11574" y="8193"/>
                  <a:pt x="11551" y="8384"/>
                  <a:pt x="11527" y="8550"/>
                </a:cubicBezTo>
                <a:lnTo>
                  <a:pt x="3906" y="8550"/>
                </a:lnTo>
                <a:cubicBezTo>
                  <a:pt x="3811" y="8550"/>
                  <a:pt x="3739" y="8622"/>
                  <a:pt x="3739" y="8741"/>
                </a:cubicBezTo>
                <a:cubicBezTo>
                  <a:pt x="3739" y="8836"/>
                  <a:pt x="3811" y="8907"/>
                  <a:pt x="3906" y="8907"/>
                </a:cubicBezTo>
                <a:lnTo>
                  <a:pt x="11408" y="8907"/>
                </a:lnTo>
                <a:cubicBezTo>
                  <a:pt x="11336" y="9074"/>
                  <a:pt x="11241" y="9241"/>
                  <a:pt x="11122" y="9408"/>
                </a:cubicBezTo>
                <a:lnTo>
                  <a:pt x="9098" y="9408"/>
                </a:lnTo>
                <a:cubicBezTo>
                  <a:pt x="9002" y="9408"/>
                  <a:pt x="8931" y="9479"/>
                  <a:pt x="8931" y="9574"/>
                </a:cubicBezTo>
                <a:cubicBezTo>
                  <a:pt x="8931" y="9670"/>
                  <a:pt x="9002" y="9765"/>
                  <a:pt x="9098" y="9765"/>
                </a:cubicBezTo>
                <a:lnTo>
                  <a:pt x="10788" y="9765"/>
                </a:lnTo>
                <a:cubicBezTo>
                  <a:pt x="10431" y="10074"/>
                  <a:pt x="9931" y="10241"/>
                  <a:pt x="9431" y="10241"/>
                </a:cubicBezTo>
                <a:lnTo>
                  <a:pt x="620" y="10241"/>
                </a:lnTo>
                <a:lnTo>
                  <a:pt x="620" y="10265"/>
                </a:lnTo>
                <a:cubicBezTo>
                  <a:pt x="477" y="10265"/>
                  <a:pt x="358" y="10122"/>
                  <a:pt x="358" y="9979"/>
                </a:cubicBezTo>
                <a:cubicBezTo>
                  <a:pt x="358" y="9908"/>
                  <a:pt x="382" y="9812"/>
                  <a:pt x="453" y="9765"/>
                </a:cubicBezTo>
                <a:lnTo>
                  <a:pt x="8288" y="9765"/>
                </a:lnTo>
                <a:cubicBezTo>
                  <a:pt x="8383" y="9765"/>
                  <a:pt x="8478" y="9670"/>
                  <a:pt x="8478" y="9574"/>
                </a:cubicBezTo>
                <a:cubicBezTo>
                  <a:pt x="8478" y="9479"/>
                  <a:pt x="8383" y="9408"/>
                  <a:pt x="8288" y="9408"/>
                </a:cubicBezTo>
                <a:lnTo>
                  <a:pt x="834" y="9408"/>
                </a:lnTo>
                <a:cubicBezTo>
                  <a:pt x="929" y="9265"/>
                  <a:pt x="1001" y="9074"/>
                  <a:pt x="1025" y="8907"/>
                </a:cubicBezTo>
                <a:lnTo>
                  <a:pt x="3096" y="8907"/>
                </a:lnTo>
                <a:cubicBezTo>
                  <a:pt x="3192" y="8907"/>
                  <a:pt x="3287" y="8836"/>
                  <a:pt x="3287" y="8741"/>
                </a:cubicBezTo>
                <a:cubicBezTo>
                  <a:pt x="3287" y="8646"/>
                  <a:pt x="3192" y="8550"/>
                  <a:pt x="3096" y="8550"/>
                </a:cubicBezTo>
                <a:lnTo>
                  <a:pt x="1048" y="8550"/>
                </a:lnTo>
                <a:cubicBezTo>
                  <a:pt x="1048" y="8384"/>
                  <a:pt x="1025" y="8217"/>
                  <a:pt x="1001" y="8050"/>
                </a:cubicBezTo>
                <a:close/>
                <a:moveTo>
                  <a:pt x="6264" y="1"/>
                </a:moveTo>
                <a:cubicBezTo>
                  <a:pt x="5978" y="1"/>
                  <a:pt x="5764" y="215"/>
                  <a:pt x="5764" y="477"/>
                </a:cubicBezTo>
                <a:lnTo>
                  <a:pt x="5764" y="692"/>
                </a:lnTo>
                <a:lnTo>
                  <a:pt x="4644" y="692"/>
                </a:lnTo>
                <a:cubicBezTo>
                  <a:pt x="4549" y="692"/>
                  <a:pt x="4454" y="763"/>
                  <a:pt x="4454" y="882"/>
                </a:cubicBezTo>
                <a:cubicBezTo>
                  <a:pt x="4454" y="977"/>
                  <a:pt x="4549" y="1049"/>
                  <a:pt x="4644" y="1049"/>
                </a:cubicBezTo>
                <a:lnTo>
                  <a:pt x="9479" y="1049"/>
                </a:lnTo>
                <a:cubicBezTo>
                  <a:pt x="9550" y="1049"/>
                  <a:pt x="9622" y="1120"/>
                  <a:pt x="9622" y="1192"/>
                </a:cubicBezTo>
                <a:cubicBezTo>
                  <a:pt x="9622" y="1263"/>
                  <a:pt x="9550" y="1334"/>
                  <a:pt x="9479" y="1334"/>
                </a:cubicBezTo>
                <a:lnTo>
                  <a:pt x="2882" y="1334"/>
                </a:lnTo>
                <a:cubicBezTo>
                  <a:pt x="2811" y="1334"/>
                  <a:pt x="2739" y="1263"/>
                  <a:pt x="2739" y="1192"/>
                </a:cubicBezTo>
                <a:cubicBezTo>
                  <a:pt x="2739" y="1120"/>
                  <a:pt x="2811" y="1049"/>
                  <a:pt x="2882" y="1049"/>
                </a:cubicBezTo>
                <a:lnTo>
                  <a:pt x="3835" y="1049"/>
                </a:lnTo>
                <a:cubicBezTo>
                  <a:pt x="3930" y="1049"/>
                  <a:pt x="4001" y="977"/>
                  <a:pt x="4001" y="882"/>
                </a:cubicBezTo>
                <a:cubicBezTo>
                  <a:pt x="4001" y="787"/>
                  <a:pt x="3930" y="692"/>
                  <a:pt x="3835" y="692"/>
                </a:cubicBezTo>
                <a:lnTo>
                  <a:pt x="2882" y="692"/>
                </a:lnTo>
                <a:cubicBezTo>
                  <a:pt x="2620" y="692"/>
                  <a:pt x="2406" y="906"/>
                  <a:pt x="2406" y="1192"/>
                </a:cubicBezTo>
                <a:cubicBezTo>
                  <a:pt x="2406" y="1430"/>
                  <a:pt x="2596" y="1644"/>
                  <a:pt x="2834" y="1668"/>
                </a:cubicBezTo>
                <a:cubicBezTo>
                  <a:pt x="3406" y="2763"/>
                  <a:pt x="3406" y="4049"/>
                  <a:pt x="2834" y="5121"/>
                </a:cubicBezTo>
                <a:cubicBezTo>
                  <a:pt x="2596" y="5169"/>
                  <a:pt x="2406" y="5359"/>
                  <a:pt x="2406" y="5621"/>
                </a:cubicBezTo>
                <a:cubicBezTo>
                  <a:pt x="2406" y="5883"/>
                  <a:pt x="2620" y="6097"/>
                  <a:pt x="2882" y="6097"/>
                </a:cubicBezTo>
                <a:lnTo>
                  <a:pt x="3501" y="6097"/>
                </a:lnTo>
                <a:lnTo>
                  <a:pt x="2811" y="6788"/>
                </a:lnTo>
                <a:lnTo>
                  <a:pt x="1501" y="6788"/>
                </a:lnTo>
                <a:cubicBezTo>
                  <a:pt x="1358" y="6597"/>
                  <a:pt x="1215" y="6288"/>
                  <a:pt x="1287" y="5954"/>
                </a:cubicBezTo>
                <a:cubicBezTo>
                  <a:pt x="1310" y="5835"/>
                  <a:pt x="1263" y="5669"/>
                  <a:pt x="1167" y="5573"/>
                </a:cubicBezTo>
                <a:cubicBezTo>
                  <a:pt x="1072" y="5454"/>
                  <a:pt x="929" y="5383"/>
                  <a:pt x="786" y="5383"/>
                </a:cubicBezTo>
                <a:cubicBezTo>
                  <a:pt x="596" y="5383"/>
                  <a:pt x="429" y="5502"/>
                  <a:pt x="334" y="5669"/>
                </a:cubicBezTo>
                <a:cubicBezTo>
                  <a:pt x="72" y="6145"/>
                  <a:pt x="48" y="6788"/>
                  <a:pt x="334" y="7264"/>
                </a:cubicBezTo>
                <a:cubicBezTo>
                  <a:pt x="691" y="7931"/>
                  <a:pt x="977" y="9003"/>
                  <a:pt x="286" y="9455"/>
                </a:cubicBezTo>
                <a:cubicBezTo>
                  <a:pt x="120" y="9550"/>
                  <a:pt x="1" y="9765"/>
                  <a:pt x="1" y="9979"/>
                </a:cubicBezTo>
                <a:cubicBezTo>
                  <a:pt x="1" y="10336"/>
                  <a:pt x="286" y="10598"/>
                  <a:pt x="620" y="10598"/>
                </a:cubicBezTo>
                <a:lnTo>
                  <a:pt x="9431" y="10598"/>
                </a:lnTo>
                <a:cubicBezTo>
                  <a:pt x="10812" y="10598"/>
                  <a:pt x="11932" y="9479"/>
                  <a:pt x="11932" y="8098"/>
                </a:cubicBezTo>
                <a:lnTo>
                  <a:pt x="11932" y="5883"/>
                </a:lnTo>
                <a:cubicBezTo>
                  <a:pt x="11932" y="5788"/>
                  <a:pt x="11860" y="5716"/>
                  <a:pt x="11765" y="5716"/>
                </a:cubicBezTo>
                <a:lnTo>
                  <a:pt x="11170" y="5716"/>
                </a:lnTo>
                <a:cubicBezTo>
                  <a:pt x="11074" y="5716"/>
                  <a:pt x="10979" y="5788"/>
                  <a:pt x="10979" y="5883"/>
                </a:cubicBezTo>
                <a:cubicBezTo>
                  <a:pt x="10979" y="6216"/>
                  <a:pt x="10908" y="6526"/>
                  <a:pt x="10741" y="6788"/>
                </a:cubicBezTo>
                <a:lnTo>
                  <a:pt x="9574" y="6788"/>
                </a:lnTo>
                <a:lnTo>
                  <a:pt x="8883" y="6097"/>
                </a:lnTo>
                <a:lnTo>
                  <a:pt x="9479" y="6097"/>
                </a:lnTo>
                <a:cubicBezTo>
                  <a:pt x="9741" y="6097"/>
                  <a:pt x="9979" y="5883"/>
                  <a:pt x="9979" y="5621"/>
                </a:cubicBezTo>
                <a:cubicBezTo>
                  <a:pt x="9979" y="5383"/>
                  <a:pt x="9812" y="5192"/>
                  <a:pt x="9598" y="5145"/>
                </a:cubicBezTo>
                <a:cubicBezTo>
                  <a:pt x="9860" y="4597"/>
                  <a:pt x="10003" y="4002"/>
                  <a:pt x="10003" y="3383"/>
                </a:cubicBezTo>
                <a:cubicBezTo>
                  <a:pt x="10003" y="2787"/>
                  <a:pt x="9860" y="2192"/>
                  <a:pt x="9598" y="1668"/>
                </a:cubicBezTo>
                <a:cubicBezTo>
                  <a:pt x="9812" y="1596"/>
                  <a:pt x="9979" y="1406"/>
                  <a:pt x="9979" y="1192"/>
                </a:cubicBezTo>
                <a:cubicBezTo>
                  <a:pt x="9979" y="906"/>
                  <a:pt x="9741" y="692"/>
                  <a:pt x="9479" y="692"/>
                </a:cubicBezTo>
                <a:lnTo>
                  <a:pt x="6764" y="692"/>
                </a:lnTo>
                <a:lnTo>
                  <a:pt x="6764" y="477"/>
                </a:lnTo>
                <a:cubicBezTo>
                  <a:pt x="6764" y="215"/>
                  <a:pt x="6550" y="1"/>
                  <a:pt x="62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7"/>
          <p:cNvSpPr/>
          <p:nvPr/>
        </p:nvSpPr>
        <p:spPr>
          <a:xfrm>
            <a:off x="1216891" y="2055975"/>
            <a:ext cx="421468" cy="411578"/>
          </a:xfrm>
          <a:custGeom>
            <a:rect b="b" l="l" r="r" t="t"/>
            <a:pathLst>
              <a:path extrusionOk="0" h="11652" w="11932">
                <a:moveTo>
                  <a:pt x="5955" y="1126"/>
                </a:moveTo>
                <a:lnTo>
                  <a:pt x="10813" y="2984"/>
                </a:lnTo>
                <a:lnTo>
                  <a:pt x="4811" y="2984"/>
                </a:lnTo>
                <a:cubicBezTo>
                  <a:pt x="4716" y="2984"/>
                  <a:pt x="4621" y="3055"/>
                  <a:pt x="4621" y="3150"/>
                </a:cubicBezTo>
                <a:cubicBezTo>
                  <a:pt x="4621" y="3246"/>
                  <a:pt x="4692" y="3341"/>
                  <a:pt x="4811" y="3341"/>
                </a:cubicBezTo>
                <a:lnTo>
                  <a:pt x="11456" y="3341"/>
                </a:lnTo>
                <a:lnTo>
                  <a:pt x="11218" y="3793"/>
                </a:lnTo>
                <a:lnTo>
                  <a:pt x="715" y="3793"/>
                </a:lnTo>
                <a:lnTo>
                  <a:pt x="453" y="3341"/>
                </a:lnTo>
                <a:lnTo>
                  <a:pt x="3978" y="3341"/>
                </a:lnTo>
                <a:cubicBezTo>
                  <a:pt x="4073" y="3341"/>
                  <a:pt x="4168" y="3246"/>
                  <a:pt x="4168" y="3150"/>
                </a:cubicBezTo>
                <a:cubicBezTo>
                  <a:pt x="4168" y="3055"/>
                  <a:pt x="4073" y="2984"/>
                  <a:pt x="3978" y="2984"/>
                </a:cubicBezTo>
                <a:lnTo>
                  <a:pt x="1120" y="2984"/>
                </a:lnTo>
                <a:lnTo>
                  <a:pt x="5955" y="1126"/>
                </a:lnTo>
                <a:close/>
                <a:moveTo>
                  <a:pt x="1835" y="4150"/>
                </a:moveTo>
                <a:lnTo>
                  <a:pt x="1835" y="4960"/>
                </a:lnTo>
                <a:lnTo>
                  <a:pt x="1477" y="4960"/>
                </a:lnTo>
                <a:lnTo>
                  <a:pt x="1477" y="4674"/>
                </a:lnTo>
                <a:cubicBezTo>
                  <a:pt x="1477" y="4579"/>
                  <a:pt x="1406" y="4508"/>
                  <a:pt x="1311" y="4508"/>
                </a:cubicBezTo>
                <a:cubicBezTo>
                  <a:pt x="1215" y="4508"/>
                  <a:pt x="1120" y="4579"/>
                  <a:pt x="1120" y="4674"/>
                </a:cubicBezTo>
                <a:lnTo>
                  <a:pt x="1120" y="4960"/>
                </a:lnTo>
                <a:lnTo>
                  <a:pt x="787" y="4960"/>
                </a:lnTo>
                <a:lnTo>
                  <a:pt x="787" y="4150"/>
                </a:lnTo>
                <a:close/>
                <a:moveTo>
                  <a:pt x="2763" y="4150"/>
                </a:moveTo>
                <a:lnTo>
                  <a:pt x="2763" y="4960"/>
                </a:lnTo>
                <a:lnTo>
                  <a:pt x="2168" y="4960"/>
                </a:lnTo>
                <a:lnTo>
                  <a:pt x="2168" y="4150"/>
                </a:lnTo>
                <a:close/>
                <a:moveTo>
                  <a:pt x="4168" y="4150"/>
                </a:moveTo>
                <a:lnTo>
                  <a:pt x="4168" y="4960"/>
                </a:lnTo>
                <a:lnTo>
                  <a:pt x="3811" y="4960"/>
                </a:lnTo>
                <a:lnTo>
                  <a:pt x="3811" y="4674"/>
                </a:lnTo>
                <a:cubicBezTo>
                  <a:pt x="3811" y="4579"/>
                  <a:pt x="3740" y="4508"/>
                  <a:pt x="3645" y="4508"/>
                </a:cubicBezTo>
                <a:cubicBezTo>
                  <a:pt x="3549" y="4508"/>
                  <a:pt x="3454" y="4579"/>
                  <a:pt x="3454" y="4674"/>
                </a:cubicBezTo>
                <a:lnTo>
                  <a:pt x="3454" y="4960"/>
                </a:lnTo>
                <a:lnTo>
                  <a:pt x="3097" y="4960"/>
                </a:lnTo>
                <a:lnTo>
                  <a:pt x="3097" y="4150"/>
                </a:lnTo>
                <a:close/>
                <a:moveTo>
                  <a:pt x="5097" y="4150"/>
                </a:moveTo>
                <a:lnTo>
                  <a:pt x="5097" y="4960"/>
                </a:lnTo>
                <a:lnTo>
                  <a:pt x="4502" y="4960"/>
                </a:lnTo>
                <a:lnTo>
                  <a:pt x="4502" y="4150"/>
                </a:lnTo>
                <a:close/>
                <a:moveTo>
                  <a:pt x="6478" y="4150"/>
                </a:moveTo>
                <a:lnTo>
                  <a:pt x="6478" y="4960"/>
                </a:lnTo>
                <a:lnTo>
                  <a:pt x="6145" y="4960"/>
                </a:lnTo>
                <a:lnTo>
                  <a:pt x="6145" y="4674"/>
                </a:lnTo>
                <a:cubicBezTo>
                  <a:pt x="6145" y="4579"/>
                  <a:pt x="6050" y="4508"/>
                  <a:pt x="5955" y="4508"/>
                </a:cubicBezTo>
                <a:cubicBezTo>
                  <a:pt x="5859" y="4508"/>
                  <a:pt x="5788" y="4579"/>
                  <a:pt x="5788" y="4674"/>
                </a:cubicBezTo>
                <a:lnTo>
                  <a:pt x="5788" y="4960"/>
                </a:lnTo>
                <a:lnTo>
                  <a:pt x="5431" y="4960"/>
                </a:lnTo>
                <a:lnTo>
                  <a:pt x="5431" y="4150"/>
                </a:lnTo>
                <a:close/>
                <a:moveTo>
                  <a:pt x="7431" y="4150"/>
                </a:moveTo>
                <a:lnTo>
                  <a:pt x="7431" y="4960"/>
                </a:lnTo>
                <a:lnTo>
                  <a:pt x="6836" y="4960"/>
                </a:lnTo>
                <a:lnTo>
                  <a:pt x="6836" y="4150"/>
                </a:lnTo>
                <a:close/>
                <a:moveTo>
                  <a:pt x="8812" y="4150"/>
                </a:moveTo>
                <a:lnTo>
                  <a:pt x="8812" y="4960"/>
                </a:lnTo>
                <a:lnTo>
                  <a:pt x="8455" y="4960"/>
                </a:lnTo>
                <a:lnTo>
                  <a:pt x="8455" y="4674"/>
                </a:lnTo>
                <a:cubicBezTo>
                  <a:pt x="8479" y="4579"/>
                  <a:pt x="8384" y="4508"/>
                  <a:pt x="8288" y="4508"/>
                </a:cubicBezTo>
                <a:cubicBezTo>
                  <a:pt x="8193" y="4508"/>
                  <a:pt x="8122" y="4579"/>
                  <a:pt x="8122" y="4674"/>
                </a:cubicBezTo>
                <a:lnTo>
                  <a:pt x="8122" y="4960"/>
                </a:lnTo>
                <a:lnTo>
                  <a:pt x="7764" y="4960"/>
                </a:lnTo>
                <a:lnTo>
                  <a:pt x="7764" y="4150"/>
                </a:lnTo>
                <a:close/>
                <a:moveTo>
                  <a:pt x="9741" y="4150"/>
                </a:moveTo>
                <a:lnTo>
                  <a:pt x="9741" y="4960"/>
                </a:lnTo>
                <a:lnTo>
                  <a:pt x="9169" y="4960"/>
                </a:lnTo>
                <a:lnTo>
                  <a:pt x="9169" y="4150"/>
                </a:lnTo>
                <a:close/>
                <a:moveTo>
                  <a:pt x="11146" y="4150"/>
                </a:moveTo>
                <a:lnTo>
                  <a:pt x="11146" y="4960"/>
                </a:lnTo>
                <a:lnTo>
                  <a:pt x="10789" y="4960"/>
                </a:lnTo>
                <a:lnTo>
                  <a:pt x="10789" y="4674"/>
                </a:lnTo>
                <a:cubicBezTo>
                  <a:pt x="10789" y="4579"/>
                  <a:pt x="10717" y="4508"/>
                  <a:pt x="10622" y="4508"/>
                </a:cubicBezTo>
                <a:cubicBezTo>
                  <a:pt x="10527" y="4508"/>
                  <a:pt x="10455" y="4579"/>
                  <a:pt x="10455" y="4674"/>
                </a:cubicBezTo>
                <a:lnTo>
                  <a:pt x="10455" y="4960"/>
                </a:lnTo>
                <a:lnTo>
                  <a:pt x="10098" y="4960"/>
                </a:lnTo>
                <a:lnTo>
                  <a:pt x="10098" y="4150"/>
                </a:lnTo>
                <a:close/>
                <a:moveTo>
                  <a:pt x="11146" y="5317"/>
                </a:moveTo>
                <a:lnTo>
                  <a:pt x="11146" y="6008"/>
                </a:lnTo>
                <a:lnTo>
                  <a:pt x="787" y="6008"/>
                </a:lnTo>
                <a:lnTo>
                  <a:pt x="787" y="5317"/>
                </a:lnTo>
                <a:close/>
                <a:moveTo>
                  <a:pt x="1954" y="6341"/>
                </a:moveTo>
                <a:lnTo>
                  <a:pt x="1954" y="6651"/>
                </a:lnTo>
                <a:cubicBezTo>
                  <a:pt x="1954" y="6675"/>
                  <a:pt x="1930" y="6699"/>
                  <a:pt x="1882" y="6699"/>
                </a:cubicBezTo>
                <a:lnTo>
                  <a:pt x="834" y="6699"/>
                </a:lnTo>
                <a:cubicBezTo>
                  <a:pt x="811" y="6699"/>
                  <a:pt x="787" y="6675"/>
                  <a:pt x="787" y="6651"/>
                </a:cubicBezTo>
                <a:lnTo>
                  <a:pt x="787" y="6341"/>
                </a:lnTo>
                <a:close/>
                <a:moveTo>
                  <a:pt x="4240" y="6341"/>
                </a:moveTo>
                <a:lnTo>
                  <a:pt x="4240" y="6651"/>
                </a:lnTo>
                <a:cubicBezTo>
                  <a:pt x="4240" y="6675"/>
                  <a:pt x="4216" y="6699"/>
                  <a:pt x="4192" y="6699"/>
                </a:cubicBezTo>
                <a:lnTo>
                  <a:pt x="3121" y="6699"/>
                </a:lnTo>
                <a:cubicBezTo>
                  <a:pt x="3097" y="6699"/>
                  <a:pt x="3073" y="6675"/>
                  <a:pt x="3073" y="6651"/>
                </a:cubicBezTo>
                <a:lnTo>
                  <a:pt x="3073" y="6341"/>
                </a:lnTo>
                <a:close/>
                <a:moveTo>
                  <a:pt x="6550" y="6341"/>
                </a:moveTo>
                <a:lnTo>
                  <a:pt x="6550" y="6651"/>
                </a:lnTo>
                <a:cubicBezTo>
                  <a:pt x="6550" y="6675"/>
                  <a:pt x="6526" y="6699"/>
                  <a:pt x="6478" y="6699"/>
                </a:cubicBezTo>
                <a:lnTo>
                  <a:pt x="5431" y="6699"/>
                </a:lnTo>
                <a:cubicBezTo>
                  <a:pt x="5407" y="6699"/>
                  <a:pt x="5383" y="6675"/>
                  <a:pt x="5383" y="6651"/>
                </a:cubicBezTo>
                <a:lnTo>
                  <a:pt x="5383" y="6341"/>
                </a:lnTo>
                <a:close/>
                <a:moveTo>
                  <a:pt x="8836" y="6341"/>
                </a:moveTo>
                <a:lnTo>
                  <a:pt x="8836" y="6651"/>
                </a:lnTo>
                <a:cubicBezTo>
                  <a:pt x="8836" y="6675"/>
                  <a:pt x="8812" y="6699"/>
                  <a:pt x="8788" y="6699"/>
                </a:cubicBezTo>
                <a:lnTo>
                  <a:pt x="7741" y="6699"/>
                </a:lnTo>
                <a:cubicBezTo>
                  <a:pt x="7693" y="6699"/>
                  <a:pt x="7669" y="6675"/>
                  <a:pt x="7669" y="6651"/>
                </a:cubicBezTo>
                <a:lnTo>
                  <a:pt x="7669" y="6341"/>
                </a:lnTo>
                <a:close/>
                <a:moveTo>
                  <a:pt x="11146" y="6341"/>
                </a:moveTo>
                <a:lnTo>
                  <a:pt x="11146" y="6651"/>
                </a:lnTo>
                <a:cubicBezTo>
                  <a:pt x="11146" y="6675"/>
                  <a:pt x="11122" y="6699"/>
                  <a:pt x="11098" y="6699"/>
                </a:cubicBezTo>
                <a:lnTo>
                  <a:pt x="10027" y="6699"/>
                </a:lnTo>
                <a:cubicBezTo>
                  <a:pt x="10003" y="6699"/>
                  <a:pt x="9979" y="6675"/>
                  <a:pt x="9979" y="6651"/>
                </a:cubicBezTo>
                <a:lnTo>
                  <a:pt x="9979" y="6341"/>
                </a:lnTo>
                <a:close/>
                <a:moveTo>
                  <a:pt x="1668" y="7056"/>
                </a:moveTo>
                <a:cubicBezTo>
                  <a:pt x="1811" y="8151"/>
                  <a:pt x="1882" y="9271"/>
                  <a:pt x="1882" y="10390"/>
                </a:cubicBezTo>
                <a:lnTo>
                  <a:pt x="834" y="10390"/>
                </a:lnTo>
                <a:cubicBezTo>
                  <a:pt x="834" y="9271"/>
                  <a:pt x="906" y="8151"/>
                  <a:pt x="1049" y="7056"/>
                </a:cubicBezTo>
                <a:close/>
                <a:moveTo>
                  <a:pt x="2740" y="6341"/>
                </a:moveTo>
                <a:lnTo>
                  <a:pt x="2740" y="6651"/>
                </a:lnTo>
                <a:cubicBezTo>
                  <a:pt x="2740" y="6818"/>
                  <a:pt x="2835" y="6984"/>
                  <a:pt x="3002" y="7032"/>
                </a:cubicBezTo>
                <a:cubicBezTo>
                  <a:pt x="2954" y="7437"/>
                  <a:pt x="2906" y="7842"/>
                  <a:pt x="2882" y="8270"/>
                </a:cubicBezTo>
                <a:cubicBezTo>
                  <a:pt x="2859" y="8366"/>
                  <a:pt x="2930" y="8437"/>
                  <a:pt x="3049" y="8437"/>
                </a:cubicBezTo>
                <a:cubicBezTo>
                  <a:pt x="3144" y="8437"/>
                  <a:pt x="3216" y="8389"/>
                  <a:pt x="3216" y="8294"/>
                </a:cubicBezTo>
                <a:cubicBezTo>
                  <a:pt x="3263" y="7866"/>
                  <a:pt x="3287" y="7461"/>
                  <a:pt x="3359" y="7056"/>
                </a:cubicBezTo>
                <a:lnTo>
                  <a:pt x="3978" y="7056"/>
                </a:lnTo>
                <a:cubicBezTo>
                  <a:pt x="4097" y="8151"/>
                  <a:pt x="4168" y="9271"/>
                  <a:pt x="4192" y="10390"/>
                </a:cubicBezTo>
                <a:lnTo>
                  <a:pt x="3144" y="10390"/>
                </a:lnTo>
                <a:cubicBezTo>
                  <a:pt x="3144" y="9961"/>
                  <a:pt x="3144" y="9533"/>
                  <a:pt x="3168" y="9104"/>
                </a:cubicBezTo>
                <a:cubicBezTo>
                  <a:pt x="3168" y="9009"/>
                  <a:pt x="3097" y="8913"/>
                  <a:pt x="3002" y="8913"/>
                </a:cubicBezTo>
                <a:cubicBezTo>
                  <a:pt x="2906" y="8913"/>
                  <a:pt x="2835" y="8985"/>
                  <a:pt x="2835" y="9080"/>
                </a:cubicBezTo>
                <a:cubicBezTo>
                  <a:pt x="2811" y="9509"/>
                  <a:pt x="2787" y="9961"/>
                  <a:pt x="2787" y="10390"/>
                </a:cubicBezTo>
                <a:lnTo>
                  <a:pt x="2239" y="10390"/>
                </a:lnTo>
                <a:cubicBezTo>
                  <a:pt x="2239" y="9271"/>
                  <a:pt x="2144" y="8127"/>
                  <a:pt x="2025" y="7032"/>
                </a:cubicBezTo>
                <a:cubicBezTo>
                  <a:pt x="2192" y="6984"/>
                  <a:pt x="2287" y="6818"/>
                  <a:pt x="2287" y="6651"/>
                </a:cubicBezTo>
                <a:lnTo>
                  <a:pt x="2287" y="6341"/>
                </a:lnTo>
                <a:close/>
                <a:moveTo>
                  <a:pt x="5026" y="6341"/>
                </a:moveTo>
                <a:lnTo>
                  <a:pt x="5026" y="6651"/>
                </a:lnTo>
                <a:cubicBezTo>
                  <a:pt x="5026" y="6818"/>
                  <a:pt x="5145" y="6984"/>
                  <a:pt x="5312" y="7032"/>
                </a:cubicBezTo>
                <a:cubicBezTo>
                  <a:pt x="5169" y="8151"/>
                  <a:pt x="5097" y="9271"/>
                  <a:pt x="5097" y="10390"/>
                </a:cubicBezTo>
                <a:lnTo>
                  <a:pt x="4526" y="10390"/>
                </a:lnTo>
                <a:cubicBezTo>
                  <a:pt x="4526" y="9271"/>
                  <a:pt x="4454" y="8127"/>
                  <a:pt x="4335" y="7032"/>
                </a:cubicBezTo>
                <a:cubicBezTo>
                  <a:pt x="4478" y="6984"/>
                  <a:pt x="4597" y="6818"/>
                  <a:pt x="4597" y="6651"/>
                </a:cubicBezTo>
                <a:lnTo>
                  <a:pt x="4597" y="6341"/>
                </a:lnTo>
                <a:close/>
                <a:moveTo>
                  <a:pt x="6264" y="7056"/>
                </a:moveTo>
                <a:cubicBezTo>
                  <a:pt x="6407" y="8151"/>
                  <a:pt x="6478" y="9271"/>
                  <a:pt x="6478" y="10390"/>
                </a:cubicBezTo>
                <a:lnTo>
                  <a:pt x="5431" y="10390"/>
                </a:lnTo>
                <a:cubicBezTo>
                  <a:pt x="5454" y="9271"/>
                  <a:pt x="5526" y="8151"/>
                  <a:pt x="5645" y="7056"/>
                </a:cubicBezTo>
                <a:close/>
                <a:moveTo>
                  <a:pt x="7336" y="6341"/>
                </a:moveTo>
                <a:lnTo>
                  <a:pt x="7336" y="6651"/>
                </a:lnTo>
                <a:cubicBezTo>
                  <a:pt x="7336" y="6818"/>
                  <a:pt x="7455" y="6984"/>
                  <a:pt x="7598" y="7032"/>
                </a:cubicBezTo>
                <a:cubicBezTo>
                  <a:pt x="7455" y="8151"/>
                  <a:pt x="7407" y="9271"/>
                  <a:pt x="7383" y="10390"/>
                </a:cubicBezTo>
                <a:lnTo>
                  <a:pt x="6836" y="10390"/>
                </a:lnTo>
                <a:cubicBezTo>
                  <a:pt x="6836" y="9271"/>
                  <a:pt x="6764" y="8127"/>
                  <a:pt x="6621" y="7032"/>
                </a:cubicBezTo>
                <a:cubicBezTo>
                  <a:pt x="6788" y="6984"/>
                  <a:pt x="6907" y="6818"/>
                  <a:pt x="6907" y="6651"/>
                </a:cubicBezTo>
                <a:lnTo>
                  <a:pt x="6907" y="6341"/>
                </a:lnTo>
                <a:close/>
                <a:moveTo>
                  <a:pt x="8574" y="7056"/>
                </a:moveTo>
                <a:cubicBezTo>
                  <a:pt x="8717" y="8151"/>
                  <a:pt x="8788" y="9271"/>
                  <a:pt x="8788" y="10390"/>
                </a:cubicBezTo>
                <a:lnTo>
                  <a:pt x="7741" y="10390"/>
                </a:lnTo>
                <a:cubicBezTo>
                  <a:pt x="7741" y="9271"/>
                  <a:pt x="7812" y="8151"/>
                  <a:pt x="7955" y="7056"/>
                </a:cubicBezTo>
                <a:close/>
                <a:moveTo>
                  <a:pt x="9622" y="6341"/>
                </a:moveTo>
                <a:lnTo>
                  <a:pt x="9622" y="6651"/>
                </a:lnTo>
                <a:cubicBezTo>
                  <a:pt x="9622" y="6818"/>
                  <a:pt x="9741" y="6984"/>
                  <a:pt x="9908" y="7032"/>
                </a:cubicBezTo>
                <a:cubicBezTo>
                  <a:pt x="9812" y="7699"/>
                  <a:pt x="9765" y="8366"/>
                  <a:pt x="9717" y="9009"/>
                </a:cubicBezTo>
                <a:cubicBezTo>
                  <a:pt x="9717" y="9104"/>
                  <a:pt x="9789" y="9199"/>
                  <a:pt x="9884" y="9199"/>
                </a:cubicBezTo>
                <a:lnTo>
                  <a:pt x="9908" y="9199"/>
                </a:lnTo>
                <a:cubicBezTo>
                  <a:pt x="10003" y="9199"/>
                  <a:pt x="10074" y="9128"/>
                  <a:pt x="10074" y="9032"/>
                </a:cubicBezTo>
                <a:cubicBezTo>
                  <a:pt x="10122" y="8366"/>
                  <a:pt x="10170" y="7699"/>
                  <a:pt x="10241" y="7056"/>
                </a:cubicBezTo>
                <a:lnTo>
                  <a:pt x="10884" y="7056"/>
                </a:lnTo>
                <a:cubicBezTo>
                  <a:pt x="11003" y="8151"/>
                  <a:pt x="11075" y="9271"/>
                  <a:pt x="11098" y="10390"/>
                </a:cubicBezTo>
                <a:lnTo>
                  <a:pt x="10051" y="10390"/>
                </a:lnTo>
                <a:cubicBezTo>
                  <a:pt x="10051" y="10199"/>
                  <a:pt x="10051" y="10033"/>
                  <a:pt x="10051" y="9842"/>
                </a:cubicBezTo>
                <a:cubicBezTo>
                  <a:pt x="10051" y="9747"/>
                  <a:pt x="9979" y="9675"/>
                  <a:pt x="9884" y="9675"/>
                </a:cubicBezTo>
                <a:lnTo>
                  <a:pt x="9860" y="9675"/>
                </a:lnTo>
                <a:cubicBezTo>
                  <a:pt x="9789" y="9675"/>
                  <a:pt x="9693" y="9747"/>
                  <a:pt x="9693" y="9842"/>
                </a:cubicBezTo>
                <a:lnTo>
                  <a:pt x="9693" y="10390"/>
                </a:lnTo>
                <a:lnTo>
                  <a:pt x="9122" y="10390"/>
                </a:lnTo>
                <a:cubicBezTo>
                  <a:pt x="9122" y="9271"/>
                  <a:pt x="9050" y="8127"/>
                  <a:pt x="8931" y="7032"/>
                </a:cubicBezTo>
                <a:cubicBezTo>
                  <a:pt x="9074" y="6984"/>
                  <a:pt x="9193" y="6818"/>
                  <a:pt x="9193" y="6651"/>
                </a:cubicBezTo>
                <a:lnTo>
                  <a:pt x="9193" y="6341"/>
                </a:lnTo>
                <a:close/>
                <a:moveTo>
                  <a:pt x="11575" y="10723"/>
                </a:moveTo>
                <a:lnTo>
                  <a:pt x="11575" y="11319"/>
                </a:lnTo>
                <a:lnTo>
                  <a:pt x="358" y="11319"/>
                </a:lnTo>
                <a:lnTo>
                  <a:pt x="358" y="10723"/>
                </a:lnTo>
                <a:close/>
                <a:moveTo>
                  <a:pt x="5963" y="1"/>
                </a:moveTo>
                <a:cubicBezTo>
                  <a:pt x="5859" y="1"/>
                  <a:pt x="5752" y="19"/>
                  <a:pt x="5645" y="54"/>
                </a:cubicBezTo>
                <a:lnTo>
                  <a:pt x="120" y="2174"/>
                </a:lnTo>
                <a:cubicBezTo>
                  <a:pt x="49" y="2222"/>
                  <a:pt x="1" y="2269"/>
                  <a:pt x="1" y="2341"/>
                </a:cubicBezTo>
                <a:lnTo>
                  <a:pt x="1" y="3174"/>
                </a:lnTo>
                <a:cubicBezTo>
                  <a:pt x="1" y="3198"/>
                  <a:pt x="1" y="3222"/>
                  <a:pt x="25" y="3246"/>
                </a:cubicBezTo>
                <a:lnTo>
                  <a:pt x="430" y="4031"/>
                </a:lnTo>
                <a:lnTo>
                  <a:pt x="430" y="6651"/>
                </a:lnTo>
                <a:cubicBezTo>
                  <a:pt x="430" y="6818"/>
                  <a:pt x="549" y="6984"/>
                  <a:pt x="692" y="7032"/>
                </a:cubicBezTo>
                <a:cubicBezTo>
                  <a:pt x="572" y="8151"/>
                  <a:pt x="501" y="9271"/>
                  <a:pt x="477" y="10390"/>
                </a:cubicBezTo>
                <a:lnTo>
                  <a:pt x="168" y="10390"/>
                </a:lnTo>
                <a:cubicBezTo>
                  <a:pt x="72" y="10390"/>
                  <a:pt x="1" y="10461"/>
                  <a:pt x="1" y="10557"/>
                </a:cubicBezTo>
                <a:lnTo>
                  <a:pt x="1" y="11485"/>
                </a:lnTo>
                <a:cubicBezTo>
                  <a:pt x="1" y="11581"/>
                  <a:pt x="72" y="11652"/>
                  <a:pt x="168" y="11652"/>
                </a:cubicBezTo>
                <a:lnTo>
                  <a:pt x="11741" y="11652"/>
                </a:lnTo>
                <a:cubicBezTo>
                  <a:pt x="11837" y="11652"/>
                  <a:pt x="11932" y="11581"/>
                  <a:pt x="11932" y="11485"/>
                </a:cubicBezTo>
                <a:lnTo>
                  <a:pt x="11932" y="10557"/>
                </a:lnTo>
                <a:cubicBezTo>
                  <a:pt x="11932" y="10461"/>
                  <a:pt x="11860" y="10390"/>
                  <a:pt x="11741" y="10390"/>
                </a:cubicBezTo>
                <a:lnTo>
                  <a:pt x="11432" y="10390"/>
                </a:lnTo>
                <a:cubicBezTo>
                  <a:pt x="11432" y="9271"/>
                  <a:pt x="11360" y="8127"/>
                  <a:pt x="11218" y="7032"/>
                </a:cubicBezTo>
                <a:cubicBezTo>
                  <a:pt x="11384" y="6984"/>
                  <a:pt x="11503" y="6818"/>
                  <a:pt x="11503" y="6651"/>
                </a:cubicBezTo>
                <a:lnTo>
                  <a:pt x="11503" y="4031"/>
                </a:lnTo>
                <a:lnTo>
                  <a:pt x="11908" y="3246"/>
                </a:lnTo>
                <a:cubicBezTo>
                  <a:pt x="11908" y="3222"/>
                  <a:pt x="11932" y="3198"/>
                  <a:pt x="11932" y="3174"/>
                </a:cubicBezTo>
                <a:lnTo>
                  <a:pt x="11932" y="2341"/>
                </a:lnTo>
                <a:cubicBezTo>
                  <a:pt x="11932" y="2269"/>
                  <a:pt x="11884" y="2198"/>
                  <a:pt x="11813" y="2174"/>
                </a:cubicBezTo>
                <a:lnTo>
                  <a:pt x="8908" y="1078"/>
                </a:lnTo>
                <a:cubicBezTo>
                  <a:pt x="8882" y="1066"/>
                  <a:pt x="8856" y="1060"/>
                  <a:pt x="8832" y="1060"/>
                </a:cubicBezTo>
                <a:cubicBezTo>
                  <a:pt x="8765" y="1060"/>
                  <a:pt x="8704" y="1104"/>
                  <a:pt x="8669" y="1174"/>
                </a:cubicBezTo>
                <a:cubicBezTo>
                  <a:pt x="8646" y="1269"/>
                  <a:pt x="8693" y="1364"/>
                  <a:pt x="8788" y="1388"/>
                </a:cubicBezTo>
                <a:lnTo>
                  <a:pt x="11575" y="2460"/>
                </a:lnTo>
                <a:lnTo>
                  <a:pt x="11575" y="2912"/>
                </a:lnTo>
                <a:lnTo>
                  <a:pt x="6026" y="793"/>
                </a:lnTo>
                <a:cubicBezTo>
                  <a:pt x="6002" y="781"/>
                  <a:pt x="5978" y="775"/>
                  <a:pt x="5957" y="775"/>
                </a:cubicBezTo>
                <a:cubicBezTo>
                  <a:pt x="5937" y="775"/>
                  <a:pt x="5919" y="781"/>
                  <a:pt x="5907" y="793"/>
                </a:cubicBezTo>
                <a:lnTo>
                  <a:pt x="358" y="2912"/>
                </a:lnTo>
                <a:lnTo>
                  <a:pt x="358" y="2460"/>
                </a:lnTo>
                <a:lnTo>
                  <a:pt x="5764" y="388"/>
                </a:lnTo>
                <a:cubicBezTo>
                  <a:pt x="5835" y="364"/>
                  <a:pt x="5901" y="352"/>
                  <a:pt x="5963" y="352"/>
                </a:cubicBezTo>
                <a:cubicBezTo>
                  <a:pt x="6026" y="352"/>
                  <a:pt x="6085" y="364"/>
                  <a:pt x="6145" y="388"/>
                </a:cubicBezTo>
                <a:lnTo>
                  <a:pt x="8026" y="1102"/>
                </a:lnTo>
                <a:cubicBezTo>
                  <a:pt x="8052" y="1115"/>
                  <a:pt x="8077" y="1121"/>
                  <a:pt x="8102" y="1121"/>
                </a:cubicBezTo>
                <a:cubicBezTo>
                  <a:pt x="8169" y="1121"/>
                  <a:pt x="8230" y="1077"/>
                  <a:pt x="8265" y="1007"/>
                </a:cubicBezTo>
                <a:cubicBezTo>
                  <a:pt x="8288" y="912"/>
                  <a:pt x="8241" y="816"/>
                  <a:pt x="8145" y="793"/>
                </a:cubicBezTo>
                <a:lnTo>
                  <a:pt x="6264" y="54"/>
                </a:lnTo>
                <a:cubicBezTo>
                  <a:pt x="6169" y="19"/>
                  <a:pt x="6068" y="1"/>
                  <a:pt x="59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7"/>
          <p:cNvSpPr/>
          <p:nvPr/>
        </p:nvSpPr>
        <p:spPr>
          <a:xfrm>
            <a:off x="1912567" y="2051135"/>
            <a:ext cx="423164" cy="421468"/>
          </a:xfrm>
          <a:custGeom>
            <a:rect b="b" l="l" r="r" t="t"/>
            <a:pathLst>
              <a:path extrusionOk="0" h="11932" w="11980">
                <a:moveTo>
                  <a:pt x="5978" y="358"/>
                </a:moveTo>
                <a:cubicBezTo>
                  <a:pt x="6026" y="358"/>
                  <a:pt x="6073" y="382"/>
                  <a:pt x="6097" y="406"/>
                </a:cubicBezTo>
                <a:lnTo>
                  <a:pt x="6311" y="739"/>
                </a:lnTo>
                <a:cubicBezTo>
                  <a:pt x="6407" y="858"/>
                  <a:pt x="6383" y="1025"/>
                  <a:pt x="6264" y="1120"/>
                </a:cubicBezTo>
                <a:lnTo>
                  <a:pt x="5716" y="1120"/>
                </a:lnTo>
                <a:cubicBezTo>
                  <a:pt x="5621" y="1049"/>
                  <a:pt x="5549" y="882"/>
                  <a:pt x="5644" y="739"/>
                </a:cubicBezTo>
                <a:lnTo>
                  <a:pt x="5883" y="406"/>
                </a:lnTo>
                <a:cubicBezTo>
                  <a:pt x="5906" y="382"/>
                  <a:pt x="5954" y="358"/>
                  <a:pt x="5978" y="358"/>
                </a:cubicBezTo>
                <a:close/>
                <a:moveTo>
                  <a:pt x="6359" y="1477"/>
                </a:moveTo>
                <a:cubicBezTo>
                  <a:pt x="6835" y="1477"/>
                  <a:pt x="7240" y="1811"/>
                  <a:pt x="7312" y="2263"/>
                </a:cubicBezTo>
                <a:lnTo>
                  <a:pt x="4668" y="2263"/>
                </a:lnTo>
                <a:cubicBezTo>
                  <a:pt x="4740" y="1811"/>
                  <a:pt x="5144" y="1477"/>
                  <a:pt x="5621" y="1477"/>
                </a:cubicBezTo>
                <a:close/>
                <a:moveTo>
                  <a:pt x="7645" y="2620"/>
                </a:moveTo>
                <a:cubicBezTo>
                  <a:pt x="7716" y="2620"/>
                  <a:pt x="7788" y="2692"/>
                  <a:pt x="7788" y="2763"/>
                </a:cubicBezTo>
                <a:cubicBezTo>
                  <a:pt x="7788" y="2859"/>
                  <a:pt x="7716" y="2930"/>
                  <a:pt x="7645" y="2930"/>
                </a:cubicBezTo>
                <a:lnTo>
                  <a:pt x="4335" y="2930"/>
                </a:lnTo>
                <a:cubicBezTo>
                  <a:pt x="4239" y="2930"/>
                  <a:pt x="4192" y="2859"/>
                  <a:pt x="4192" y="2763"/>
                </a:cubicBezTo>
                <a:cubicBezTo>
                  <a:pt x="4192" y="2692"/>
                  <a:pt x="4239" y="2620"/>
                  <a:pt x="4335" y="2620"/>
                </a:cubicBezTo>
                <a:close/>
                <a:moveTo>
                  <a:pt x="7478" y="3263"/>
                </a:moveTo>
                <a:cubicBezTo>
                  <a:pt x="7550" y="3430"/>
                  <a:pt x="7645" y="3573"/>
                  <a:pt x="7764" y="3692"/>
                </a:cubicBezTo>
                <a:lnTo>
                  <a:pt x="4216" y="3692"/>
                </a:lnTo>
                <a:cubicBezTo>
                  <a:pt x="4335" y="3573"/>
                  <a:pt x="4430" y="3430"/>
                  <a:pt x="4478" y="3263"/>
                </a:cubicBezTo>
                <a:close/>
                <a:moveTo>
                  <a:pt x="2525" y="1239"/>
                </a:moveTo>
                <a:cubicBezTo>
                  <a:pt x="2692" y="1239"/>
                  <a:pt x="2834" y="1382"/>
                  <a:pt x="2834" y="1573"/>
                </a:cubicBezTo>
                <a:lnTo>
                  <a:pt x="2834" y="1620"/>
                </a:lnTo>
                <a:cubicBezTo>
                  <a:pt x="2834" y="2335"/>
                  <a:pt x="3001" y="3049"/>
                  <a:pt x="3263" y="3716"/>
                </a:cubicBezTo>
                <a:cubicBezTo>
                  <a:pt x="3168" y="3740"/>
                  <a:pt x="3073" y="3859"/>
                  <a:pt x="3073" y="3978"/>
                </a:cubicBezTo>
                <a:lnTo>
                  <a:pt x="3073" y="4478"/>
                </a:lnTo>
                <a:cubicBezTo>
                  <a:pt x="3073" y="4621"/>
                  <a:pt x="3215" y="4764"/>
                  <a:pt x="3382" y="4764"/>
                </a:cubicBezTo>
                <a:cubicBezTo>
                  <a:pt x="3382" y="4930"/>
                  <a:pt x="3430" y="5097"/>
                  <a:pt x="3477" y="5240"/>
                </a:cubicBezTo>
                <a:lnTo>
                  <a:pt x="3025" y="5240"/>
                </a:lnTo>
                <a:cubicBezTo>
                  <a:pt x="2668" y="5240"/>
                  <a:pt x="2358" y="5073"/>
                  <a:pt x="2168" y="4788"/>
                </a:cubicBezTo>
                <a:cubicBezTo>
                  <a:pt x="1977" y="4502"/>
                  <a:pt x="1953" y="4145"/>
                  <a:pt x="2072" y="3811"/>
                </a:cubicBezTo>
                <a:cubicBezTo>
                  <a:pt x="2168" y="3644"/>
                  <a:pt x="2191" y="3454"/>
                  <a:pt x="2191" y="3287"/>
                </a:cubicBezTo>
                <a:lnTo>
                  <a:pt x="2191" y="1573"/>
                </a:lnTo>
                <a:cubicBezTo>
                  <a:pt x="2191" y="1382"/>
                  <a:pt x="2334" y="1239"/>
                  <a:pt x="2525" y="1239"/>
                </a:cubicBezTo>
                <a:close/>
                <a:moveTo>
                  <a:pt x="8550" y="4026"/>
                </a:moveTo>
                <a:lnTo>
                  <a:pt x="8550" y="4407"/>
                </a:lnTo>
                <a:lnTo>
                  <a:pt x="5502" y="4407"/>
                </a:lnTo>
                <a:cubicBezTo>
                  <a:pt x="5406" y="4407"/>
                  <a:pt x="5335" y="4478"/>
                  <a:pt x="5335" y="4573"/>
                </a:cubicBezTo>
                <a:cubicBezTo>
                  <a:pt x="5335" y="4669"/>
                  <a:pt x="5406" y="4764"/>
                  <a:pt x="5502" y="4764"/>
                </a:cubicBezTo>
                <a:lnTo>
                  <a:pt x="8264" y="4764"/>
                </a:lnTo>
                <a:cubicBezTo>
                  <a:pt x="8193" y="5502"/>
                  <a:pt x="7573" y="6097"/>
                  <a:pt x="6811" y="6097"/>
                </a:cubicBezTo>
                <a:lnTo>
                  <a:pt x="5168" y="6097"/>
                </a:lnTo>
                <a:cubicBezTo>
                  <a:pt x="4406" y="6097"/>
                  <a:pt x="3787" y="5502"/>
                  <a:pt x="3716" y="4764"/>
                </a:cubicBezTo>
                <a:lnTo>
                  <a:pt x="4692" y="4764"/>
                </a:lnTo>
                <a:cubicBezTo>
                  <a:pt x="4787" y="4764"/>
                  <a:pt x="4859" y="4692"/>
                  <a:pt x="4859" y="4573"/>
                </a:cubicBezTo>
                <a:cubicBezTo>
                  <a:pt x="4859" y="4478"/>
                  <a:pt x="4787" y="4407"/>
                  <a:pt x="4692" y="4407"/>
                </a:cubicBezTo>
                <a:lnTo>
                  <a:pt x="3430" y="4407"/>
                </a:lnTo>
                <a:lnTo>
                  <a:pt x="3430" y="4026"/>
                </a:lnTo>
                <a:close/>
                <a:moveTo>
                  <a:pt x="6597" y="6431"/>
                </a:moveTo>
                <a:lnTo>
                  <a:pt x="6549" y="6645"/>
                </a:lnTo>
                <a:cubicBezTo>
                  <a:pt x="6549" y="6717"/>
                  <a:pt x="6478" y="6788"/>
                  <a:pt x="6383" y="6788"/>
                </a:cubicBezTo>
                <a:lnTo>
                  <a:pt x="5597" y="6788"/>
                </a:lnTo>
                <a:cubicBezTo>
                  <a:pt x="5502" y="6788"/>
                  <a:pt x="5430" y="6717"/>
                  <a:pt x="5406" y="6645"/>
                </a:cubicBezTo>
                <a:lnTo>
                  <a:pt x="5383" y="6431"/>
                </a:lnTo>
                <a:close/>
                <a:moveTo>
                  <a:pt x="6168" y="7145"/>
                </a:moveTo>
                <a:lnTo>
                  <a:pt x="6168" y="7479"/>
                </a:lnTo>
                <a:lnTo>
                  <a:pt x="5811" y="7479"/>
                </a:lnTo>
                <a:lnTo>
                  <a:pt x="5811" y="7145"/>
                </a:lnTo>
                <a:close/>
                <a:moveTo>
                  <a:pt x="6526" y="7836"/>
                </a:moveTo>
                <a:cubicBezTo>
                  <a:pt x="6597" y="7836"/>
                  <a:pt x="6669" y="7883"/>
                  <a:pt x="6692" y="7955"/>
                </a:cubicBezTo>
                <a:lnTo>
                  <a:pt x="6788" y="8193"/>
                </a:lnTo>
                <a:lnTo>
                  <a:pt x="5192" y="8193"/>
                </a:lnTo>
                <a:lnTo>
                  <a:pt x="5287" y="7955"/>
                </a:lnTo>
                <a:cubicBezTo>
                  <a:pt x="5311" y="7883"/>
                  <a:pt x="5383" y="7836"/>
                  <a:pt x="5454" y="7836"/>
                </a:cubicBezTo>
                <a:close/>
                <a:moveTo>
                  <a:pt x="7454" y="10503"/>
                </a:moveTo>
                <a:cubicBezTo>
                  <a:pt x="7478" y="10670"/>
                  <a:pt x="7550" y="10813"/>
                  <a:pt x="7621" y="10932"/>
                </a:cubicBezTo>
                <a:lnTo>
                  <a:pt x="4335" y="10932"/>
                </a:lnTo>
                <a:cubicBezTo>
                  <a:pt x="4430" y="10813"/>
                  <a:pt x="4501" y="10670"/>
                  <a:pt x="4525" y="10503"/>
                </a:cubicBezTo>
                <a:close/>
                <a:moveTo>
                  <a:pt x="8502" y="11289"/>
                </a:moveTo>
                <a:lnTo>
                  <a:pt x="8502" y="11598"/>
                </a:lnTo>
                <a:lnTo>
                  <a:pt x="3477" y="11598"/>
                </a:lnTo>
                <a:lnTo>
                  <a:pt x="3477" y="11289"/>
                </a:lnTo>
                <a:close/>
                <a:moveTo>
                  <a:pt x="5978" y="1"/>
                </a:moveTo>
                <a:cubicBezTo>
                  <a:pt x="5835" y="1"/>
                  <a:pt x="5668" y="72"/>
                  <a:pt x="5573" y="215"/>
                </a:cubicBezTo>
                <a:lnTo>
                  <a:pt x="5359" y="525"/>
                </a:lnTo>
                <a:cubicBezTo>
                  <a:pt x="5240" y="715"/>
                  <a:pt x="5216" y="953"/>
                  <a:pt x="5311" y="1144"/>
                </a:cubicBezTo>
                <a:cubicBezTo>
                  <a:pt x="4787" y="1287"/>
                  <a:pt x="4382" y="1716"/>
                  <a:pt x="4311" y="2263"/>
                </a:cubicBezTo>
                <a:cubicBezTo>
                  <a:pt x="4049" y="2263"/>
                  <a:pt x="3835" y="2501"/>
                  <a:pt x="3835" y="2763"/>
                </a:cubicBezTo>
                <a:cubicBezTo>
                  <a:pt x="3835" y="2954"/>
                  <a:pt x="3954" y="3144"/>
                  <a:pt x="4120" y="3216"/>
                </a:cubicBezTo>
                <a:cubicBezTo>
                  <a:pt x="4049" y="3406"/>
                  <a:pt x="3835" y="3573"/>
                  <a:pt x="3620" y="3644"/>
                </a:cubicBezTo>
                <a:cubicBezTo>
                  <a:pt x="3334" y="3002"/>
                  <a:pt x="3192" y="2311"/>
                  <a:pt x="3192" y="1620"/>
                </a:cubicBezTo>
                <a:lnTo>
                  <a:pt x="3192" y="1549"/>
                </a:lnTo>
                <a:cubicBezTo>
                  <a:pt x="3192" y="1192"/>
                  <a:pt x="2882" y="882"/>
                  <a:pt x="2525" y="882"/>
                </a:cubicBezTo>
                <a:cubicBezTo>
                  <a:pt x="2144" y="882"/>
                  <a:pt x="1834" y="1192"/>
                  <a:pt x="1834" y="1549"/>
                </a:cubicBezTo>
                <a:lnTo>
                  <a:pt x="1834" y="3263"/>
                </a:lnTo>
                <a:cubicBezTo>
                  <a:pt x="1834" y="3406"/>
                  <a:pt x="1810" y="3549"/>
                  <a:pt x="1763" y="3668"/>
                </a:cubicBezTo>
                <a:cubicBezTo>
                  <a:pt x="1572" y="4097"/>
                  <a:pt x="1620" y="4597"/>
                  <a:pt x="1882" y="4978"/>
                </a:cubicBezTo>
                <a:cubicBezTo>
                  <a:pt x="2120" y="5359"/>
                  <a:pt x="2549" y="5597"/>
                  <a:pt x="3025" y="5597"/>
                </a:cubicBezTo>
                <a:lnTo>
                  <a:pt x="3644" y="5597"/>
                </a:lnTo>
                <a:cubicBezTo>
                  <a:pt x="3930" y="6050"/>
                  <a:pt x="4430" y="6383"/>
                  <a:pt x="5025" y="6431"/>
                </a:cubicBezTo>
                <a:lnTo>
                  <a:pt x="5073" y="6693"/>
                </a:lnTo>
                <a:cubicBezTo>
                  <a:pt x="5097" y="6907"/>
                  <a:pt x="5263" y="7074"/>
                  <a:pt x="5454" y="7121"/>
                </a:cubicBezTo>
                <a:lnTo>
                  <a:pt x="5454" y="7479"/>
                </a:lnTo>
                <a:cubicBezTo>
                  <a:pt x="5263" y="7479"/>
                  <a:pt x="5025" y="7598"/>
                  <a:pt x="4954" y="7812"/>
                </a:cubicBezTo>
                <a:lnTo>
                  <a:pt x="4811" y="8169"/>
                </a:lnTo>
                <a:lnTo>
                  <a:pt x="4597" y="8169"/>
                </a:lnTo>
                <a:cubicBezTo>
                  <a:pt x="4335" y="8169"/>
                  <a:pt x="4097" y="8336"/>
                  <a:pt x="4001" y="8598"/>
                </a:cubicBezTo>
                <a:lnTo>
                  <a:pt x="3882" y="8884"/>
                </a:lnTo>
                <a:lnTo>
                  <a:pt x="358" y="8884"/>
                </a:lnTo>
                <a:cubicBezTo>
                  <a:pt x="215" y="8884"/>
                  <a:pt x="96" y="8955"/>
                  <a:pt x="48" y="9098"/>
                </a:cubicBezTo>
                <a:cubicBezTo>
                  <a:pt x="0" y="9217"/>
                  <a:pt x="24" y="9360"/>
                  <a:pt x="120" y="9455"/>
                </a:cubicBezTo>
                <a:cubicBezTo>
                  <a:pt x="858" y="10146"/>
                  <a:pt x="1834" y="10503"/>
                  <a:pt x="2811" y="10503"/>
                </a:cubicBezTo>
                <a:lnTo>
                  <a:pt x="4144" y="10503"/>
                </a:lnTo>
                <a:cubicBezTo>
                  <a:pt x="4120" y="10694"/>
                  <a:pt x="4001" y="10836"/>
                  <a:pt x="3835" y="10932"/>
                </a:cubicBezTo>
                <a:lnTo>
                  <a:pt x="3430" y="10932"/>
                </a:lnTo>
                <a:cubicBezTo>
                  <a:pt x="3263" y="10932"/>
                  <a:pt x="3120" y="11051"/>
                  <a:pt x="3120" y="11217"/>
                </a:cubicBezTo>
                <a:lnTo>
                  <a:pt x="3120" y="11646"/>
                </a:lnTo>
                <a:cubicBezTo>
                  <a:pt x="3120" y="11813"/>
                  <a:pt x="3263" y="11932"/>
                  <a:pt x="3430" y="11932"/>
                </a:cubicBezTo>
                <a:lnTo>
                  <a:pt x="8550" y="11932"/>
                </a:lnTo>
                <a:cubicBezTo>
                  <a:pt x="8717" y="11932"/>
                  <a:pt x="8836" y="11813"/>
                  <a:pt x="8836" y="11646"/>
                </a:cubicBezTo>
                <a:lnTo>
                  <a:pt x="8836" y="11217"/>
                </a:lnTo>
                <a:cubicBezTo>
                  <a:pt x="8836" y="11051"/>
                  <a:pt x="8717" y="10932"/>
                  <a:pt x="8550" y="10932"/>
                </a:cubicBezTo>
                <a:lnTo>
                  <a:pt x="8121" y="10932"/>
                </a:lnTo>
                <a:cubicBezTo>
                  <a:pt x="7978" y="10836"/>
                  <a:pt x="7859" y="10694"/>
                  <a:pt x="7812" y="10503"/>
                </a:cubicBezTo>
                <a:lnTo>
                  <a:pt x="9145" y="10503"/>
                </a:lnTo>
                <a:cubicBezTo>
                  <a:pt x="9336" y="10503"/>
                  <a:pt x="9502" y="10503"/>
                  <a:pt x="9693" y="10479"/>
                </a:cubicBezTo>
                <a:cubicBezTo>
                  <a:pt x="9788" y="10455"/>
                  <a:pt x="9860" y="10360"/>
                  <a:pt x="9836" y="10265"/>
                </a:cubicBezTo>
                <a:cubicBezTo>
                  <a:pt x="9836" y="10170"/>
                  <a:pt x="9741" y="10122"/>
                  <a:pt x="9645" y="10122"/>
                </a:cubicBezTo>
                <a:cubicBezTo>
                  <a:pt x="9479" y="10146"/>
                  <a:pt x="9312" y="10170"/>
                  <a:pt x="9145" y="10170"/>
                </a:cubicBezTo>
                <a:lnTo>
                  <a:pt x="2811" y="10170"/>
                </a:lnTo>
                <a:cubicBezTo>
                  <a:pt x="1906" y="10170"/>
                  <a:pt x="1048" y="9836"/>
                  <a:pt x="381" y="9217"/>
                </a:cubicBezTo>
                <a:lnTo>
                  <a:pt x="5263" y="9217"/>
                </a:lnTo>
                <a:cubicBezTo>
                  <a:pt x="5359" y="9217"/>
                  <a:pt x="5430" y="9146"/>
                  <a:pt x="5430" y="9050"/>
                </a:cubicBezTo>
                <a:cubicBezTo>
                  <a:pt x="5430" y="8955"/>
                  <a:pt x="5359" y="8884"/>
                  <a:pt x="5263" y="8884"/>
                </a:cubicBezTo>
                <a:lnTo>
                  <a:pt x="4263" y="8884"/>
                </a:lnTo>
                <a:lnTo>
                  <a:pt x="4311" y="8717"/>
                </a:lnTo>
                <a:cubicBezTo>
                  <a:pt x="4359" y="8598"/>
                  <a:pt x="4478" y="8526"/>
                  <a:pt x="4597" y="8526"/>
                </a:cubicBezTo>
                <a:lnTo>
                  <a:pt x="7383" y="8526"/>
                </a:lnTo>
                <a:cubicBezTo>
                  <a:pt x="7502" y="8526"/>
                  <a:pt x="7597" y="8598"/>
                  <a:pt x="7645" y="8717"/>
                </a:cubicBezTo>
                <a:lnTo>
                  <a:pt x="7716" y="8884"/>
                </a:lnTo>
                <a:lnTo>
                  <a:pt x="6073" y="8884"/>
                </a:lnTo>
                <a:cubicBezTo>
                  <a:pt x="5978" y="8884"/>
                  <a:pt x="5883" y="8955"/>
                  <a:pt x="5883" y="9050"/>
                </a:cubicBezTo>
                <a:cubicBezTo>
                  <a:pt x="5883" y="9146"/>
                  <a:pt x="5954" y="9217"/>
                  <a:pt x="6073" y="9217"/>
                </a:cubicBezTo>
                <a:lnTo>
                  <a:pt x="11574" y="9217"/>
                </a:lnTo>
                <a:cubicBezTo>
                  <a:pt x="11241" y="9527"/>
                  <a:pt x="10836" y="9765"/>
                  <a:pt x="10407" y="9931"/>
                </a:cubicBezTo>
                <a:cubicBezTo>
                  <a:pt x="10312" y="9979"/>
                  <a:pt x="10265" y="10074"/>
                  <a:pt x="10288" y="10170"/>
                </a:cubicBezTo>
                <a:cubicBezTo>
                  <a:pt x="10312" y="10241"/>
                  <a:pt x="10384" y="10265"/>
                  <a:pt x="10455" y="10265"/>
                </a:cubicBezTo>
                <a:lnTo>
                  <a:pt x="10526" y="10265"/>
                </a:lnTo>
                <a:cubicBezTo>
                  <a:pt x="11003" y="10074"/>
                  <a:pt x="11455" y="9812"/>
                  <a:pt x="11836" y="9455"/>
                </a:cubicBezTo>
                <a:cubicBezTo>
                  <a:pt x="11955" y="9384"/>
                  <a:pt x="11979" y="9241"/>
                  <a:pt x="11932" y="9098"/>
                </a:cubicBezTo>
                <a:cubicBezTo>
                  <a:pt x="11884" y="8979"/>
                  <a:pt x="11765" y="8884"/>
                  <a:pt x="11622" y="8884"/>
                </a:cubicBezTo>
                <a:lnTo>
                  <a:pt x="8097" y="8884"/>
                </a:lnTo>
                <a:lnTo>
                  <a:pt x="7978" y="8598"/>
                </a:lnTo>
                <a:cubicBezTo>
                  <a:pt x="7883" y="8360"/>
                  <a:pt x="7645" y="8193"/>
                  <a:pt x="7383" y="8193"/>
                </a:cubicBezTo>
                <a:lnTo>
                  <a:pt x="7169" y="8193"/>
                </a:lnTo>
                <a:lnTo>
                  <a:pt x="7026" y="7812"/>
                </a:lnTo>
                <a:cubicBezTo>
                  <a:pt x="6954" y="7621"/>
                  <a:pt x="6740" y="7479"/>
                  <a:pt x="6526" y="7479"/>
                </a:cubicBezTo>
                <a:lnTo>
                  <a:pt x="6526" y="7121"/>
                </a:lnTo>
                <a:cubicBezTo>
                  <a:pt x="6716" y="7074"/>
                  <a:pt x="6859" y="6907"/>
                  <a:pt x="6907" y="6693"/>
                </a:cubicBezTo>
                <a:lnTo>
                  <a:pt x="6954" y="6431"/>
                </a:lnTo>
                <a:cubicBezTo>
                  <a:pt x="7526" y="6383"/>
                  <a:pt x="8026" y="6074"/>
                  <a:pt x="8336" y="5597"/>
                </a:cubicBezTo>
                <a:lnTo>
                  <a:pt x="8955" y="5597"/>
                </a:lnTo>
                <a:cubicBezTo>
                  <a:pt x="9431" y="5597"/>
                  <a:pt x="9860" y="5359"/>
                  <a:pt x="10098" y="4978"/>
                </a:cubicBezTo>
                <a:cubicBezTo>
                  <a:pt x="10360" y="4597"/>
                  <a:pt x="10407" y="4097"/>
                  <a:pt x="10217" y="3668"/>
                </a:cubicBezTo>
                <a:cubicBezTo>
                  <a:pt x="10169" y="3549"/>
                  <a:pt x="10122" y="3406"/>
                  <a:pt x="10122" y="3263"/>
                </a:cubicBezTo>
                <a:lnTo>
                  <a:pt x="10122" y="1573"/>
                </a:lnTo>
                <a:cubicBezTo>
                  <a:pt x="10122" y="1192"/>
                  <a:pt x="9836" y="882"/>
                  <a:pt x="9455" y="882"/>
                </a:cubicBezTo>
                <a:cubicBezTo>
                  <a:pt x="9074" y="882"/>
                  <a:pt x="8788" y="1192"/>
                  <a:pt x="8788" y="1573"/>
                </a:cubicBezTo>
                <a:lnTo>
                  <a:pt x="8788" y="1620"/>
                </a:lnTo>
                <a:cubicBezTo>
                  <a:pt x="8788" y="1763"/>
                  <a:pt x="8764" y="1930"/>
                  <a:pt x="8764" y="2097"/>
                </a:cubicBezTo>
                <a:cubicBezTo>
                  <a:pt x="8740" y="2192"/>
                  <a:pt x="8812" y="2263"/>
                  <a:pt x="8907" y="2287"/>
                </a:cubicBezTo>
                <a:cubicBezTo>
                  <a:pt x="9002" y="2287"/>
                  <a:pt x="9098" y="2216"/>
                  <a:pt x="9098" y="2120"/>
                </a:cubicBezTo>
                <a:cubicBezTo>
                  <a:pt x="9121" y="1954"/>
                  <a:pt x="9121" y="1787"/>
                  <a:pt x="9121" y="1620"/>
                </a:cubicBezTo>
                <a:lnTo>
                  <a:pt x="9121" y="1549"/>
                </a:lnTo>
                <a:cubicBezTo>
                  <a:pt x="9121" y="1382"/>
                  <a:pt x="9264" y="1239"/>
                  <a:pt x="9455" y="1239"/>
                </a:cubicBezTo>
                <a:cubicBezTo>
                  <a:pt x="9622" y="1239"/>
                  <a:pt x="9788" y="1382"/>
                  <a:pt x="9788" y="1549"/>
                </a:cubicBezTo>
                <a:lnTo>
                  <a:pt x="9788" y="3263"/>
                </a:lnTo>
                <a:cubicBezTo>
                  <a:pt x="9788" y="3454"/>
                  <a:pt x="9812" y="3644"/>
                  <a:pt x="9883" y="3811"/>
                </a:cubicBezTo>
                <a:cubicBezTo>
                  <a:pt x="10026" y="4121"/>
                  <a:pt x="10003" y="4502"/>
                  <a:pt x="9812" y="4788"/>
                </a:cubicBezTo>
                <a:cubicBezTo>
                  <a:pt x="9622" y="5073"/>
                  <a:pt x="9288" y="5240"/>
                  <a:pt x="8955" y="5240"/>
                </a:cubicBezTo>
                <a:lnTo>
                  <a:pt x="8502" y="5240"/>
                </a:lnTo>
                <a:cubicBezTo>
                  <a:pt x="8550" y="5097"/>
                  <a:pt x="8597" y="4930"/>
                  <a:pt x="8597" y="4764"/>
                </a:cubicBezTo>
                <a:cubicBezTo>
                  <a:pt x="8740" y="4764"/>
                  <a:pt x="8883" y="4621"/>
                  <a:pt x="8907" y="4454"/>
                </a:cubicBezTo>
                <a:lnTo>
                  <a:pt x="8907" y="3978"/>
                </a:lnTo>
                <a:cubicBezTo>
                  <a:pt x="8907" y="3835"/>
                  <a:pt x="8812" y="3740"/>
                  <a:pt x="8693" y="3692"/>
                </a:cubicBezTo>
                <a:cubicBezTo>
                  <a:pt x="8812" y="3454"/>
                  <a:pt x="8883" y="3216"/>
                  <a:pt x="8955" y="2954"/>
                </a:cubicBezTo>
                <a:cubicBezTo>
                  <a:pt x="8979" y="2859"/>
                  <a:pt x="8931" y="2763"/>
                  <a:pt x="8836" y="2740"/>
                </a:cubicBezTo>
                <a:cubicBezTo>
                  <a:pt x="8819" y="2735"/>
                  <a:pt x="8803" y="2733"/>
                  <a:pt x="8787" y="2733"/>
                </a:cubicBezTo>
                <a:cubicBezTo>
                  <a:pt x="8710" y="2733"/>
                  <a:pt x="8641" y="2780"/>
                  <a:pt x="8621" y="2859"/>
                </a:cubicBezTo>
                <a:cubicBezTo>
                  <a:pt x="8550" y="3121"/>
                  <a:pt x="8455" y="3383"/>
                  <a:pt x="8336" y="3644"/>
                </a:cubicBezTo>
                <a:cubicBezTo>
                  <a:pt x="8145" y="3573"/>
                  <a:pt x="7931" y="3406"/>
                  <a:pt x="7835" y="3216"/>
                </a:cubicBezTo>
                <a:cubicBezTo>
                  <a:pt x="8026" y="3144"/>
                  <a:pt x="8145" y="2954"/>
                  <a:pt x="8145" y="2763"/>
                </a:cubicBezTo>
                <a:cubicBezTo>
                  <a:pt x="8145" y="2501"/>
                  <a:pt x="7931" y="2263"/>
                  <a:pt x="7669" y="2263"/>
                </a:cubicBezTo>
                <a:cubicBezTo>
                  <a:pt x="7597" y="1716"/>
                  <a:pt x="7192" y="1287"/>
                  <a:pt x="6669" y="1144"/>
                </a:cubicBezTo>
                <a:cubicBezTo>
                  <a:pt x="6764" y="953"/>
                  <a:pt x="6740" y="715"/>
                  <a:pt x="6597" y="525"/>
                </a:cubicBezTo>
                <a:lnTo>
                  <a:pt x="6383" y="215"/>
                </a:lnTo>
                <a:cubicBezTo>
                  <a:pt x="6287" y="72"/>
                  <a:pt x="6145" y="1"/>
                  <a:pt x="59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3" name="Google Shape;1713;p47"/>
          <p:cNvGrpSpPr/>
          <p:nvPr/>
        </p:nvGrpSpPr>
        <p:grpSpPr>
          <a:xfrm>
            <a:off x="1957992" y="1429530"/>
            <a:ext cx="332314" cy="421468"/>
            <a:chOff x="1957992" y="1429530"/>
            <a:chExt cx="332314" cy="421468"/>
          </a:xfrm>
        </p:grpSpPr>
        <p:sp>
          <p:nvSpPr>
            <p:cNvPr id="1714" name="Google Shape;1714;p47"/>
            <p:cNvSpPr/>
            <p:nvPr/>
          </p:nvSpPr>
          <p:spPr>
            <a:xfrm>
              <a:off x="1957992" y="1429530"/>
              <a:ext cx="332314" cy="421468"/>
            </a:xfrm>
            <a:custGeom>
              <a:rect b="b" l="l" r="r" t="t"/>
              <a:pathLst>
                <a:path extrusionOk="0" h="11932" w="9408">
                  <a:moveTo>
                    <a:pt x="6597" y="1048"/>
                  </a:moveTo>
                  <a:lnTo>
                    <a:pt x="6311" y="2596"/>
                  </a:lnTo>
                  <a:lnTo>
                    <a:pt x="5454" y="2596"/>
                  </a:lnTo>
                  <a:lnTo>
                    <a:pt x="5454" y="2143"/>
                  </a:lnTo>
                  <a:cubicBezTo>
                    <a:pt x="5454" y="1786"/>
                    <a:pt x="5192" y="1477"/>
                    <a:pt x="4835" y="1405"/>
                  </a:cubicBezTo>
                  <a:cubicBezTo>
                    <a:pt x="4822" y="1402"/>
                    <a:pt x="4810" y="1401"/>
                    <a:pt x="4797" y="1401"/>
                  </a:cubicBezTo>
                  <a:cubicBezTo>
                    <a:pt x="4716" y="1401"/>
                    <a:pt x="4644" y="1465"/>
                    <a:pt x="4644" y="1548"/>
                  </a:cubicBezTo>
                  <a:cubicBezTo>
                    <a:pt x="4620" y="1643"/>
                    <a:pt x="4668" y="1739"/>
                    <a:pt x="4763" y="1762"/>
                  </a:cubicBezTo>
                  <a:cubicBezTo>
                    <a:pt x="4978" y="1786"/>
                    <a:pt x="5097" y="1953"/>
                    <a:pt x="5097" y="2143"/>
                  </a:cubicBezTo>
                  <a:lnTo>
                    <a:pt x="5097" y="2596"/>
                  </a:lnTo>
                  <a:lnTo>
                    <a:pt x="4287" y="2596"/>
                  </a:lnTo>
                  <a:lnTo>
                    <a:pt x="4287" y="2143"/>
                  </a:lnTo>
                  <a:cubicBezTo>
                    <a:pt x="4287" y="2120"/>
                    <a:pt x="4287" y="2072"/>
                    <a:pt x="4311" y="2024"/>
                  </a:cubicBezTo>
                  <a:cubicBezTo>
                    <a:pt x="4335" y="1929"/>
                    <a:pt x="4287" y="1834"/>
                    <a:pt x="4192" y="1810"/>
                  </a:cubicBezTo>
                  <a:cubicBezTo>
                    <a:pt x="4175" y="1806"/>
                    <a:pt x="4158" y="1804"/>
                    <a:pt x="4142" y="1804"/>
                  </a:cubicBezTo>
                  <a:cubicBezTo>
                    <a:pt x="4065" y="1804"/>
                    <a:pt x="3997" y="1846"/>
                    <a:pt x="3977" y="1905"/>
                  </a:cubicBezTo>
                  <a:cubicBezTo>
                    <a:pt x="3954" y="2000"/>
                    <a:pt x="3930" y="2072"/>
                    <a:pt x="3930" y="2167"/>
                  </a:cubicBezTo>
                  <a:lnTo>
                    <a:pt x="3930" y="2596"/>
                  </a:lnTo>
                  <a:lnTo>
                    <a:pt x="3096" y="2596"/>
                  </a:lnTo>
                  <a:lnTo>
                    <a:pt x="2811" y="1048"/>
                  </a:lnTo>
                  <a:close/>
                  <a:moveTo>
                    <a:pt x="6240" y="2929"/>
                  </a:moveTo>
                  <a:lnTo>
                    <a:pt x="6168" y="3286"/>
                  </a:lnTo>
                  <a:lnTo>
                    <a:pt x="3239" y="3286"/>
                  </a:lnTo>
                  <a:lnTo>
                    <a:pt x="3168" y="2929"/>
                  </a:lnTo>
                  <a:close/>
                  <a:moveTo>
                    <a:pt x="4525" y="3644"/>
                  </a:moveTo>
                  <a:lnTo>
                    <a:pt x="4525" y="4096"/>
                  </a:lnTo>
                  <a:cubicBezTo>
                    <a:pt x="4525" y="4310"/>
                    <a:pt x="4406" y="4477"/>
                    <a:pt x="4239" y="4572"/>
                  </a:cubicBezTo>
                  <a:lnTo>
                    <a:pt x="3930" y="4715"/>
                  </a:lnTo>
                  <a:cubicBezTo>
                    <a:pt x="3744" y="4808"/>
                    <a:pt x="3543" y="4854"/>
                    <a:pt x="3344" y="4854"/>
                  </a:cubicBezTo>
                  <a:cubicBezTo>
                    <a:pt x="3033" y="4854"/>
                    <a:pt x="2724" y="4743"/>
                    <a:pt x="2477" y="4525"/>
                  </a:cubicBezTo>
                  <a:cubicBezTo>
                    <a:pt x="2310" y="4406"/>
                    <a:pt x="2263" y="4191"/>
                    <a:pt x="2334" y="3977"/>
                  </a:cubicBezTo>
                  <a:cubicBezTo>
                    <a:pt x="2382" y="3787"/>
                    <a:pt x="2596" y="3644"/>
                    <a:pt x="2811" y="3644"/>
                  </a:cubicBezTo>
                  <a:close/>
                  <a:moveTo>
                    <a:pt x="6597" y="3644"/>
                  </a:moveTo>
                  <a:cubicBezTo>
                    <a:pt x="6811" y="3644"/>
                    <a:pt x="7002" y="3787"/>
                    <a:pt x="7073" y="3977"/>
                  </a:cubicBezTo>
                  <a:cubicBezTo>
                    <a:pt x="7145" y="4191"/>
                    <a:pt x="7097" y="4406"/>
                    <a:pt x="6930" y="4525"/>
                  </a:cubicBezTo>
                  <a:cubicBezTo>
                    <a:pt x="6684" y="4743"/>
                    <a:pt x="6375" y="4854"/>
                    <a:pt x="6064" y="4854"/>
                  </a:cubicBezTo>
                  <a:cubicBezTo>
                    <a:pt x="5864" y="4854"/>
                    <a:pt x="5664" y="4808"/>
                    <a:pt x="5478" y="4715"/>
                  </a:cubicBezTo>
                  <a:lnTo>
                    <a:pt x="5168" y="4572"/>
                  </a:lnTo>
                  <a:cubicBezTo>
                    <a:pt x="4978" y="4477"/>
                    <a:pt x="4882" y="4310"/>
                    <a:pt x="4882" y="4096"/>
                  </a:cubicBezTo>
                  <a:lnTo>
                    <a:pt x="4882" y="3644"/>
                  </a:lnTo>
                  <a:close/>
                  <a:moveTo>
                    <a:pt x="1953" y="4287"/>
                  </a:moveTo>
                  <a:cubicBezTo>
                    <a:pt x="2001" y="4477"/>
                    <a:pt x="2096" y="4668"/>
                    <a:pt x="2263" y="4811"/>
                  </a:cubicBezTo>
                  <a:cubicBezTo>
                    <a:pt x="2453" y="4977"/>
                    <a:pt x="2691" y="5096"/>
                    <a:pt x="2953" y="5168"/>
                  </a:cubicBezTo>
                  <a:lnTo>
                    <a:pt x="2882" y="5287"/>
                  </a:lnTo>
                  <a:cubicBezTo>
                    <a:pt x="2741" y="5528"/>
                    <a:pt x="2499" y="5684"/>
                    <a:pt x="2226" y="5684"/>
                  </a:cubicBezTo>
                  <a:cubicBezTo>
                    <a:pt x="2176" y="5684"/>
                    <a:pt x="2124" y="5679"/>
                    <a:pt x="2072" y="5668"/>
                  </a:cubicBezTo>
                  <a:cubicBezTo>
                    <a:pt x="1739" y="5620"/>
                    <a:pt x="1525" y="5358"/>
                    <a:pt x="1501" y="5025"/>
                  </a:cubicBezTo>
                  <a:cubicBezTo>
                    <a:pt x="1477" y="4763"/>
                    <a:pt x="1596" y="4525"/>
                    <a:pt x="1834" y="4382"/>
                  </a:cubicBezTo>
                  <a:lnTo>
                    <a:pt x="1953" y="4287"/>
                  </a:lnTo>
                  <a:close/>
                  <a:moveTo>
                    <a:pt x="7454" y="4287"/>
                  </a:moveTo>
                  <a:lnTo>
                    <a:pt x="7573" y="4382"/>
                  </a:lnTo>
                  <a:cubicBezTo>
                    <a:pt x="7788" y="4525"/>
                    <a:pt x="7931" y="4763"/>
                    <a:pt x="7907" y="5025"/>
                  </a:cubicBezTo>
                  <a:cubicBezTo>
                    <a:pt x="7883" y="5358"/>
                    <a:pt x="7645" y="5620"/>
                    <a:pt x="7335" y="5668"/>
                  </a:cubicBezTo>
                  <a:cubicBezTo>
                    <a:pt x="7279" y="5680"/>
                    <a:pt x="7222" y="5686"/>
                    <a:pt x="7166" y="5686"/>
                  </a:cubicBezTo>
                  <a:cubicBezTo>
                    <a:pt x="6894" y="5686"/>
                    <a:pt x="6644" y="5544"/>
                    <a:pt x="6526" y="5287"/>
                  </a:cubicBezTo>
                  <a:lnTo>
                    <a:pt x="6454" y="5168"/>
                  </a:lnTo>
                  <a:cubicBezTo>
                    <a:pt x="6716" y="5096"/>
                    <a:pt x="6954" y="4977"/>
                    <a:pt x="7145" y="4811"/>
                  </a:cubicBezTo>
                  <a:cubicBezTo>
                    <a:pt x="7311" y="4668"/>
                    <a:pt x="7407" y="4477"/>
                    <a:pt x="7454" y="4287"/>
                  </a:cubicBezTo>
                  <a:close/>
                  <a:moveTo>
                    <a:pt x="1358" y="5620"/>
                  </a:moveTo>
                  <a:cubicBezTo>
                    <a:pt x="1501" y="5811"/>
                    <a:pt x="1739" y="5977"/>
                    <a:pt x="2001" y="6025"/>
                  </a:cubicBezTo>
                  <a:cubicBezTo>
                    <a:pt x="2060" y="6037"/>
                    <a:pt x="2120" y="6043"/>
                    <a:pt x="2188" y="6043"/>
                  </a:cubicBezTo>
                  <a:cubicBezTo>
                    <a:pt x="2257" y="6043"/>
                    <a:pt x="2334" y="6037"/>
                    <a:pt x="2430" y="6025"/>
                  </a:cubicBezTo>
                  <a:lnTo>
                    <a:pt x="2430" y="6263"/>
                  </a:lnTo>
                  <a:cubicBezTo>
                    <a:pt x="2453" y="6430"/>
                    <a:pt x="2358" y="6573"/>
                    <a:pt x="2215" y="6668"/>
                  </a:cubicBezTo>
                  <a:cubicBezTo>
                    <a:pt x="2138" y="6726"/>
                    <a:pt x="2049" y="6753"/>
                    <a:pt x="1959" y="6753"/>
                  </a:cubicBezTo>
                  <a:cubicBezTo>
                    <a:pt x="1828" y="6753"/>
                    <a:pt x="1695" y="6696"/>
                    <a:pt x="1596" y="6597"/>
                  </a:cubicBezTo>
                  <a:cubicBezTo>
                    <a:pt x="1358" y="6335"/>
                    <a:pt x="1263" y="5954"/>
                    <a:pt x="1358" y="5620"/>
                  </a:cubicBezTo>
                  <a:close/>
                  <a:moveTo>
                    <a:pt x="8050" y="5620"/>
                  </a:moveTo>
                  <a:cubicBezTo>
                    <a:pt x="8145" y="5930"/>
                    <a:pt x="8074" y="6263"/>
                    <a:pt x="7835" y="6549"/>
                  </a:cubicBezTo>
                  <a:cubicBezTo>
                    <a:pt x="7740" y="6676"/>
                    <a:pt x="7581" y="6761"/>
                    <a:pt x="7423" y="6761"/>
                  </a:cubicBezTo>
                  <a:cubicBezTo>
                    <a:pt x="7343" y="6761"/>
                    <a:pt x="7264" y="6740"/>
                    <a:pt x="7192" y="6692"/>
                  </a:cubicBezTo>
                  <a:cubicBezTo>
                    <a:pt x="7050" y="6597"/>
                    <a:pt x="6954" y="6430"/>
                    <a:pt x="6978" y="6263"/>
                  </a:cubicBezTo>
                  <a:lnTo>
                    <a:pt x="6978" y="6025"/>
                  </a:lnTo>
                  <a:cubicBezTo>
                    <a:pt x="7038" y="6037"/>
                    <a:pt x="7103" y="6043"/>
                    <a:pt x="7175" y="6043"/>
                  </a:cubicBezTo>
                  <a:cubicBezTo>
                    <a:pt x="7246" y="6043"/>
                    <a:pt x="7323" y="6037"/>
                    <a:pt x="7407" y="6025"/>
                  </a:cubicBezTo>
                  <a:cubicBezTo>
                    <a:pt x="7669" y="5977"/>
                    <a:pt x="7907" y="5811"/>
                    <a:pt x="8050" y="5620"/>
                  </a:cubicBezTo>
                  <a:close/>
                  <a:moveTo>
                    <a:pt x="1596" y="7025"/>
                  </a:moveTo>
                  <a:lnTo>
                    <a:pt x="1596" y="7025"/>
                  </a:lnTo>
                  <a:cubicBezTo>
                    <a:pt x="1715" y="7073"/>
                    <a:pt x="1834" y="7097"/>
                    <a:pt x="1953" y="7097"/>
                  </a:cubicBezTo>
                  <a:cubicBezTo>
                    <a:pt x="2072" y="7097"/>
                    <a:pt x="2168" y="7097"/>
                    <a:pt x="2287" y="7049"/>
                  </a:cubicBezTo>
                  <a:cubicBezTo>
                    <a:pt x="2287" y="7383"/>
                    <a:pt x="2382" y="7716"/>
                    <a:pt x="2549" y="8002"/>
                  </a:cubicBezTo>
                  <a:cubicBezTo>
                    <a:pt x="2334" y="8002"/>
                    <a:pt x="2144" y="7930"/>
                    <a:pt x="1977" y="7787"/>
                  </a:cubicBezTo>
                  <a:cubicBezTo>
                    <a:pt x="1739" y="7621"/>
                    <a:pt x="1572" y="7311"/>
                    <a:pt x="1596" y="7025"/>
                  </a:cubicBezTo>
                  <a:close/>
                  <a:moveTo>
                    <a:pt x="4692" y="4620"/>
                  </a:moveTo>
                  <a:cubicBezTo>
                    <a:pt x="4787" y="4739"/>
                    <a:pt x="4882" y="4811"/>
                    <a:pt x="5001" y="4882"/>
                  </a:cubicBezTo>
                  <a:lnTo>
                    <a:pt x="5311" y="5025"/>
                  </a:lnTo>
                  <a:cubicBezTo>
                    <a:pt x="5525" y="5144"/>
                    <a:pt x="5835" y="5215"/>
                    <a:pt x="6073" y="5215"/>
                  </a:cubicBezTo>
                  <a:lnTo>
                    <a:pt x="6216" y="5454"/>
                  </a:lnTo>
                  <a:cubicBezTo>
                    <a:pt x="6311" y="5644"/>
                    <a:pt x="6454" y="5787"/>
                    <a:pt x="6645" y="5906"/>
                  </a:cubicBezTo>
                  <a:lnTo>
                    <a:pt x="6621" y="6239"/>
                  </a:lnTo>
                  <a:cubicBezTo>
                    <a:pt x="6597" y="6430"/>
                    <a:pt x="6669" y="6620"/>
                    <a:pt x="6764" y="6763"/>
                  </a:cubicBezTo>
                  <a:lnTo>
                    <a:pt x="6764" y="6930"/>
                  </a:lnTo>
                  <a:cubicBezTo>
                    <a:pt x="6764" y="7525"/>
                    <a:pt x="6478" y="8097"/>
                    <a:pt x="5978" y="8430"/>
                  </a:cubicBezTo>
                  <a:lnTo>
                    <a:pt x="5216" y="8954"/>
                  </a:lnTo>
                  <a:cubicBezTo>
                    <a:pt x="5061" y="9061"/>
                    <a:pt x="4882" y="9115"/>
                    <a:pt x="4701" y="9115"/>
                  </a:cubicBezTo>
                  <a:cubicBezTo>
                    <a:pt x="4519" y="9115"/>
                    <a:pt x="4335" y="9061"/>
                    <a:pt x="4168" y="8954"/>
                  </a:cubicBezTo>
                  <a:lnTo>
                    <a:pt x="3406" y="8430"/>
                  </a:lnTo>
                  <a:cubicBezTo>
                    <a:pt x="2930" y="8097"/>
                    <a:pt x="2620" y="7549"/>
                    <a:pt x="2620" y="6930"/>
                  </a:cubicBezTo>
                  <a:lnTo>
                    <a:pt x="2620" y="6763"/>
                  </a:lnTo>
                  <a:cubicBezTo>
                    <a:pt x="2739" y="6620"/>
                    <a:pt x="2787" y="6430"/>
                    <a:pt x="2787" y="6239"/>
                  </a:cubicBezTo>
                  <a:lnTo>
                    <a:pt x="2763" y="5906"/>
                  </a:lnTo>
                  <a:cubicBezTo>
                    <a:pt x="2930" y="5787"/>
                    <a:pt x="3096" y="5644"/>
                    <a:pt x="3192" y="5454"/>
                  </a:cubicBezTo>
                  <a:lnTo>
                    <a:pt x="3334" y="5215"/>
                  </a:lnTo>
                  <a:cubicBezTo>
                    <a:pt x="3549" y="5215"/>
                    <a:pt x="3858" y="5144"/>
                    <a:pt x="4073" y="5025"/>
                  </a:cubicBezTo>
                  <a:lnTo>
                    <a:pt x="4382" y="4882"/>
                  </a:lnTo>
                  <a:cubicBezTo>
                    <a:pt x="4501" y="4811"/>
                    <a:pt x="4620" y="4739"/>
                    <a:pt x="4692" y="4620"/>
                  </a:cubicBezTo>
                  <a:close/>
                  <a:moveTo>
                    <a:pt x="5692" y="9050"/>
                  </a:moveTo>
                  <a:lnTo>
                    <a:pt x="5764" y="10169"/>
                  </a:lnTo>
                  <a:cubicBezTo>
                    <a:pt x="5478" y="10455"/>
                    <a:pt x="5097" y="10621"/>
                    <a:pt x="4692" y="10621"/>
                  </a:cubicBezTo>
                  <a:cubicBezTo>
                    <a:pt x="4287" y="10621"/>
                    <a:pt x="3906" y="10455"/>
                    <a:pt x="3644" y="10169"/>
                  </a:cubicBezTo>
                  <a:lnTo>
                    <a:pt x="3692" y="9050"/>
                  </a:lnTo>
                  <a:lnTo>
                    <a:pt x="3977" y="9240"/>
                  </a:lnTo>
                  <a:cubicBezTo>
                    <a:pt x="4192" y="9383"/>
                    <a:pt x="4454" y="9454"/>
                    <a:pt x="4692" y="9454"/>
                  </a:cubicBezTo>
                  <a:cubicBezTo>
                    <a:pt x="4954" y="9454"/>
                    <a:pt x="5192" y="9383"/>
                    <a:pt x="5406" y="9240"/>
                  </a:cubicBezTo>
                  <a:lnTo>
                    <a:pt x="5692" y="9050"/>
                  </a:lnTo>
                  <a:close/>
                  <a:moveTo>
                    <a:pt x="2596" y="0"/>
                  </a:moveTo>
                  <a:cubicBezTo>
                    <a:pt x="2310" y="0"/>
                    <a:pt x="2072" y="238"/>
                    <a:pt x="2072" y="524"/>
                  </a:cubicBezTo>
                  <a:cubicBezTo>
                    <a:pt x="2072" y="762"/>
                    <a:pt x="2239" y="976"/>
                    <a:pt x="2453" y="1024"/>
                  </a:cubicBezTo>
                  <a:lnTo>
                    <a:pt x="2858" y="3286"/>
                  </a:lnTo>
                  <a:lnTo>
                    <a:pt x="2811" y="3286"/>
                  </a:lnTo>
                  <a:cubicBezTo>
                    <a:pt x="2430" y="3286"/>
                    <a:pt x="2120" y="3501"/>
                    <a:pt x="2001" y="3858"/>
                  </a:cubicBezTo>
                  <a:lnTo>
                    <a:pt x="1644" y="4072"/>
                  </a:lnTo>
                  <a:cubicBezTo>
                    <a:pt x="1286" y="4310"/>
                    <a:pt x="1072" y="4739"/>
                    <a:pt x="1167" y="5168"/>
                  </a:cubicBezTo>
                  <a:cubicBezTo>
                    <a:pt x="858" y="5668"/>
                    <a:pt x="905" y="6311"/>
                    <a:pt x="1286" y="6763"/>
                  </a:cubicBezTo>
                  <a:cubicBezTo>
                    <a:pt x="1167" y="7240"/>
                    <a:pt x="1334" y="7716"/>
                    <a:pt x="1691" y="8026"/>
                  </a:cubicBezTo>
                  <a:cubicBezTo>
                    <a:pt x="1927" y="8222"/>
                    <a:pt x="2244" y="8354"/>
                    <a:pt x="2575" y="8354"/>
                  </a:cubicBezTo>
                  <a:cubicBezTo>
                    <a:pt x="2645" y="8354"/>
                    <a:pt x="2716" y="8348"/>
                    <a:pt x="2787" y="8335"/>
                  </a:cubicBezTo>
                  <a:cubicBezTo>
                    <a:pt x="2930" y="8502"/>
                    <a:pt x="3168" y="8692"/>
                    <a:pt x="3358" y="8811"/>
                  </a:cubicBezTo>
                  <a:lnTo>
                    <a:pt x="3287" y="10074"/>
                  </a:lnTo>
                  <a:lnTo>
                    <a:pt x="929" y="10621"/>
                  </a:lnTo>
                  <a:cubicBezTo>
                    <a:pt x="858" y="10455"/>
                    <a:pt x="691" y="10336"/>
                    <a:pt x="477" y="10336"/>
                  </a:cubicBezTo>
                  <a:cubicBezTo>
                    <a:pt x="215" y="10336"/>
                    <a:pt x="0" y="10550"/>
                    <a:pt x="0" y="10812"/>
                  </a:cubicBezTo>
                  <a:lnTo>
                    <a:pt x="0" y="11764"/>
                  </a:lnTo>
                  <a:cubicBezTo>
                    <a:pt x="0" y="11860"/>
                    <a:pt x="72" y="11931"/>
                    <a:pt x="167" y="11931"/>
                  </a:cubicBezTo>
                  <a:cubicBezTo>
                    <a:pt x="262" y="11931"/>
                    <a:pt x="358" y="11860"/>
                    <a:pt x="358" y="11764"/>
                  </a:cubicBezTo>
                  <a:lnTo>
                    <a:pt x="358" y="10812"/>
                  </a:lnTo>
                  <a:cubicBezTo>
                    <a:pt x="358" y="10740"/>
                    <a:pt x="405" y="10693"/>
                    <a:pt x="501" y="10693"/>
                  </a:cubicBezTo>
                  <a:cubicBezTo>
                    <a:pt x="572" y="10693"/>
                    <a:pt x="620" y="10740"/>
                    <a:pt x="620" y="10812"/>
                  </a:cubicBezTo>
                  <a:lnTo>
                    <a:pt x="620" y="11764"/>
                  </a:lnTo>
                  <a:cubicBezTo>
                    <a:pt x="620" y="11860"/>
                    <a:pt x="715" y="11931"/>
                    <a:pt x="810" y="11931"/>
                  </a:cubicBezTo>
                  <a:cubicBezTo>
                    <a:pt x="905" y="11931"/>
                    <a:pt x="977" y="11860"/>
                    <a:pt x="977" y="11764"/>
                  </a:cubicBezTo>
                  <a:lnTo>
                    <a:pt x="977" y="10955"/>
                  </a:lnTo>
                  <a:lnTo>
                    <a:pt x="2739" y="10574"/>
                  </a:lnTo>
                  <a:lnTo>
                    <a:pt x="2858" y="10740"/>
                  </a:lnTo>
                  <a:cubicBezTo>
                    <a:pt x="3001" y="10883"/>
                    <a:pt x="3144" y="11026"/>
                    <a:pt x="3287" y="11145"/>
                  </a:cubicBezTo>
                  <a:cubicBezTo>
                    <a:pt x="3311" y="11169"/>
                    <a:pt x="3358" y="11169"/>
                    <a:pt x="3382" y="11169"/>
                  </a:cubicBezTo>
                  <a:cubicBezTo>
                    <a:pt x="3454" y="11169"/>
                    <a:pt x="3501" y="11145"/>
                    <a:pt x="3525" y="11098"/>
                  </a:cubicBezTo>
                  <a:cubicBezTo>
                    <a:pt x="3596" y="11026"/>
                    <a:pt x="3573" y="10907"/>
                    <a:pt x="3501" y="10859"/>
                  </a:cubicBezTo>
                  <a:cubicBezTo>
                    <a:pt x="3382" y="10764"/>
                    <a:pt x="3215" y="10621"/>
                    <a:pt x="3120" y="10478"/>
                  </a:cubicBezTo>
                  <a:lnTo>
                    <a:pt x="3406" y="10407"/>
                  </a:lnTo>
                  <a:cubicBezTo>
                    <a:pt x="3739" y="10764"/>
                    <a:pt x="4216" y="10979"/>
                    <a:pt x="4716" y="10979"/>
                  </a:cubicBezTo>
                  <a:cubicBezTo>
                    <a:pt x="5192" y="10979"/>
                    <a:pt x="5668" y="10764"/>
                    <a:pt x="6002" y="10407"/>
                  </a:cubicBezTo>
                  <a:lnTo>
                    <a:pt x="6311" y="10478"/>
                  </a:lnTo>
                  <a:cubicBezTo>
                    <a:pt x="5922" y="10979"/>
                    <a:pt x="5316" y="11263"/>
                    <a:pt x="4696" y="11263"/>
                  </a:cubicBezTo>
                  <a:cubicBezTo>
                    <a:pt x="4519" y="11263"/>
                    <a:pt x="4342" y="11240"/>
                    <a:pt x="4168" y="11193"/>
                  </a:cubicBezTo>
                  <a:cubicBezTo>
                    <a:pt x="4147" y="11182"/>
                    <a:pt x="4126" y="11178"/>
                    <a:pt x="4106" y="11178"/>
                  </a:cubicBezTo>
                  <a:cubicBezTo>
                    <a:pt x="4034" y="11178"/>
                    <a:pt x="3972" y="11238"/>
                    <a:pt x="3954" y="11312"/>
                  </a:cubicBezTo>
                  <a:cubicBezTo>
                    <a:pt x="3930" y="11407"/>
                    <a:pt x="3977" y="11502"/>
                    <a:pt x="4073" y="11526"/>
                  </a:cubicBezTo>
                  <a:cubicBezTo>
                    <a:pt x="4287" y="11574"/>
                    <a:pt x="4501" y="11598"/>
                    <a:pt x="4692" y="11598"/>
                  </a:cubicBezTo>
                  <a:cubicBezTo>
                    <a:pt x="4714" y="11598"/>
                    <a:pt x="4736" y="11599"/>
                    <a:pt x="4758" y="11599"/>
                  </a:cubicBezTo>
                  <a:cubicBezTo>
                    <a:pt x="5518" y="11599"/>
                    <a:pt x="6206" y="11199"/>
                    <a:pt x="6692" y="10574"/>
                  </a:cubicBezTo>
                  <a:lnTo>
                    <a:pt x="8431" y="10955"/>
                  </a:lnTo>
                  <a:lnTo>
                    <a:pt x="8431" y="11764"/>
                  </a:lnTo>
                  <a:cubicBezTo>
                    <a:pt x="8431" y="11860"/>
                    <a:pt x="8502" y="11931"/>
                    <a:pt x="8597" y="11931"/>
                  </a:cubicBezTo>
                  <a:cubicBezTo>
                    <a:pt x="8693" y="11931"/>
                    <a:pt x="8788" y="11860"/>
                    <a:pt x="8788" y="11764"/>
                  </a:cubicBezTo>
                  <a:lnTo>
                    <a:pt x="8788" y="10812"/>
                  </a:lnTo>
                  <a:cubicBezTo>
                    <a:pt x="8788" y="10740"/>
                    <a:pt x="8836" y="10693"/>
                    <a:pt x="8931" y="10693"/>
                  </a:cubicBezTo>
                  <a:cubicBezTo>
                    <a:pt x="9002" y="10693"/>
                    <a:pt x="9050" y="10740"/>
                    <a:pt x="9050" y="10812"/>
                  </a:cubicBezTo>
                  <a:lnTo>
                    <a:pt x="9050" y="11764"/>
                  </a:lnTo>
                  <a:cubicBezTo>
                    <a:pt x="9050" y="11860"/>
                    <a:pt x="9145" y="11931"/>
                    <a:pt x="9240" y="11931"/>
                  </a:cubicBezTo>
                  <a:cubicBezTo>
                    <a:pt x="9336" y="11931"/>
                    <a:pt x="9407" y="11860"/>
                    <a:pt x="9407" y="11764"/>
                  </a:cubicBezTo>
                  <a:lnTo>
                    <a:pt x="9407" y="10812"/>
                  </a:lnTo>
                  <a:cubicBezTo>
                    <a:pt x="9407" y="10550"/>
                    <a:pt x="9193" y="10336"/>
                    <a:pt x="8907" y="10336"/>
                  </a:cubicBezTo>
                  <a:cubicBezTo>
                    <a:pt x="8717" y="10336"/>
                    <a:pt x="8550" y="10455"/>
                    <a:pt x="8478" y="10621"/>
                  </a:cubicBezTo>
                  <a:lnTo>
                    <a:pt x="6097" y="10074"/>
                  </a:lnTo>
                  <a:lnTo>
                    <a:pt x="6049" y="8811"/>
                  </a:lnTo>
                  <a:cubicBezTo>
                    <a:pt x="6240" y="8692"/>
                    <a:pt x="6454" y="8526"/>
                    <a:pt x="6621" y="8335"/>
                  </a:cubicBezTo>
                  <a:cubicBezTo>
                    <a:pt x="6692" y="8335"/>
                    <a:pt x="6764" y="8359"/>
                    <a:pt x="6835" y="8359"/>
                  </a:cubicBezTo>
                  <a:cubicBezTo>
                    <a:pt x="7050" y="8359"/>
                    <a:pt x="7240" y="8311"/>
                    <a:pt x="7431" y="8216"/>
                  </a:cubicBezTo>
                  <a:cubicBezTo>
                    <a:pt x="7502" y="8168"/>
                    <a:pt x="7550" y="8073"/>
                    <a:pt x="7502" y="7978"/>
                  </a:cubicBezTo>
                  <a:cubicBezTo>
                    <a:pt x="7470" y="7914"/>
                    <a:pt x="7417" y="7883"/>
                    <a:pt x="7357" y="7883"/>
                  </a:cubicBezTo>
                  <a:cubicBezTo>
                    <a:pt x="7327" y="7883"/>
                    <a:pt x="7296" y="7891"/>
                    <a:pt x="7264" y="7906"/>
                  </a:cubicBezTo>
                  <a:cubicBezTo>
                    <a:pt x="7121" y="7978"/>
                    <a:pt x="7002" y="8002"/>
                    <a:pt x="6859" y="8002"/>
                  </a:cubicBezTo>
                  <a:cubicBezTo>
                    <a:pt x="7002" y="7716"/>
                    <a:pt x="7121" y="7383"/>
                    <a:pt x="7121" y="7049"/>
                  </a:cubicBezTo>
                  <a:cubicBezTo>
                    <a:pt x="7216" y="7073"/>
                    <a:pt x="7335" y="7097"/>
                    <a:pt x="7431" y="7097"/>
                  </a:cubicBezTo>
                  <a:cubicBezTo>
                    <a:pt x="7573" y="7097"/>
                    <a:pt x="7693" y="7073"/>
                    <a:pt x="7788" y="7025"/>
                  </a:cubicBezTo>
                  <a:lnTo>
                    <a:pt x="7788" y="7025"/>
                  </a:lnTo>
                  <a:cubicBezTo>
                    <a:pt x="7812" y="7144"/>
                    <a:pt x="7788" y="7287"/>
                    <a:pt x="7740" y="7406"/>
                  </a:cubicBezTo>
                  <a:cubicBezTo>
                    <a:pt x="7693" y="7502"/>
                    <a:pt x="7740" y="7597"/>
                    <a:pt x="7835" y="7644"/>
                  </a:cubicBezTo>
                  <a:lnTo>
                    <a:pt x="7907" y="7644"/>
                  </a:lnTo>
                  <a:cubicBezTo>
                    <a:pt x="7954" y="7644"/>
                    <a:pt x="8026" y="7621"/>
                    <a:pt x="8050" y="7549"/>
                  </a:cubicBezTo>
                  <a:cubicBezTo>
                    <a:pt x="8169" y="7287"/>
                    <a:pt x="8169" y="7025"/>
                    <a:pt x="8121" y="6763"/>
                  </a:cubicBezTo>
                  <a:cubicBezTo>
                    <a:pt x="8502" y="6311"/>
                    <a:pt x="8550" y="5668"/>
                    <a:pt x="8240" y="5168"/>
                  </a:cubicBezTo>
                  <a:cubicBezTo>
                    <a:pt x="8336" y="4787"/>
                    <a:pt x="8121" y="4287"/>
                    <a:pt x="7764" y="4072"/>
                  </a:cubicBezTo>
                  <a:lnTo>
                    <a:pt x="7407" y="3858"/>
                  </a:lnTo>
                  <a:cubicBezTo>
                    <a:pt x="7288" y="3501"/>
                    <a:pt x="6954" y="3286"/>
                    <a:pt x="6597" y="3286"/>
                  </a:cubicBezTo>
                  <a:lnTo>
                    <a:pt x="6526" y="3286"/>
                  </a:lnTo>
                  <a:lnTo>
                    <a:pt x="6954" y="1024"/>
                  </a:lnTo>
                  <a:cubicBezTo>
                    <a:pt x="7169" y="976"/>
                    <a:pt x="7335" y="762"/>
                    <a:pt x="7335" y="524"/>
                  </a:cubicBezTo>
                  <a:cubicBezTo>
                    <a:pt x="7335" y="238"/>
                    <a:pt x="7097" y="0"/>
                    <a:pt x="6811" y="0"/>
                  </a:cubicBezTo>
                  <a:lnTo>
                    <a:pt x="5787" y="0"/>
                  </a:lnTo>
                  <a:cubicBezTo>
                    <a:pt x="5692" y="0"/>
                    <a:pt x="5597" y="72"/>
                    <a:pt x="5597" y="167"/>
                  </a:cubicBezTo>
                  <a:cubicBezTo>
                    <a:pt x="5597" y="262"/>
                    <a:pt x="5692" y="357"/>
                    <a:pt x="5787" y="357"/>
                  </a:cubicBezTo>
                  <a:lnTo>
                    <a:pt x="6811" y="357"/>
                  </a:lnTo>
                  <a:cubicBezTo>
                    <a:pt x="6907" y="357"/>
                    <a:pt x="6978" y="429"/>
                    <a:pt x="6978" y="524"/>
                  </a:cubicBezTo>
                  <a:cubicBezTo>
                    <a:pt x="6978" y="619"/>
                    <a:pt x="6907" y="691"/>
                    <a:pt x="6811" y="691"/>
                  </a:cubicBezTo>
                  <a:lnTo>
                    <a:pt x="2596" y="691"/>
                  </a:lnTo>
                  <a:cubicBezTo>
                    <a:pt x="2501" y="691"/>
                    <a:pt x="2406" y="619"/>
                    <a:pt x="2406" y="524"/>
                  </a:cubicBezTo>
                  <a:cubicBezTo>
                    <a:pt x="2406" y="429"/>
                    <a:pt x="2501" y="357"/>
                    <a:pt x="2596" y="357"/>
                  </a:cubicBezTo>
                  <a:lnTo>
                    <a:pt x="4954" y="357"/>
                  </a:lnTo>
                  <a:cubicBezTo>
                    <a:pt x="5049" y="357"/>
                    <a:pt x="5144" y="262"/>
                    <a:pt x="5144" y="167"/>
                  </a:cubicBezTo>
                  <a:cubicBezTo>
                    <a:pt x="5144" y="72"/>
                    <a:pt x="5049" y="0"/>
                    <a:pt x="49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7"/>
            <p:cNvSpPr/>
            <p:nvPr/>
          </p:nvSpPr>
          <p:spPr>
            <a:xfrm>
              <a:off x="2106876" y="1680178"/>
              <a:ext cx="34510" cy="15189"/>
            </a:xfrm>
            <a:custGeom>
              <a:rect b="b" l="l" r="r" t="t"/>
              <a:pathLst>
                <a:path extrusionOk="0" h="430" w="977">
                  <a:moveTo>
                    <a:pt x="193" y="1"/>
                  </a:moveTo>
                  <a:cubicBezTo>
                    <a:pt x="133" y="1"/>
                    <a:pt x="80" y="33"/>
                    <a:pt x="48" y="96"/>
                  </a:cubicBezTo>
                  <a:cubicBezTo>
                    <a:pt x="1" y="167"/>
                    <a:pt x="24" y="287"/>
                    <a:pt x="96" y="334"/>
                  </a:cubicBezTo>
                  <a:cubicBezTo>
                    <a:pt x="215" y="406"/>
                    <a:pt x="358" y="429"/>
                    <a:pt x="477" y="429"/>
                  </a:cubicBezTo>
                  <a:cubicBezTo>
                    <a:pt x="620" y="429"/>
                    <a:pt x="739" y="406"/>
                    <a:pt x="858" y="334"/>
                  </a:cubicBezTo>
                  <a:cubicBezTo>
                    <a:pt x="953" y="287"/>
                    <a:pt x="977" y="167"/>
                    <a:pt x="929" y="96"/>
                  </a:cubicBezTo>
                  <a:cubicBezTo>
                    <a:pt x="898" y="33"/>
                    <a:pt x="834" y="1"/>
                    <a:pt x="774" y="1"/>
                  </a:cubicBezTo>
                  <a:cubicBezTo>
                    <a:pt x="744" y="1"/>
                    <a:pt x="715" y="9"/>
                    <a:pt x="691" y="25"/>
                  </a:cubicBezTo>
                  <a:cubicBezTo>
                    <a:pt x="620" y="60"/>
                    <a:pt x="548" y="78"/>
                    <a:pt x="480" y="78"/>
                  </a:cubicBezTo>
                  <a:cubicBezTo>
                    <a:pt x="411" y="78"/>
                    <a:pt x="346" y="60"/>
                    <a:pt x="286" y="25"/>
                  </a:cubicBezTo>
                  <a:cubicBezTo>
                    <a:pt x="255" y="9"/>
                    <a:pt x="223" y="1"/>
                    <a:pt x="1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7"/>
            <p:cNvSpPr/>
            <p:nvPr/>
          </p:nvSpPr>
          <p:spPr>
            <a:xfrm>
              <a:off x="2097622" y="1706246"/>
              <a:ext cx="52207" cy="17732"/>
            </a:xfrm>
            <a:custGeom>
              <a:rect b="b" l="l" r="r" t="t"/>
              <a:pathLst>
                <a:path extrusionOk="0" h="502" w="1478">
                  <a:moveTo>
                    <a:pt x="211" y="0"/>
                  </a:moveTo>
                  <a:cubicBezTo>
                    <a:pt x="153" y="0"/>
                    <a:pt x="103" y="26"/>
                    <a:pt x="72" y="72"/>
                  </a:cubicBezTo>
                  <a:cubicBezTo>
                    <a:pt x="1" y="168"/>
                    <a:pt x="48" y="263"/>
                    <a:pt x="120" y="334"/>
                  </a:cubicBezTo>
                  <a:cubicBezTo>
                    <a:pt x="310" y="453"/>
                    <a:pt x="525" y="501"/>
                    <a:pt x="739" y="501"/>
                  </a:cubicBezTo>
                  <a:cubicBezTo>
                    <a:pt x="953" y="501"/>
                    <a:pt x="1191" y="453"/>
                    <a:pt x="1382" y="334"/>
                  </a:cubicBezTo>
                  <a:cubicBezTo>
                    <a:pt x="1453" y="263"/>
                    <a:pt x="1477" y="168"/>
                    <a:pt x="1430" y="72"/>
                  </a:cubicBezTo>
                  <a:cubicBezTo>
                    <a:pt x="1399" y="26"/>
                    <a:pt x="1348" y="0"/>
                    <a:pt x="1290" y="0"/>
                  </a:cubicBezTo>
                  <a:cubicBezTo>
                    <a:pt x="1259" y="0"/>
                    <a:pt x="1225" y="8"/>
                    <a:pt x="1191" y="25"/>
                  </a:cubicBezTo>
                  <a:cubicBezTo>
                    <a:pt x="1060" y="108"/>
                    <a:pt x="906" y="150"/>
                    <a:pt x="751" y="150"/>
                  </a:cubicBezTo>
                  <a:cubicBezTo>
                    <a:pt x="596" y="150"/>
                    <a:pt x="441" y="108"/>
                    <a:pt x="310" y="25"/>
                  </a:cubicBezTo>
                  <a:cubicBezTo>
                    <a:pt x="276" y="8"/>
                    <a:pt x="243" y="0"/>
                    <a:pt x="2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7"/>
            <p:cNvSpPr/>
            <p:nvPr/>
          </p:nvSpPr>
          <p:spPr>
            <a:xfrm>
              <a:off x="2150605" y="1645704"/>
              <a:ext cx="12681" cy="23595"/>
            </a:xfrm>
            <a:custGeom>
              <a:rect b="b" l="l" r="r" t="t"/>
              <a:pathLst>
                <a:path extrusionOk="0" h="668" w="359">
                  <a:moveTo>
                    <a:pt x="191" y="0"/>
                  </a:moveTo>
                  <a:cubicBezTo>
                    <a:pt x="96" y="0"/>
                    <a:pt x="1" y="96"/>
                    <a:pt x="1" y="191"/>
                  </a:cubicBezTo>
                  <a:lnTo>
                    <a:pt x="1" y="477"/>
                  </a:lnTo>
                  <a:cubicBezTo>
                    <a:pt x="1" y="572"/>
                    <a:pt x="72" y="667"/>
                    <a:pt x="191" y="667"/>
                  </a:cubicBezTo>
                  <a:cubicBezTo>
                    <a:pt x="287" y="667"/>
                    <a:pt x="358" y="596"/>
                    <a:pt x="358" y="477"/>
                  </a:cubicBezTo>
                  <a:lnTo>
                    <a:pt x="358" y="191"/>
                  </a:lnTo>
                  <a:cubicBezTo>
                    <a:pt x="358" y="96"/>
                    <a:pt x="287"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7"/>
            <p:cNvSpPr/>
            <p:nvPr/>
          </p:nvSpPr>
          <p:spPr>
            <a:xfrm>
              <a:off x="2085012" y="1645704"/>
              <a:ext cx="12645" cy="23595"/>
            </a:xfrm>
            <a:custGeom>
              <a:rect b="b" l="l" r="r" t="t"/>
              <a:pathLst>
                <a:path extrusionOk="0" h="668" w="358">
                  <a:moveTo>
                    <a:pt x="167" y="0"/>
                  </a:moveTo>
                  <a:cubicBezTo>
                    <a:pt x="72" y="0"/>
                    <a:pt x="0" y="96"/>
                    <a:pt x="0" y="191"/>
                  </a:cubicBezTo>
                  <a:lnTo>
                    <a:pt x="0" y="477"/>
                  </a:lnTo>
                  <a:cubicBezTo>
                    <a:pt x="0" y="572"/>
                    <a:pt x="72" y="667"/>
                    <a:pt x="167" y="667"/>
                  </a:cubicBezTo>
                  <a:cubicBezTo>
                    <a:pt x="262" y="667"/>
                    <a:pt x="358" y="596"/>
                    <a:pt x="358" y="477"/>
                  </a:cubicBezTo>
                  <a:lnTo>
                    <a:pt x="358" y="191"/>
                  </a:lnTo>
                  <a:cubicBezTo>
                    <a:pt x="358" y="96"/>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7"/>
            <p:cNvSpPr/>
            <p:nvPr/>
          </p:nvSpPr>
          <p:spPr>
            <a:xfrm>
              <a:off x="2075757" y="1624687"/>
              <a:ext cx="30307" cy="12645"/>
            </a:xfrm>
            <a:custGeom>
              <a:rect b="b" l="l" r="r" t="t"/>
              <a:pathLst>
                <a:path extrusionOk="0" h="358" w="858">
                  <a:moveTo>
                    <a:pt x="191" y="0"/>
                  </a:moveTo>
                  <a:cubicBezTo>
                    <a:pt x="96" y="0"/>
                    <a:pt x="0" y="71"/>
                    <a:pt x="0" y="167"/>
                  </a:cubicBezTo>
                  <a:cubicBezTo>
                    <a:pt x="0" y="262"/>
                    <a:pt x="72" y="357"/>
                    <a:pt x="191" y="357"/>
                  </a:cubicBezTo>
                  <a:lnTo>
                    <a:pt x="691" y="357"/>
                  </a:lnTo>
                  <a:cubicBezTo>
                    <a:pt x="786" y="357"/>
                    <a:pt x="858" y="262"/>
                    <a:pt x="858" y="167"/>
                  </a:cubicBezTo>
                  <a:cubicBezTo>
                    <a:pt x="858" y="71"/>
                    <a:pt x="786" y="0"/>
                    <a:pt x="6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7"/>
            <p:cNvSpPr/>
            <p:nvPr/>
          </p:nvSpPr>
          <p:spPr>
            <a:xfrm>
              <a:off x="2141386" y="1624687"/>
              <a:ext cx="31154" cy="12645"/>
            </a:xfrm>
            <a:custGeom>
              <a:rect b="b" l="l" r="r" t="t"/>
              <a:pathLst>
                <a:path extrusionOk="0" h="358" w="882">
                  <a:moveTo>
                    <a:pt x="191" y="0"/>
                  </a:moveTo>
                  <a:cubicBezTo>
                    <a:pt x="95" y="0"/>
                    <a:pt x="0" y="71"/>
                    <a:pt x="0" y="167"/>
                  </a:cubicBezTo>
                  <a:cubicBezTo>
                    <a:pt x="0" y="262"/>
                    <a:pt x="95" y="357"/>
                    <a:pt x="191" y="357"/>
                  </a:cubicBezTo>
                  <a:lnTo>
                    <a:pt x="691" y="357"/>
                  </a:lnTo>
                  <a:cubicBezTo>
                    <a:pt x="786" y="357"/>
                    <a:pt x="881" y="262"/>
                    <a:pt x="881" y="167"/>
                  </a:cubicBezTo>
                  <a:cubicBezTo>
                    <a:pt x="881" y="71"/>
                    <a:pt x="786" y="0"/>
                    <a:pt x="6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4" name="Shape 1724"/>
        <p:cNvGrpSpPr/>
        <p:nvPr/>
      </p:nvGrpSpPr>
      <p:grpSpPr>
        <a:xfrm>
          <a:off x="0" y="0"/>
          <a:ext cx="0" cy="0"/>
          <a:chOff x="0" y="0"/>
          <a:chExt cx="0" cy="0"/>
        </a:xfrm>
      </p:grpSpPr>
      <p:sp>
        <p:nvSpPr>
          <p:cNvPr id="1725" name="Google Shape;1725;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lternative resources</a:t>
            </a:r>
            <a:endParaRPr/>
          </a:p>
        </p:txBody>
      </p:sp>
      <p:sp>
        <p:nvSpPr>
          <p:cNvPr id="1726" name="Google Shape;1726;p48"/>
          <p:cNvSpPr txBox="1"/>
          <p:nvPr>
            <p:ph idx="1" type="body"/>
          </p:nvPr>
        </p:nvSpPr>
        <p:spPr>
          <a:xfrm>
            <a:off x="720000" y="1381075"/>
            <a:ext cx="5200500" cy="1347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Here’s an assortment of alternative resources whose style fits the one of this template:</a:t>
            </a:r>
            <a:endParaRPr/>
          </a:p>
          <a:p>
            <a:pPr indent="-317500" lvl="0" marL="457200" rtl="0" algn="l">
              <a:lnSpc>
                <a:spcPct val="115000"/>
              </a:lnSpc>
              <a:spcBef>
                <a:spcPts val="0"/>
              </a:spcBef>
              <a:spcAft>
                <a:spcPts val="0"/>
              </a:spcAft>
              <a:buSzPts val="1400"/>
              <a:buChar char="●"/>
            </a:pPr>
            <a:r>
              <a:rPr lang="en">
                <a:uFill>
                  <a:noFill/>
                </a:uFill>
                <a:hlinkClick r:id="rId3"/>
              </a:rPr>
              <a:t>Vector hand drawn greek statue collection</a:t>
            </a:r>
            <a:endParaRPr/>
          </a:p>
          <a:p>
            <a:pPr indent="-317500" lvl="0" marL="457200" rtl="0" algn="l">
              <a:lnSpc>
                <a:spcPct val="115000"/>
              </a:lnSpc>
              <a:spcBef>
                <a:spcPts val="0"/>
              </a:spcBef>
              <a:spcAft>
                <a:spcPts val="0"/>
              </a:spcAft>
              <a:buSzPts val="1400"/>
              <a:buChar char="●"/>
            </a:pPr>
            <a:r>
              <a:rPr lang="en">
                <a:uFill>
                  <a:noFill/>
                </a:uFill>
                <a:hlinkClick r:id="rId4"/>
              </a:rPr>
              <a:t>Free vector hand drawn greek mythology illustration II</a:t>
            </a:r>
            <a:endParaRPr/>
          </a:p>
        </p:txBody>
      </p:sp>
      <p:grpSp>
        <p:nvGrpSpPr>
          <p:cNvPr id="1727" name="Google Shape;1727;p48"/>
          <p:cNvGrpSpPr/>
          <p:nvPr/>
        </p:nvGrpSpPr>
        <p:grpSpPr>
          <a:xfrm>
            <a:off x="1097475" y="2728750"/>
            <a:ext cx="1368525" cy="1773850"/>
            <a:chOff x="-444875" y="3110325"/>
            <a:chExt cx="1368525" cy="1773850"/>
          </a:xfrm>
        </p:grpSpPr>
        <p:sp>
          <p:nvSpPr>
            <p:cNvPr id="1728" name="Google Shape;1728;p48"/>
            <p:cNvSpPr/>
            <p:nvPr/>
          </p:nvSpPr>
          <p:spPr>
            <a:xfrm>
              <a:off x="-444875" y="4101900"/>
              <a:ext cx="1368525" cy="778900"/>
            </a:xfrm>
            <a:custGeom>
              <a:rect b="b" l="l" r="r" t="t"/>
              <a:pathLst>
                <a:path extrusionOk="0" h="31156" w="54741">
                  <a:moveTo>
                    <a:pt x="22851" y="1"/>
                  </a:moveTo>
                  <a:lnTo>
                    <a:pt x="18347" y="935"/>
                  </a:lnTo>
                  <a:lnTo>
                    <a:pt x="15078" y="1569"/>
                  </a:lnTo>
                  <a:lnTo>
                    <a:pt x="9208" y="2770"/>
                  </a:lnTo>
                  <a:cubicBezTo>
                    <a:pt x="5238" y="3670"/>
                    <a:pt x="1902" y="6272"/>
                    <a:pt x="1" y="9808"/>
                  </a:cubicBezTo>
                  <a:cubicBezTo>
                    <a:pt x="4037" y="15579"/>
                    <a:pt x="4838" y="29055"/>
                    <a:pt x="4838" y="29055"/>
                  </a:cubicBezTo>
                  <a:cubicBezTo>
                    <a:pt x="10761" y="30582"/>
                    <a:pt x="16614" y="31155"/>
                    <a:pt x="22071" y="31155"/>
                  </a:cubicBezTo>
                  <a:cubicBezTo>
                    <a:pt x="26509" y="31155"/>
                    <a:pt x="30685" y="30776"/>
                    <a:pt x="34426" y="30223"/>
                  </a:cubicBezTo>
                  <a:cubicBezTo>
                    <a:pt x="38162" y="29656"/>
                    <a:pt x="41497" y="28955"/>
                    <a:pt x="44166" y="28221"/>
                  </a:cubicBezTo>
                  <a:cubicBezTo>
                    <a:pt x="46301" y="18081"/>
                    <a:pt x="53873" y="13177"/>
                    <a:pt x="53873" y="13177"/>
                  </a:cubicBezTo>
                  <a:cubicBezTo>
                    <a:pt x="54740" y="8040"/>
                    <a:pt x="51137" y="3203"/>
                    <a:pt x="45967" y="2569"/>
                  </a:cubicBezTo>
                  <a:lnTo>
                    <a:pt x="40563" y="1936"/>
                  </a:lnTo>
                  <a:lnTo>
                    <a:pt x="34092" y="1235"/>
                  </a:lnTo>
                  <a:lnTo>
                    <a:pt x="30890" y="868"/>
                  </a:lnTo>
                  <a:lnTo>
                    <a:pt x="22851" y="1"/>
                  </a:lnTo>
                  <a:close/>
                </a:path>
              </a:pathLst>
            </a:custGeom>
            <a:solidFill>
              <a:srgbClr val="EFAD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8"/>
            <p:cNvSpPr/>
            <p:nvPr/>
          </p:nvSpPr>
          <p:spPr>
            <a:xfrm>
              <a:off x="-137975" y="4108825"/>
              <a:ext cx="856475" cy="775350"/>
            </a:xfrm>
            <a:custGeom>
              <a:rect b="b" l="l" r="r" t="t"/>
              <a:pathLst>
                <a:path extrusionOk="0" h="31014" w="34259">
                  <a:moveTo>
                    <a:pt x="32644" y="1"/>
                  </a:moveTo>
                  <a:cubicBezTo>
                    <a:pt x="32311" y="1"/>
                    <a:pt x="31966" y="100"/>
                    <a:pt x="31690" y="258"/>
                  </a:cubicBezTo>
                  <a:cubicBezTo>
                    <a:pt x="31189" y="558"/>
                    <a:pt x="30822" y="1025"/>
                    <a:pt x="30489" y="1492"/>
                  </a:cubicBezTo>
                  <a:cubicBezTo>
                    <a:pt x="30155" y="1092"/>
                    <a:pt x="29655" y="858"/>
                    <a:pt x="29155" y="791"/>
                  </a:cubicBezTo>
                  <a:cubicBezTo>
                    <a:pt x="29074" y="786"/>
                    <a:pt x="28994" y="784"/>
                    <a:pt x="28915" y="784"/>
                  </a:cubicBezTo>
                  <a:cubicBezTo>
                    <a:pt x="28471" y="784"/>
                    <a:pt x="28055" y="870"/>
                    <a:pt x="27687" y="1125"/>
                  </a:cubicBezTo>
                  <a:cubicBezTo>
                    <a:pt x="23584" y="19605"/>
                    <a:pt x="0" y="30246"/>
                    <a:pt x="0" y="30246"/>
                  </a:cubicBezTo>
                  <a:cubicBezTo>
                    <a:pt x="0" y="30246"/>
                    <a:pt x="3948" y="31013"/>
                    <a:pt x="10111" y="31013"/>
                  </a:cubicBezTo>
                  <a:cubicBezTo>
                    <a:pt x="14621" y="31013"/>
                    <a:pt x="20317" y="30602"/>
                    <a:pt x="26519" y="29178"/>
                  </a:cubicBezTo>
                  <a:cubicBezTo>
                    <a:pt x="31490" y="22640"/>
                    <a:pt x="34258" y="2092"/>
                    <a:pt x="34258" y="2092"/>
                  </a:cubicBezTo>
                  <a:cubicBezTo>
                    <a:pt x="34191" y="1725"/>
                    <a:pt x="34125" y="1358"/>
                    <a:pt x="33991" y="1025"/>
                  </a:cubicBezTo>
                  <a:cubicBezTo>
                    <a:pt x="33858" y="658"/>
                    <a:pt x="33624" y="358"/>
                    <a:pt x="33291" y="158"/>
                  </a:cubicBezTo>
                  <a:cubicBezTo>
                    <a:pt x="33100" y="48"/>
                    <a:pt x="32875" y="1"/>
                    <a:pt x="32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8"/>
            <p:cNvSpPr/>
            <p:nvPr/>
          </p:nvSpPr>
          <p:spPr>
            <a:xfrm>
              <a:off x="300675" y="4197600"/>
              <a:ext cx="313425" cy="569900"/>
            </a:xfrm>
            <a:custGeom>
              <a:rect b="b" l="l" r="r" t="t"/>
              <a:pathLst>
                <a:path extrusionOk="0" h="22796" w="12537">
                  <a:moveTo>
                    <a:pt x="12261" y="1"/>
                  </a:moveTo>
                  <a:cubicBezTo>
                    <a:pt x="12120" y="1"/>
                    <a:pt x="11969" y="92"/>
                    <a:pt x="11953" y="276"/>
                  </a:cubicBezTo>
                  <a:cubicBezTo>
                    <a:pt x="11085" y="6847"/>
                    <a:pt x="8317" y="13152"/>
                    <a:pt x="4114" y="18255"/>
                  </a:cubicBezTo>
                  <a:cubicBezTo>
                    <a:pt x="2913" y="19723"/>
                    <a:pt x="1612" y="21057"/>
                    <a:pt x="211" y="22325"/>
                  </a:cubicBezTo>
                  <a:cubicBezTo>
                    <a:pt x="1" y="22509"/>
                    <a:pt x="204" y="22796"/>
                    <a:pt x="431" y="22796"/>
                  </a:cubicBezTo>
                  <a:cubicBezTo>
                    <a:pt x="492" y="22796"/>
                    <a:pt x="555" y="22775"/>
                    <a:pt x="611" y="22725"/>
                  </a:cubicBezTo>
                  <a:cubicBezTo>
                    <a:pt x="5682" y="18222"/>
                    <a:pt x="9418" y="12318"/>
                    <a:pt x="11352" y="5847"/>
                  </a:cubicBezTo>
                  <a:cubicBezTo>
                    <a:pt x="11886" y="4012"/>
                    <a:pt x="12253" y="2144"/>
                    <a:pt x="12520" y="276"/>
                  </a:cubicBezTo>
                  <a:cubicBezTo>
                    <a:pt x="12536" y="92"/>
                    <a:pt x="12403" y="1"/>
                    <a:pt x="122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8"/>
            <p:cNvSpPr/>
            <p:nvPr/>
          </p:nvSpPr>
          <p:spPr>
            <a:xfrm>
              <a:off x="122800" y="4363475"/>
              <a:ext cx="426225" cy="418950"/>
            </a:xfrm>
            <a:custGeom>
              <a:rect b="b" l="l" r="r" t="t"/>
              <a:pathLst>
                <a:path extrusionOk="0" h="16758" w="17049">
                  <a:moveTo>
                    <a:pt x="16652" y="0"/>
                  </a:moveTo>
                  <a:cubicBezTo>
                    <a:pt x="16567" y="0"/>
                    <a:pt x="16484" y="43"/>
                    <a:pt x="16433" y="146"/>
                  </a:cubicBezTo>
                  <a:cubicBezTo>
                    <a:pt x="13530" y="5416"/>
                    <a:pt x="9461" y="10053"/>
                    <a:pt x="4557" y="13555"/>
                  </a:cubicBezTo>
                  <a:cubicBezTo>
                    <a:pt x="3190" y="14523"/>
                    <a:pt x="1755" y="15423"/>
                    <a:pt x="288" y="16224"/>
                  </a:cubicBezTo>
                  <a:cubicBezTo>
                    <a:pt x="1" y="16367"/>
                    <a:pt x="183" y="16758"/>
                    <a:pt x="452" y="16758"/>
                  </a:cubicBezTo>
                  <a:cubicBezTo>
                    <a:pt x="495" y="16758"/>
                    <a:pt x="541" y="16747"/>
                    <a:pt x="588" y="16724"/>
                  </a:cubicBezTo>
                  <a:cubicBezTo>
                    <a:pt x="5925" y="13822"/>
                    <a:pt x="10595" y="9719"/>
                    <a:pt x="14164" y="4782"/>
                  </a:cubicBezTo>
                  <a:cubicBezTo>
                    <a:pt x="15165" y="3381"/>
                    <a:pt x="16099" y="1947"/>
                    <a:pt x="16933" y="446"/>
                  </a:cubicBezTo>
                  <a:cubicBezTo>
                    <a:pt x="17048" y="215"/>
                    <a:pt x="16844" y="0"/>
                    <a:pt x="166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8"/>
            <p:cNvSpPr/>
            <p:nvPr/>
          </p:nvSpPr>
          <p:spPr>
            <a:xfrm>
              <a:off x="-15400" y="3875075"/>
              <a:ext cx="351950" cy="347400"/>
            </a:xfrm>
            <a:custGeom>
              <a:rect b="b" l="l" r="r" t="t"/>
              <a:pathLst>
                <a:path extrusionOk="0" h="13896" w="14078">
                  <a:moveTo>
                    <a:pt x="1" y="1"/>
                  </a:moveTo>
                  <a:lnTo>
                    <a:pt x="1569" y="13210"/>
                  </a:lnTo>
                  <a:cubicBezTo>
                    <a:pt x="1569" y="13210"/>
                    <a:pt x="3980" y="13895"/>
                    <a:pt x="6887" y="13895"/>
                  </a:cubicBezTo>
                  <a:cubicBezTo>
                    <a:pt x="9310" y="13895"/>
                    <a:pt x="12076" y="13420"/>
                    <a:pt x="14078" y="11676"/>
                  </a:cubicBezTo>
                  <a:lnTo>
                    <a:pt x="12009" y="1835"/>
                  </a:lnTo>
                  <a:lnTo>
                    <a:pt x="1" y="1"/>
                  </a:lnTo>
                  <a:close/>
                </a:path>
              </a:pathLst>
            </a:custGeom>
            <a:solidFill>
              <a:srgbClr val="EFAD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8"/>
            <p:cNvSpPr/>
            <p:nvPr/>
          </p:nvSpPr>
          <p:spPr>
            <a:xfrm>
              <a:off x="78000" y="3994325"/>
              <a:ext cx="240200" cy="89325"/>
            </a:xfrm>
            <a:custGeom>
              <a:rect b="b" l="l" r="r" t="t"/>
              <a:pathLst>
                <a:path extrusionOk="0" h="3573" w="9608">
                  <a:moveTo>
                    <a:pt x="8874" y="1"/>
                  </a:moveTo>
                  <a:lnTo>
                    <a:pt x="1" y="1035"/>
                  </a:lnTo>
                  <a:cubicBezTo>
                    <a:pt x="1" y="1035"/>
                    <a:pt x="2403" y="3572"/>
                    <a:pt x="7717" y="3572"/>
                  </a:cubicBezTo>
                  <a:cubicBezTo>
                    <a:pt x="8311" y="3572"/>
                    <a:pt x="8941" y="3540"/>
                    <a:pt x="9608" y="3470"/>
                  </a:cubicBezTo>
                  <a:lnTo>
                    <a:pt x="8874" y="1"/>
                  </a:lnTo>
                  <a:close/>
                </a:path>
              </a:pathLst>
            </a:custGeom>
            <a:solidFill>
              <a:srgbClr val="AD62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8"/>
            <p:cNvSpPr/>
            <p:nvPr/>
          </p:nvSpPr>
          <p:spPr>
            <a:xfrm>
              <a:off x="-340625" y="3110325"/>
              <a:ext cx="836450" cy="796725"/>
            </a:xfrm>
            <a:custGeom>
              <a:rect b="b" l="l" r="r" t="t"/>
              <a:pathLst>
                <a:path extrusionOk="0" h="31869" w="33458">
                  <a:moveTo>
                    <a:pt x="22282" y="1"/>
                  </a:moveTo>
                  <a:cubicBezTo>
                    <a:pt x="20420" y="1"/>
                    <a:pt x="18589" y="1239"/>
                    <a:pt x="17980" y="3004"/>
                  </a:cubicBezTo>
                  <a:cubicBezTo>
                    <a:pt x="17093" y="2040"/>
                    <a:pt x="15804" y="1600"/>
                    <a:pt x="14488" y="1600"/>
                  </a:cubicBezTo>
                  <a:cubicBezTo>
                    <a:pt x="13528" y="1600"/>
                    <a:pt x="12553" y="1834"/>
                    <a:pt x="11709" y="2271"/>
                  </a:cubicBezTo>
                  <a:cubicBezTo>
                    <a:pt x="9674" y="3338"/>
                    <a:pt x="8307" y="5306"/>
                    <a:pt x="7406" y="7374"/>
                  </a:cubicBezTo>
                  <a:cubicBezTo>
                    <a:pt x="7258" y="7355"/>
                    <a:pt x="7112" y="7346"/>
                    <a:pt x="6966" y="7346"/>
                  </a:cubicBezTo>
                  <a:cubicBezTo>
                    <a:pt x="5097" y="7346"/>
                    <a:pt x="3381" y="8880"/>
                    <a:pt x="2669" y="10643"/>
                  </a:cubicBezTo>
                  <a:cubicBezTo>
                    <a:pt x="1902" y="12578"/>
                    <a:pt x="1969" y="14746"/>
                    <a:pt x="2102" y="16814"/>
                  </a:cubicBezTo>
                  <a:cubicBezTo>
                    <a:pt x="734" y="17648"/>
                    <a:pt x="1" y="19349"/>
                    <a:pt x="301" y="20917"/>
                  </a:cubicBezTo>
                  <a:cubicBezTo>
                    <a:pt x="601" y="22452"/>
                    <a:pt x="1935" y="23753"/>
                    <a:pt x="3503" y="24019"/>
                  </a:cubicBezTo>
                  <a:cubicBezTo>
                    <a:pt x="2502" y="25087"/>
                    <a:pt x="2269" y="26821"/>
                    <a:pt x="3003" y="28122"/>
                  </a:cubicBezTo>
                  <a:cubicBezTo>
                    <a:pt x="3607" y="29215"/>
                    <a:pt x="4880" y="29911"/>
                    <a:pt x="6139" y="29911"/>
                  </a:cubicBezTo>
                  <a:cubicBezTo>
                    <a:pt x="6340" y="29911"/>
                    <a:pt x="6541" y="29894"/>
                    <a:pt x="6739" y="29857"/>
                  </a:cubicBezTo>
                  <a:cubicBezTo>
                    <a:pt x="7072" y="30658"/>
                    <a:pt x="7739" y="31325"/>
                    <a:pt x="8540" y="31658"/>
                  </a:cubicBezTo>
                  <a:cubicBezTo>
                    <a:pt x="8905" y="31807"/>
                    <a:pt x="9259" y="31868"/>
                    <a:pt x="9605" y="31868"/>
                  </a:cubicBezTo>
                  <a:cubicBezTo>
                    <a:pt x="10111" y="31868"/>
                    <a:pt x="10599" y="31737"/>
                    <a:pt x="11075" y="31558"/>
                  </a:cubicBezTo>
                  <a:cubicBezTo>
                    <a:pt x="11509" y="31391"/>
                    <a:pt x="11942" y="31191"/>
                    <a:pt x="12343" y="31024"/>
                  </a:cubicBezTo>
                  <a:cubicBezTo>
                    <a:pt x="12810" y="30858"/>
                    <a:pt x="13243" y="30691"/>
                    <a:pt x="13710" y="30524"/>
                  </a:cubicBezTo>
                  <a:cubicBezTo>
                    <a:pt x="14644" y="30224"/>
                    <a:pt x="15578" y="29924"/>
                    <a:pt x="16512" y="29623"/>
                  </a:cubicBezTo>
                  <a:cubicBezTo>
                    <a:pt x="18347" y="29056"/>
                    <a:pt x="20215" y="28456"/>
                    <a:pt x="21983" y="27689"/>
                  </a:cubicBezTo>
                  <a:cubicBezTo>
                    <a:pt x="24118" y="26721"/>
                    <a:pt x="26219" y="25621"/>
                    <a:pt x="27954" y="24019"/>
                  </a:cubicBezTo>
                  <a:cubicBezTo>
                    <a:pt x="29655" y="22418"/>
                    <a:pt x="31023" y="20317"/>
                    <a:pt x="31223" y="17982"/>
                  </a:cubicBezTo>
                  <a:cubicBezTo>
                    <a:pt x="32624" y="17148"/>
                    <a:pt x="33458" y="15480"/>
                    <a:pt x="33324" y="13845"/>
                  </a:cubicBezTo>
                  <a:cubicBezTo>
                    <a:pt x="33191" y="12244"/>
                    <a:pt x="32090" y="10743"/>
                    <a:pt x="30589" y="10143"/>
                  </a:cubicBezTo>
                  <a:cubicBezTo>
                    <a:pt x="31423" y="8909"/>
                    <a:pt x="31456" y="7141"/>
                    <a:pt x="30622" y="5873"/>
                  </a:cubicBezTo>
                  <a:cubicBezTo>
                    <a:pt x="29936" y="4786"/>
                    <a:pt x="28660" y="4116"/>
                    <a:pt x="27363" y="4116"/>
                  </a:cubicBezTo>
                  <a:cubicBezTo>
                    <a:pt x="27148" y="4116"/>
                    <a:pt x="26933" y="4134"/>
                    <a:pt x="26720" y="4172"/>
                  </a:cubicBezTo>
                  <a:cubicBezTo>
                    <a:pt x="26586" y="2137"/>
                    <a:pt x="24852" y="302"/>
                    <a:pt x="22817" y="36"/>
                  </a:cubicBezTo>
                  <a:cubicBezTo>
                    <a:pt x="22639" y="12"/>
                    <a:pt x="22461" y="1"/>
                    <a:pt x="222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8"/>
            <p:cNvSpPr/>
            <p:nvPr/>
          </p:nvSpPr>
          <p:spPr>
            <a:xfrm>
              <a:off x="-232200" y="3269925"/>
              <a:ext cx="713850" cy="782000"/>
            </a:xfrm>
            <a:custGeom>
              <a:rect b="b" l="l" r="r" t="t"/>
              <a:pathLst>
                <a:path extrusionOk="0" h="31280" w="28554">
                  <a:moveTo>
                    <a:pt x="18436" y="0"/>
                  </a:moveTo>
                  <a:cubicBezTo>
                    <a:pt x="18213" y="0"/>
                    <a:pt x="17983" y="8"/>
                    <a:pt x="17746" y="23"/>
                  </a:cubicBezTo>
                  <a:cubicBezTo>
                    <a:pt x="5270" y="823"/>
                    <a:pt x="0" y="7862"/>
                    <a:pt x="3202" y="19036"/>
                  </a:cubicBezTo>
                  <a:cubicBezTo>
                    <a:pt x="5410" y="26765"/>
                    <a:pt x="10478" y="31280"/>
                    <a:pt x="17414" y="31280"/>
                  </a:cubicBezTo>
                  <a:cubicBezTo>
                    <a:pt x="18441" y="31280"/>
                    <a:pt x="19509" y="31181"/>
                    <a:pt x="20615" y="30978"/>
                  </a:cubicBezTo>
                  <a:cubicBezTo>
                    <a:pt x="28487" y="29511"/>
                    <a:pt x="28554" y="22839"/>
                    <a:pt x="27353" y="16068"/>
                  </a:cubicBezTo>
                  <a:cubicBezTo>
                    <a:pt x="25739" y="6737"/>
                    <a:pt x="25156" y="0"/>
                    <a:pt x="18436" y="0"/>
                  </a:cubicBezTo>
                  <a:close/>
                </a:path>
              </a:pathLst>
            </a:custGeom>
            <a:solidFill>
              <a:srgbClr val="EFAD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8"/>
            <p:cNvSpPr/>
            <p:nvPr/>
          </p:nvSpPr>
          <p:spPr>
            <a:xfrm>
              <a:off x="-219700" y="3257175"/>
              <a:ext cx="647150" cy="560925"/>
            </a:xfrm>
            <a:custGeom>
              <a:rect b="b" l="l" r="r" t="t"/>
              <a:pathLst>
                <a:path extrusionOk="0" h="22437" w="25886">
                  <a:moveTo>
                    <a:pt x="16330" y="0"/>
                  </a:moveTo>
                  <a:cubicBezTo>
                    <a:pt x="14307" y="0"/>
                    <a:pt x="12287" y="338"/>
                    <a:pt x="10374" y="1000"/>
                  </a:cubicBezTo>
                  <a:cubicBezTo>
                    <a:pt x="8807" y="1534"/>
                    <a:pt x="7306" y="2301"/>
                    <a:pt x="5971" y="3268"/>
                  </a:cubicBezTo>
                  <a:cubicBezTo>
                    <a:pt x="3203" y="5370"/>
                    <a:pt x="1235" y="8572"/>
                    <a:pt x="601" y="12008"/>
                  </a:cubicBezTo>
                  <a:cubicBezTo>
                    <a:pt x="0" y="15477"/>
                    <a:pt x="401" y="19313"/>
                    <a:pt x="2302" y="22248"/>
                  </a:cubicBezTo>
                  <a:cubicBezTo>
                    <a:pt x="2635" y="22376"/>
                    <a:pt x="2986" y="22437"/>
                    <a:pt x="3335" y="22437"/>
                  </a:cubicBezTo>
                  <a:cubicBezTo>
                    <a:pt x="4174" y="22437"/>
                    <a:pt x="5006" y="22084"/>
                    <a:pt x="5571" y="21448"/>
                  </a:cubicBezTo>
                  <a:cubicBezTo>
                    <a:pt x="6338" y="20547"/>
                    <a:pt x="6472" y="19180"/>
                    <a:pt x="5905" y="18145"/>
                  </a:cubicBezTo>
                  <a:cubicBezTo>
                    <a:pt x="6739" y="17545"/>
                    <a:pt x="7339" y="16578"/>
                    <a:pt x="7506" y="15544"/>
                  </a:cubicBezTo>
                  <a:cubicBezTo>
                    <a:pt x="7639" y="14543"/>
                    <a:pt x="7339" y="13442"/>
                    <a:pt x="6672" y="12641"/>
                  </a:cubicBezTo>
                  <a:cubicBezTo>
                    <a:pt x="8173" y="12341"/>
                    <a:pt x="9374" y="10907"/>
                    <a:pt x="9407" y="9406"/>
                  </a:cubicBezTo>
                  <a:cubicBezTo>
                    <a:pt x="9740" y="9464"/>
                    <a:pt x="10077" y="9492"/>
                    <a:pt x="10414" y="9492"/>
                  </a:cubicBezTo>
                  <a:cubicBezTo>
                    <a:pt x="11634" y="9492"/>
                    <a:pt x="12858" y="9125"/>
                    <a:pt x="13877" y="8472"/>
                  </a:cubicBezTo>
                  <a:cubicBezTo>
                    <a:pt x="15211" y="7605"/>
                    <a:pt x="16179" y="6237"/>
                    <a:pt x="16546" y="4736"/>
                  </a:cubicBezTo>
                  <a:cubicBezTo>
                    <a:pt x="17591" y="6120"/>
                    <a:pt x="19306" y="6954"/>
                    <a:pt x="21022" y="6954"/>
                  </a:cubicBezTo>
                  <a:cubicBezTo>
                    <a:pt x="21333" y="6954"/>
                    <a:pt x="21643" y="6927"/>
                    <a:pt x="21949" y="6871"/>
                  </a:cubicBezTo>
                  <a:cubicBezTo>
                    <a:pt x="22850" y="8138"/>
                    <a:pt x="24318" y="8972"/>
                    <a:pt x="25886" y="9072"/>
                  </a:cubicBezTo>
                  <a:cubicBezTo>
                    <a:pt x="25685" y="7738"/>
                    <a:pt x="25519" y="6404"/>
                    <a:pt x="25085" y="5136"/>
                  </a:cubicBezTo>
                  <a:cubicBezTo>
                    <a:pt x="24651" y="3869"/>
                    <a:pt x="23984" y="2668"/>
                    <a:pt x="22950" y="1800"/>
                  </a:cubicBezTo>
                  <a:cubicBezTo>
                    <a:pt x="21749" y="766"/>
                    <a:pt x="20115" y="333"/>
                    <a:pt x="18514" y="133"/>
                  </a:cubicBezTo>
                  <a:cubicBezTo>
                    <a:pt x="17789" y="44"/>
                    <a:pt x="17059" y="0"/>
                    <a:pt x="163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8"/>
            <p:cNvSpPr/>
            <p:nvPr/>
          </p:nvSpPr>
          <p:spPr>
            <a:xfrm>
              <a:off x="-54575" y="3277425"/>
              <a:ext cx="183475" cy="150575"/>
            </a:xfrm>
            <a:custGeom>
              <a:rect b="b" l="l" r="r" t="t"/>
              <a:pathLst>
                <a:path extrusionOk="0" h="6023" w="7339">
                  <a:moveTo>
                    <a:pt x="3044" y="0"/>
                  </a:moveTo>
                  <a:cubicBezTo>
                    <a:pt x="2794" y="0"/>
                    <a:pt x="2542" y="41"/>
                    <a:pt x="2302" y="123"/>
                  </a:cubicBezTo>
                  <a:cubicBezTo>
                    <a:pt x="1101" y="523"/>
                    <a:pt x="200" y="1758"/>
                    <a:pt x="100" y="2992"/>
                  </a:cubicBezTo>
                  <a:cubicBezTo>
                    <a:pt x="0" y="4359"/>
                    <a:pt x="901" y="5427"/>
                    <a:pt x="2135" y="5827"/>
                  </a:cubicBezTo>
                  <a:cubicBezTo>
                    <a:pt x="2520" y="5959"/>
                    <a:pt x="2928" y="6022"/>
                    <a:pt x="3335" y="6022"/>
                  </a:cubicBezTo>
                  <a:cubicBezTo>
                    <a:pt x="4162" y="6022"/>
                    <a:pt x="4989" y="5763"/>
                    <a:pt x="5637" y="5293"/>
                  </a:cubicBezTo>
                  <a:cubicBezTo>
                    <a:pt x="6738" y="4460"/>
                    <a:pt x="7339" y="3092"/>
                    <a:pt x="7205" y="1724"/>
                  </a:cubicBezTo>
                  <a:cubicBezTo>
                    <a:pt x="7189" y="1608"/>
                    <a:pt x="7088" y="1549"/>
                    <a:pt x="6997" y="1549"/>
                  </a:cubicBezTo>
                  <a:cubicBezTo>
                    <a:pt x="6905" y="1549"/>
                    <a:pt x="6822" y="1608"/>
                    <a:pt x="6838" y="1724"/>
                  </a:cubicBezTo>
                  <a:cubicBezTo>
                    <a:pt x="6972" y="2792"/>
                    <a:pt x="6605" y="3859"/>
                    <a:pt x="5871" y="4593"/>
                  </a:cubicBezTo>
                  <a:cubicBezTo>
                    <a:pt x="5221" y="5302"/>
                    <a:pt x="4284" y="5644"/>
                    <a:pt x="3337" y="5644"/>
                  </a:cubicBezTo>
                  <a:cubicBezTo>
                    <a:pt x="3215" y="5644"/>
                    <a:pt x="3091" y="5639"/>
                    <a:pt x="2969" y="5627"/>
                  </a:cubicBezTo>
                  <a:cubicBezTo>
                    <a:pt x="1901" y="5527"/>
                    <a:pt x="801" y="4860"/>
                    <a:pt x="534" y="3759"/>
                  </a:cubicBezTo>
                  <a:cubicBezTo>
                    <a:pt x="267" y="2625"/>
                    <a:pt x="867" y="1391"/>
                    <a:pt x="1835" y="757"/>
                  </a:cubicBezTo>
                  <a:cubicBezTo>
                    <a:pt x="2177" y="513"/>
                    <a:pt x="2590" y="358"/>
                    <a:pt x="3023" y="358"/>
                  </a:cubicBezTo>
                  <a:cubicBezTo>
                    <a:pt x="3181" y="358"/>
                    <a:pt x="3342" y="379"/>
                    <a:pt x="3503" y="423"/>
                  </a:cubicBezTo>
                  <a:cubicBezTo>
                    <a:pt x="4036" y="557"/>
                    <a:pt x="4503" y="924"/>
                    <a:pt x="4670" y="1457"/>
                  </a:cubicBezTo>
                  <a:cubicBezTo>
                    <a:pt x="4697" y="1550"/>
                    <a:pt x="4765" y="1590"/>
                    <a:pt x="4834" y="1590"/>
                  </a:cubicBezTo>
                  <a:cubicBezTo>
                    <a:pt x="4939" y="1590"/>
                    <a:pt x="5044" y="1498"/>
                    <a:pt x="5004" y="1357"/>
                  </a:cubicBezTo>
                  <a:cubicBezTo>
                    <a:pt x="4745" y="478"/>
                    <a:pt x="3906" y="0"/>
                    <a:pt x="30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8"/>
            <p:cNvSpPr/>
            <p:nvPr/>
          </p:nvSpPr>
          <p:spPr>
            <a:xfrm>
              <a:off x="-136325" y="3444575"/>
              <a:ext cx="119700" cy="75725"/>
            </a:xfrm>
            <a:custGeom>
              <a:rect b="b" l="l" r="r" t="t"/>
              <a:pathLst>
                <a:path extrusionOk="0" h="3029" w="4788">
                  <a:moveTo>
                    <a:pt x="4613" y="0"/>
                  </a:moveTo>
                  <a:cubicBezTo>
                    <a:pt x="4521" y="0"/>
                    <a:pt x="4421" y="59"/>
                    <a:pt x="4404" y="175"/>
                  </a:cubicBezTo>
                  <a:cubicBezTo>
                    <a:pt x="4338" y="1009"/>
                    <a:pt x="3837" y="1810"/>
                    <a:pt x="3070" y="2277"/>
                  </a:cubicBezTo>
                  <a:cubicBezTo>
                    <a:pt x="2647" y="2541"/>
                    <a:pt x="2160" y="2666"/>
                    <a:pt x="1666" y="2666"/>
                  </a:cubicBezTo>
                  <a:cubicBezTo>
                    <a:pt x="1224" y="2666"/>
                    <a:pt x="777" y="2566"/>
                    <a:pt x="368" y="2377"/>
                  </a:cubicBezTo>
                  <a:cubicBezTo>
                    <a:pt x="340" y="2363"/>
                    <a:pt x="312" y="2357"/>
                    <a:pt x="285" y="2357"/>
                  </a:cubicBezTo>
                  <a:cubicBezTo>
                    <a:pt x="120" y="2357"/>
                    <a:pt x="0" y="2591"/>
                    <a:pt x="201" y="2677"/>
                  </a:cubicBezTo>
                  <a:cubicBezTo>
                    <a:pt x="639" y="2912"/>
                    <a:pt x="1135" y="3029"/>
                    <a:pt x="1636" y="3029"/>
                  </a:cubicBezTo>
                  <a:cubicBezTo>
                    <a:pt x="2202" y="3029"/>
                    <a:pt x="2774" y="2878"/>
                    <a:pt x="3270" y="2577"/>
                  </a:cubicBezTo>
                  <a:cubicBezTo>
                    <a:pt x="4137" y="2077"/>
                    <a:pt x="4671" y="1143"/>
                    <a:pt x="4771" y="175"/>
                  </a:cubicBezTo>
                  <a:cubicBezTo>
                    <a:pt x="4788" y="59"/>
                    <a:pt x="4704" y="0"/>
                    <a:pt x="46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8"/>
            <p:cNvSpPr/>
            <p:nvPr/>
          </p:nvSpPr>
          <p:spPr>
            <a:xfrm>
              <a:off x="-233875" y="3547700"/>
              <a:ext cx="129275" cy="138100"/>
            </a:xfrm>
            <a:custGeom>
              <a:rect b="b" l="l" r="r" t="t"/>
              <a:pathLst>
                <a:path extrusionOk="0" h="5524" w="5171">
                  <a:moveTo>
                    <a:pt x="3649" y="0"/>
                  </a:moveTo>
                  <a:cubicBezTo>
                    <a:pt x="3505" y="0"/>
                    <a:pt x="3373" y="190"/>
                    <a:pt x="3503" y="320"/>
                  </a:cubicBezTo>
                  <a:cubicBezTo>
                    <a:pt x="4103" y="787"/>
                    <a:pt x="4570" y="1454"/>
                    <a:pt x="4704" y="2221"/>
                  </a:cubicBezTo>
                  <a:cubicBezTo>
                    <a:pt x="4870" y="3022"/>
                    <a:pt x="4637" y="3889"/>
                    <a:pt x="4070" y="4490"/>
                  </a:cubicBezTo>
                  <a:cubicBezTo>
                    <a:pt x="3643" y="4917"/>
                    <a:pt x="3045" y="5173"/>
                    <a:pt x="2447" y="5173"/>
                  </a:cubicBezTo>
                  <a:cubicBezTo>
                    <a:pt x="2298" y="5173"/>
                    <a:pt x="2148" y="5157"/>
                    <a:pt x="2002" y="5123"/>
                  </a:cubicBezTo>
                  <a:cubicBezTo>
                    <a:pt x="1301" y="4923"/>
                    <a:pt x="701" y="4356"/>
                    <a:pt x="567" y="3656"/>
                  </a:cubicBezTo>
                  <a:cubicBezTo>
                    <a:pt x="501" y="3222"/>
                    <a:pt x="601" y="2755"/>
                    <a:pt x="901" y="2422"/>
                  </a:cubicBezTo>
                  <a:cubicBezTo>
                    <a:pt x="1097" y="2204"/>
                    <a:pt x="1379" y="2085"/>
                    <a:pt x="1662" y="2085"/>
                  </a:cubicBezTo>
                  <a:cubicBezTo>
                    <a:pt x="1812" y="2085"/>
                    <a:pt x="1963" y="2119"/>
                    <a:pt x="2102" y="2188"/>
                  </a:cubicBezTo>
                  <a:cubicBezTo>
                    <a:pt x="2130" y="2202"/>
                    <a:pt x="2158" y="2208"/>
                    <a:pt x="2184" y="2208"/>
                  </a:cubicBezTo>
                  <a:cubicBezTo>
                    <a:pt x="2349" y="2208"/>
                    <a:pt x="2469" y="1974"/>
                    <a:pt x="2269" y="1888"/>
                  </a:cubicBezTo>
                  <a:cubicBezTo>
                    <a:pt x="2062" y="1772"/>
                    <a:pt x="1850" y="1720"/>
                    <a:pt x="1643" y="1720"/>
                  </a:cubicBezTo>
                  <a:cubicBezTo>
                    <a:pt x="1015" y="1720"/>
                    <a:pt x="443" y="2203"/>
                    <a:pt x="267" y="2855"/>
                  </a:cubicBezTo>
                  <a:cubicBezTo>
                    <a:pt x="0" y="3756"/>
                    <a:pt x="467" y="4656"/>
                    <a:pt x="1201" y="5157"/>
                  </a:cubicBezTo>
                  <a:cubicBezTo>
                    <a:pt x="1585" y="5407"/>
                    <a:pt x="2027" y="5524"/>
                    <a:pt x="2469" y="5524"/>
                  </a:cubicBezTo>
                  <a:cubicBezTo>
                    <a:pt x="2911" y="5524"/>
                    <a:pt x="3353" y="5407"/>
                    <a:pt x="3736" y="5190"/>
                  </a:cubicBezTo>
                  <a:cubicBezTo>
                    <a:pt x="4570" y="4690"/>
                    <a:pt x="5071" y="3789"/>
                    <a:pt x="5104" y="2855"/>
                  </a:cubicBezTo>
                  <a:cubicBezTo>
                    <a:pt x="5171" y="1754"/>
                    <a:pt x="4604" y="720"/>
                    <a:pt x="3770" y="53"/>
                  </a:cubicBezTo>
                  <a:cubicBezTo>
                    <a:pt x="3732" y="16"/>
                    <a:pt x="3690" y="0"/>
                    <a:pt x="36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8"/>
            <p:cNvSpPr/>
            <p:nvPr/>
          </p:nvSpPr>
          <p:spPr>
            <a:xfrm>
              <a:off x="-232200" y="3327150"/>
              <a:ext cx="166825" cy="131475"/>
            </a:xfrm>
            <a:custGeom>
              <a:rect b="b" l="l" r="r" t="t"/>
              <a:pathLst>
                <a:path extrusionOk="0" h="5259" w="6673">
                  <a:moveTo>
                    <a:pt x="3425" y="0"/>
                  </a:moveTo>
                  <a:cubicBezTo>
                    <a:pt x="3384" y="0"/>
                    <a:pt x="3343" y="1"/>
                    <a:pt x="3302" y="2"/>
                  </a:cubicBezTo>
                  <a:cubicBezTo>
                    <a:pt x="2335" y="35"/>
                    <a:pt x="1368" y="402"/>
                    <a:pt x="767" y="1203"/>
                  </a:cubicBezTo>
                  <a:cubicBezTo>
                    <a:pt x="167" y="1970"/>
                    <a:pt x="0" y="3038"/>
                    <a:pt x="367" y="3938"/>
                  </a:cubicBezTo>
                  <a:cubicBezTo>
                    <a:pt x="698" y="4721"/>
                    <a:pt x="1436" y="5259"/>
                    <a:pt x="2263" y="5259"/>
                  </a:cubicBezTo>
                  <a:cubicBezTo>
                    <a:pt x="2353" y="5259"/>
                    <a:pt x="2444" y="5252"/>
                    <a:pt x="2535" y="5239"/>
                  </a:cubicBezTo>
                  <a:cubicBezTo>
                    <a:pt x="3569" y="5072"/>
                    <a:pt x="4336" y="4072"/>
                    <a:pt x="4236" y="3038"/>
                  </a:cubicBezTo>
                  <a:cubicBezTo>
                    <a:pt x="4220" y="2921"/>
                    <a:pt x="4120" y="2863"/>
                    <a:pt x="4028" y="2863"/>
                  </a:cubicBezTo>
                  <a:cubicBezTo>
                    <a:pt x="3936" y="2863"/>
                    <a:pt x="3853" y="2921"/>
                    <a:pt x="3869" y="3038"/>
                  </a:cubicBezTo>
                  <a:cubicBezTo>
                    <a:pt x="3936" y="3838"/>
                    <a:pt x="3436" y="4639"/>
                    <a:pt x="2635" y="4839"/>
                  </a:cubicBezTo>
                  <a:cubicBezTo>
                    <a:pt x="2511" y="4869"/>
                    <a:pt x="2386" y="4883"/>
                    <a:pt x="2264" y="4883"/>
                  </a:cubicBezTo>
                  <a:cubicBezTo>
                    <a:pt x="1564" y="4883"/>
                    <a:pt x="923" y="4419"/>
                    <a:pt x="667" y="3738"/>
                  </a:cubicBezTo>
                  <a:cubicBezTo>
                    <a:pt x="400" y="2971"/>
                    <a:pt x="567" y="2070"/>
                    <a:pt x="1034" y="1436"/>
                  </a:cubicBezTo>
                  <a:cubicBezTo>
                    <a:pt x="1568" y="736"/>
                    <a:pt x="2435" y="402"/>
                    <a:pt x="3302" y="369"/>
                  </a:cubicBezTo>
                  <a:cubicBezTo>
                    <a:pt x="3341" y="368"/>
                    <a:pt x="3380" y="367"/>
                    <a:pt x="3418" y="367"/>
                  </a:cubicBezTo>
                  <a:cubicBezTo>
                    <a:pt x="4442" y="367"/>
                    <a:pt x="5404" y="786"/>
                    <a:pt x="6305" y="1236"/>
                  </a:cubicBezTo>
                  <a:cubicBezTo>
                    <a:pt x="6337" y="1258"/>
                    <a:pt x="6370" y="1267"/>
                    <a:pt x="6400" y="1267"/>
                  </a:cubicBezTo>
                  <a:cubicBezTo>
                    <a:pt x="6559" y="1267"/>
                    <a:pt x="6672" y="1020"/>
                    <a:pt x="6505" y="936"/>
                  </a:cubicBezTo>
                  <a:cubicBezTo>
                    <a:pt x="5540" y="422"/>
                    <a:pt x="4514" y="0"/>
                    <a:pt x="3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8"/>
            <p:cNvSpPr/>
            <p:nvPr/>
          </p:nvSpPr>
          <p:spPr>
            <a:xfrm>
              <a:off x="184350" y="3259450"/>
              <a:ext cx="163875" cy="115800"/>
            </a:xfrm>
            <a:custGeom>
              <a:rect b="b" l="l" r="r" t="t"/>
              <a:pathLst>
                <a:path extrusionOk="0" h="4632" w="6555">
                  <a:moveTo>
                    <a:pt x="4318" y="0"/>
                  </a:moveTo>
                  <a:cubicBezTo>
                    <a:pt x="3789" y="0"/>
                    <a:pt x="3264" y="209"/>
                    <a:pt x="2885" y="642"/>
                  </a:cubicBezTo>
                  <a:cubicBezTo>
                    <a:pt x="2761" y="767"/>
                    <a:pt x="2878" y="947"/>
                    <a:pt x="3015" y="947"/>
                  </a:cubicBezTo>
                  <a:cubicBezTo>
                    <a:pt x="3061" y="947"/>
                    <a:pt x="3110" y="926"/>
                    <a:pt x="3152" y="875"/>
                  </a:cubicBezTo>
                  <a:cubicBezTo>
                    <a:pt x="3458" y="532"/>
                    <a:pt x="3873" y="363"/>
                    <a:pt x="4297" y="363"/>
                  </a:cubicBezTo>
                  <a:cubicBezTo>
                    <a:pt x="4614" y="363"/>
                    <a:pt x="4935" y="457"/>
                    <a:pt x="5220" y="642"/>
                  </a:cubicBezTo>
                  <a:cubicBezTo>
                    <a:pt x="5887" y="1076"/>
                    <a:pt x="6154" y="1976"/>
                    <a:pt x="5954" y="2743"/>
                  </a:cubicBezTo>
                  <a:cubicBezTo>
                    <a:pt x="5721" y="3477"/>
                    <a:pt x="5120" y="4044"/>
                    <a:pt x="4353" y="4211"/>
                  </a:cubicBezTo>
                  <a:cubicBezTo>
                    <a:pt x="4161" y="4251"/>
                    <a:pt x="3960" y="4270"/>
                    <a:pt x="3757" y="4270"/>
                  </a:cubicBezTo>
                  <a:cubicBezTo>
                    <a:pt x="3115" y="4270"/>
                    <a:pt x="2442" y="4082"/>
                    <a:pt x="1885" y="3778"/>
                  </a:cubicBezTo>
                  <a:cubicBezTo>
                    <a:pt x="1084" y="3311"/>
                    <a:pt x="484" y="2543"/>
                    <a:pt x="384" y="1609"/>
                  </a:cubicBezTo>
                  <a:cubicBezTo>
                    <a:pt x="366" y="1505"/>
                    <a:pt x="259" y="1446"/>
                    <a:pt x="165" y="1446"/>
                  </a:cubicBezTo>
                  <a:cubicBezTo>
                    <a:pt x="77" y="1446"/>
                    <a:pt x="1" y="1497"/>
                    <a:pt x="17" y="1609"/>
                  </a:cubicBezTo>
                  <a:cubicBezTo>
                    <a:pt x="255" y="3426"/>
                    <a:pt x="1956" y="4631"/>
                    <a:pt x="3718" y="4631"/>
                  </a:cubicBezTo>
                  <a:cubicBezTo>
                    <a:pt x="3930" y="4631"/>
                    <a:pt x="4142" y="4614"/>
                    <a:pt x="4353" y="4578"/>
                  </a:cubicBezTo>
                  <a:cubicBezTo>
                    <a:pt x="5220" y="4445"/>
                    <a:pt x="5954" y="3811"/>
                    <a:pt x="6254" y="2977"/>
                  </a:cubicBezTo>
                  <a:cubicBezTo>
                    <a:pt x="6555" y="2076"/>
                    <a:pt x="6321" y="1042"/>
                    <a:pt x="5587" y="442"/>
                  </a:cubicBezTo>
                  <a:cubicBezTo>
                    <a:pt x="5220" y="151"/>
                    <a:pt x="4768"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8"/>
            <p:cNvSpPr/>
            <p:nvPr/>
          </p:nvSpPr>
          <p:spPr>
            <a:xfrm>
              <a:off x="374900" y="3383525"/>
              <a:ext cx="81750" cy="73425"/>
            </a:xfrm>
            <a:custGeom>
              <a:rect b="b" l="l" r="r" t="t"/>
              <a:pathLst>
                <a:path extrusionOk="0" h="2937" w="3270">
                  <a:moveTo>
                    <a:pt x="621" y="0"/>
                  </a:moveTo>
                  <a:cubicBezTo>
                    <a:pt x="490" y="0"/>
                    <a:pt x="361" y="6"/>
                    <a:pt x="234" y="15"/>
                  </a:cubicBezTo>
                  <a:cubicBezTo>
                    <a:pt x="10" y="47"/>
                    <a:pt x="0" y="384"/>
                    <a:pt x="204" y="384"/>
                  </a:cubicBezTo>
                  <a:cubicBezTo>
                    <a:pt x="214" y="384"/>
                    <a:pt x="223" y="384"/>
                    <a:pt x="234" y="382"/>
                  </a:cubicBezTo>
                  <a:cubicBezTo>
                    <a:pt x="378" y="369"/>
                    <a:pt x="526" y="361"/>
                    <a:pt x="675" y="361"/>
                  </a:cubicBezTo>
                  <a:cubicBezTo>
                    <a:pt x="1284" y="361"/>
                    <a:pt x="1906" y="494"/>
                    <a:pt x="2335" y="949"/>
                  </a:cubicBezTo>
                  <a:cubicBezTo>
                    <a:pt x="2769" y="1383"/>
                    <a:pt x="2902" y="2150"/>
                    <a:pt x="2402" y="2617"/>
                  </a:cubicBezTo>
                  <a:cubicBezTo>
                    <a:pt x="2272" y="2747"/>
                    <a:pt x="2404" y="2937"/>
                    <a:pt x="2548" y="2937"/>
                  </a:cubicBezTo>
                  <a:cubicBezTo>
                    <a:pt x="2589" y="2937"/>
                    <a:pt x="2631" y="2921"/>
                    <a:pt x="2669" y="2884"/>
                  </a:cubicBezTo>
                  <a:cubicBezTo>
                    <a:pt x="3269" y="2317"/>
                    <a:pt x="3169" y="1383"/>
                    <a:pt x="2669" y="783"/>
                  </a:cubicBezTo>
                  <a:cubicBezTo>
                    <a:pt x="2156" y="185"/>
                    <a:pt x="1377"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8"/>
            <p:cNvSpPr/>
            <p:nvPr/>
          </p:nvSpPr>
          <p:spPr>
            <a:xfrm>
              <a:off x="128200" y="3147800"/>
              <a:ext cx="144150" cy="100650"/>
            </a:xfrm>
            <a:custGeom>
              <a:rect b="b" l="l" r="r" t="t"/>
              <a:pathLst>
                <a:path extrusionOk="0" h="4026" w="5766">
                  <a:moveTo>
                    <a:pt x="2936" y="1"/>
                  </a:moveTo>
                  <a:cubicBezTo>
                    <a:pt x="2644" y="1"/>
                    <a:pt x="2359" y="35"/>
                    <a:pt x="2096" y="104"/>
                  </a:cubicBezTo>
                  <a:cubicBezTo>
                    <a:pt x="1262" y="305"/>
                    <a:pt x="528" y="872"/>
                    <a:pt x="94" y="1605"/>
                  </a:cubicBezTo>
                  <a:cubicBezTo>
                    <a:pt x="0" y="1747"/>
                    <a:pt x="122" y="1889"/>
                    <a:pt x="250" y="1889"/>
                  </a:cubicBezTo>
                  <a:cubicBezTo>
                    <a:pt x="302" y="1889"/>
                    <a:pt x="356" y="1864"/>
                    <a:pt x="395" y="1806"/>
                  </a:cubicBezTo>
                  <a:cubicBezTo>
                    <a:pt x="970" y="890"/>
                    <a:pt x="1977" y="344"/>
                    <a:pt x="3012" y="344"/>
                  </a:cubicBezTo>
                  <a:cubicBezTo>
                    <a:pt x="3296" y="344"/>
                    <a:pt x="3583" y="385"/>
                    <a:pt x="3864" y="471"/>
                  </a:cubicBezTo>
                  <a:cubicBezTo>
                    <a:pt x="4464" y="671"/>
                    <a:pt x="5031" y="1072"/>
                    <a:pt x="5265" y="1672"/>
                  </a:cubicBezTo>
                  <a:cubicBezTo>
                    <a:pt x="5465" y="2206"/>
                    <a:pt x="5298" y="2840"/>
                    <a:pt x="4898" y="3240"/>
                  </a:cubicBezTo>
                  <a:cubicBezTo>
                    <a:pt x="4617" y="3521"/>
                    <a:pt x="4253" y="3654"/>
                    <a:pt x="3884" y="3654"/>
                  </a:cubicBezTo>
                  <a:cubicBezTo>
                    <a:pt x="3551" y="3654"/>
                    <a:pt x="3214" y="3546"/>
                    <a:pt x="2930" y="3340"/>
                  </a:cubicBezTo>
                  <a:cubicBezTo>
                    <a:pt x="2903" y="3318"/>
                    <a:pt x="2875" y="3309"/>
                    <a:pt x="2848" y="3309"/>
                  </a:cubicBezTo>
                  <a:cubicBezTo>
                    <a:pt x="2709" y="3309"/>
                    <a:pt x="2595" y="3562"/>
                    <a:pt x="2763" y="3674"/>
                  </a:cubicBezTo>
                  <a:cubicBezTo>
                    <a:pt x="3088" y="3909"/>
                    <a:pt x="3482" y="4026"/>
                    <a:pt x="3875" y="4026"/>
                  </a:cubicBezTo>
                  <a:cubicBezTo>
                    <a:pt x="4208" y="4026"/>
                    <a:pt x="4541" y="3942"/>
                    <a:pt x="4831" y="3774"/>
                  </a:cubicBezTo>
                  <a:cubicBezTo>
                    <a:pt x="5432" y="3407"/>
                    <a:pt x="5765" y="2673"/>
                    <a:pt x="5698" y="2006"/>
                  </a:cubicBezTo>
                  <a:cubicBezTo>
                    <a:pt x="5563" y="651"/>
                    <a:pt x="4195" y="1"/>
                    <a:pt x="2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8"/>
            <p:cNvSpPr/>
            <p:nvPr/>
          </p:nvSpPr>
          <p:spPr>
            <a:xfrm>
              <a:off x="298175" y="3544475"/>
              <a:ext cx="124275" cy="31250"/>
            </a:xfrm>
            <a:custGeom>
              <a:rect b="b" l="l" r="r" t="t"/>
              <a:pathLst>
                <a:path extrusionOk="0" h="1250" w="4971">
                  <a:moveTo>
                    <a:pt x="2666" y="0"/>
                  </a:moveTo>
                  <a:cubicBezTo>
                    <a:pt x="1542" y="0"/>
                    <a:pt x="437" y="339"/>
                    <a:pt x="0" y="1250"/>
                  </a:cubicBezTo>
                  <a:cubicBezTo>
                    <a:pt x="1835" y="549"/>
                    <a:pt x="4970" y="482"/>
                    <a:pt x="4970" y="482"/>
                  </a:cubicBezTo>
                  <a:cubicBezTo>
                    <a:pt x="4381" y="195"/>
                    <a:pt x="3518" y="0"/>
                    <a:pt x="26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8"/>
            <p:cNvSpPr/>
            <p:nvPr/>
          </p:nvSpPr>
          <p:spPr>
            <a:xfrm>
              <a:off x="53825" y="3586025"/>
              <a:ext cx="122625" cy="40575"/>
            </a:xfrm>
            <a:custGeom>
              <a:rect b="b" l="l" r="r" t="t"/>
              <a:pathLst>
                <a:path extrusionOk="0" h="1623" w="4905">
                  <a:moveTo>
                    <a:pt x="3463" y="1"/>
                  </a:moveTo>
                  <a:cubicBezTo>
                    <a:pt x="2188" y="1"/>
                    <a:pt x="702" y="828"/>
                    <a:pt x="1" y="1622"/>
                  </a:cubicBezTo>
                  <a:cubicBezTo>
                    <a:pt x="1" y="1622"/>
                    <a:pt x="2936" y="555"/>
                    <a:pt x="4904" y="522"/>
                  </a:cubicBezTo>
                  <a:cubicBezTo>
                    <a:pt x="4514" y="152"/>
                    <a:pt x="4008" y="1"/>
                    <a:pt x="3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8"/>
            <p:cNvSpPr/>
            <p:nvPr/>
          </p:nvSpPr>
          <p:spPr>
            <a:xfrm>
              <a:off x="341525" y="3656200"/>
              <a:ext cx="50075" cy="55000"/>
            </a:xfrm>
            <a:custGeom>
              <a:rect b="b" l="l" r="r" t="t"/>
              <a:pathLst>
                <a:path extrusionOk="0" h="2200" w="2003">
                  <a:moveTo>
                    <a:pt x="955" y="1"/>
                  </a:moveTo>
                  <a:cubicBezTo>
                    <a:pt x="904" y="1"/>
                    <a:pt x="853" y="6"/>
                    <a:pt x="801" y="16"/>
                  </a:cubicBezTo>
                  <a:cubicBezTo>
                    <a:pt x="301" y="83"/>
                    <a:pt x="1" y="650"/>
                    <a:pt x="134" y="1250"/>
                  </a:cubicBezTo>
                  <a:cubicBezTo>
                    <a:pt x="224" y="1819"/>
                    <a:pt x="636" y="2200"/>
                    <a:pt x="1057" y="2200"/>
                  </a:cubicBezTo>
                  <a:cubicBezTo>
                    <a:pt x="1105" y="2200"/>
                    <a:pt x="1154" y="2195"/>
                    <a:pt x="1202" y="2184"/>
                  </a:cubicBezTo>
                  <a:cubicBezTo>
                    <a:pt x="1702" y="2084"/>
                    <a:pt x="2002" y="1517"/>
                    <a:pt x="1902" y="917"/>
                  </a:cubicBezTo>
                  <a:cubicBezTo>
                    <a:pt x="1782" y="378"/>
                    <a:pt x="1394" y="1"/>
                    <a:pt x="9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8"/>
            <p:cNvSpPr/>
            <p:nvPr/>
          </p:nvSpPr>
          <p:spPr>
            <a:xfrm>
              <a:off x="364050" y="3663275"/>
              <a:ext cx="15875" cy="18350"/>
            </a:xfrm>
            <a:custGeom>
              <a:rect b="b" l="l" r="r" t="t"/>
              <a:pathLst>
                <a:path extrusionOk="0" h="734" w="635">
                  <a:moveTo>
                    <a:pt x="234" y="0"/>
                  </a:moveTo>
                  <a:cubicBezTo>
                    <a:pt x="100" y="33"/>
                    <a:pt x="0" y="234"/>
                    <a:pt x="34" y="434"/>
                  </a:cubicBezTo>
                  <a:cubicBezTo>
                    <a:pt x="67" y="601"/>
                    <a:pt x="234" y="734"/>
                    <a:pt x="367" y="734"/>
                  </a:cubicBezTo>
                  <a:cubicBezTo>
                    <a:pt x="534" y="701"/>
                    <a:pt x="634" y="500"/>
                    <a:pt x="601" y="300"/>
                  </a:cubicBezTo>
                  <a:cubicBezTo>
                    <a:pt x="534" y="134"/>
                    <a:pt x="401" y="0"/>
                    <a:pt x="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8"/>
            <p:cNvSpPr/>
            <p:nvPr/>
          </p:nvSpPr>
          <p:spPr>
            <a:xfrm>
              <a:off x="127200" y="3696450"/>
              <a:ext cx="50075" cy="55600"/>
            </a:xfrm>
            <a:custGeom>
              <a:rect b="b" l="l" r="r" t="t"/>
              <a:pathLst>
                <a:path extrusionOk="0" h="2224" w="2003">
                  <a:moveTo>
                    <a:pt x="904" y="0"/>
                  </a:moveTo>
                  <a:cubicBezTo>
                    <a:pt x="870" y="0"/>
                    <a:pt x="836" y="2"/>
                    <a:pt x="802" y="7"/>
                  </a:cubicBezTo>
                  <a:cubicBezTo>
                    <a:pt x="301" y="107"/>
                    <a:pt x="1" y="675"/>
                    <a:pt x="101" y="1275"/>
                  </a:cubicBezTo>
                  <a:cubicBezTo>
                    <a:pt x="222" y="1817"/>
                    <a:pt x="641" y="2223"/>
                    <a:pt x="1065" y="2223"/>
                  </a:cubicBezTo>
                  <a:cubicBezTo>
                    <a:pt x="1111" y="2223"/>
                    <a:pt x="1157" y="2219"/>
                    <a:pt x="1202" y="2209"/>
                  </a:cubicBezTo>
                  <a:cubicBezTo>
                    <a:pt x="1702" y="2109"/>
                    <a:pt x="2002" y="1542"/>
                    <a:pt x="1902" y="941"/>
                  </a:cubicBezTo>
                  <a:cubicBezTo>
                    <a:pt x="1779" y="385"/>
                    <a:pt x="1340" y="0"/>
                    <a:pt x="9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8"/>
            <p:cNvSpPr/>
            <p:nvPr/>
          </p:nvSpPr>
          <p:spPr>
            <a:xfrm>
              <a:off x="149725" y="3704000"/>
              <a:ext cx="15875" cy="17800"/>
            </a:xfrm>
            <a:custGeom>
              <a:rect b="b" l="l" r="r" t="t"/>
              <a:pathLst>
                <a:path extrusionOk="0" h="712" w="635">
                  <a:moveTo>
                    <a:pt x="285" y="0"/>
                  </a:moveTo>
                  <a:cubicBezTo>
                    <a:pt x="268" y="0"/>
                    <a:pt x="251" y="2"/>
                    <a:pt x="234" y="6"/>
                  </a:cubicBezTo>
                  <a:cubicBezTo>
                    <a:pt x="101" y="39"/>
                    <a:pt x="1" y="206"/>
                    <a:pt x="34" y="406"/>
                  </a:cubicBezTo>
                  <a:cubicBezTo>
                    <a:pt x="64" y="585"/>
                    <a:pt x="201" y="711"/>
                    <a:pt x="325" y="711"/>
                  </a:cubicBezTo>
                  <a:cubicBezTo>
                    <a:pt x="340" y="711"/>
                    <a:pt x="354" y="710"/>
                    <a:pt x="368" y="706"/>
                  </a:cubicBezTo>
                  <a:cubicBezTo>
                    <a:pt x="534" y="673"/>
                    <a:pt x="634" y="506"/>
                    <a:pt x="601" y="306"/>
                  </a:cubicBezTo>
                  <a:cubicBezTo>
                    <a:pt x="541" y="126"/>
                    <a:pt x="428" y="0"/>
                    <a:pt x="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8"/>
            <p:cNvSpPr/>
            <p:nvPr/>
          </p:nvSpPr>
          <p:spPr>
            <a:xfrm>
              <a:off x="278975" y="3716625"/>
              <a:ext cx="50075" cy="83650"/>
            </a:xfrm>
            <a:custGeom>
              <a:rect b="b" l="l" r="r" t="t"/>
              <a:pathLst>
                <a:path extrusionOk="0" h="3346" w="2003">
                  <a:moveTo>
                    <a:pt x="341" y="1"/>
                  </a:moveTo>
                  <a:cubicBezTo>
                    <a:pt x="294" y="1"/>
                    <a:pt x="246" y="12"/>
                    <a:pt x="201" y="34"/>
                  </a:cubicBezTo>
                  <a:cubicBezTo>
                    <a:pt x="68" y="134"/>
                    <a:pt x="1" y="301"/>
                    <a:pt x="101" y="435"/>
                  </a:cubicBezTo>
                  <a:cubicBezTo>
                    <a:pt x="234" y="668"/>
                    <a:pt x="468" y="935"/>
                    <a:pt x="735" y="1202"/>
                  </a:cubicBezTo>
                  <a:cubicBezTo>
                    <a:pt x="968" y="1469"/>
                    <a:pt x="1168" y="1736"/>
                    <a:pt x="1302" y="1902"/>
                  </a:cubicBezTo>
                  <a:cubicBezTo>
                    <a:pt x="1402" y="2069"/>
                    <a:pt x="1402" y="2203"/>
                    <a:pt x="1369" y="2303"/>
                  </a:cubicBezTo>
                  <a:cubicBezTo>
                    <a:pt x="1302" y="2469"/>
                    <a:pt x="1102" y="2670"/>
                    <a:pt x="768" y="2770"/>
                  </a:cubicBezTo>
                  <a:cubicBezTo>
                    <a:pt x="601" y="2836"/>
                    <a:pt x="535" y="3003"/>
                    <a:pt x="601" y="3170"/>
                  </a:cubicBezTo>
                  <a:cubicBezTo>
                    <a:pt x="629" y="3280"/>
                    <a:pt x="725" y="3345"/>
                    <a:pt x="833" y="3345"/>
                  </a:cubicBezTo>
                  <a:cubicBezTo>
                    <a:pt x="856" y="3345"/>
                    <a:pt x="879" y="3342"/>
                    <a:pt x="902" y="3337"/>
                  </a:cubicBezTo>
                  <a:lnTo>
                    <a:pt x="968" y="3337"/>
                  </a:lnTo>
                  <a:cubicBezTo>
                    <a:pt x="1469" y="3137"/>
                    <a:pt x="1802" y="2836"/>
                    <a:pt x="1902" y="2503"/>
                  </a:cubicBezTo>
                  <a:cubicBezTo>
                    <a:pt x="1969" y="2303"/>
                    <a:pt x="2002" y="1969"/>
                    <a:pt x="1769" y="1602"/>
                  </a:cubicBezTo>
                  <a:cubicBezTo>
                    <a:pt x="1635" y="1369"/>
                    <a:pt x="1402" y="1102"/>
                    <a:pt x="1168" y="835"/>
                  </a:cubicBezTo>
                  <a:cubicBezTo>
                    <a:pt x="935" y="568"/>
                    <a:pt x="701" y="301"/>
                    <a:pt x="568" y="134"/>
                  </a:cubicBezTo>
                  <a:cubicBezTo>
                    <a:pt x="524" y="45"/>
                    <a:pt x="435" y="1"/>
                    <a:pt x="3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8"/>
            <p:cNvSpPr/>
            <p:nvPr/>
          </p:nvSpPr>
          <p:spPr>
            <a:xfrm>
              <a:off x="218850" y="3843925"/>
              <a:ext cx="116325" cy="20000"/>
            </a:xfrm>
            <a:custGeom>
              <a:rect b="b" l="l" r="r" t="t"/>
              <a:pathLst>
                <a:path extrusionOk="0" h="800" w="4653">
                  <a:moveTo>
                    <a:pt x="394" y="1"/>
                  </a:moveTo>
                  <a:cubicBezTo>
                    <a:pt x="114" y="1"/>
                    <a:pt x="0" y="485"/>
                    <a:pt x="338" y="546"/>
                  </a:cubicBezTo>
                  <a:cubicBezTo>
                    <a:pt x="1070" y="715"/>
                    <a:pt x="1822" y="800"/>
                    <a:pt x="2573" y="800"/>
                  </a:cubicBezTo>
                  <a:cubicBezTo>
                    <a:pt x="3156" y="800"/>
                    <a:pt x="3738" y="749"/>
                    <a:pt x="4307" y="646"/>
                  </a:cubicBezTo>
                  <a:cubicBezTo>
                    <a:pt x="4653" y="584"/>
                    <a:pt x="4555" y="107"/>
                    <a:pt x="4236" y="107"/>
                  </a:cubicBezTo>
                  <a:cubicBezTo>
                    <a:pt x="4216" y="107"/>
                    <a:pt x="4195" y="109"/>
                    <a:pt x="4174" y="113"/>
                  </a:cubicBezTo>
                  <a:cubicBezTo>
                    <a:pt x="3645" y="198"/>
                    <a:pt x="3116" y="241"/>
                    <a:pt x="2587" y="241"/>
                  </a:cubicBezTo>
                  <a:cubicBezTo>
                    <a:pt x="1882" y="241"/>
                    <a:pt x="1176" y="165"/>
                    <a:pt x="471" y="13"/>
                  </a:cubicBezTo>
                  <a:cubicBezTo>
                    <a:pt x="444" y="5"/>
                    <a:pt x="418" y="1"/>
                    <a:pt x="3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8"/>
            <p:cNvSpPr/>
            <p:nvPr/>
          </p:nvSpPr>
          <p:spPr>
            <a:xfrm>
              <a:off x="-230550" y="3727925"/>
              <a:ext cx="163475" cy="163975"/>
            </a:xfrm>
            <a:custGeom>
              <a:rect b="b" l="l" r="r" t="t"/>
              <a:pathLst>
                <a:path extrusionOk="0" h="6559" w="6539">
                  <a:moveTo>
                    <a:pt x="2316" y="0"/>
                  </a:moveTo>
                  <a:cubicBezTo>
                    <a:pt x="1950" y="0"/>
                    <a:pt x="1604" y="90"/>
                    <a:pt x="1302" y="283"/>
                  </a:cubicBezTo>
                  <a:cubicBezTo>
                    <a:pt x="134" y="1050"/>
                    <a:pt x="1" y="3018"/>
                    <a:pt x="1068" y="4653"/>
                  </a:cubicBezTo>
                  <a:cubicBezTo>
                    <a:pt x="1847" y="5846"/>
                    <a:pt x="3035" y="6559"/>
                    <a:pt x="4074" y="6559"/>
                  </a:cubicBezTo>
                  <a:cubicBezTo>
                    <a:pt x="4458" y="6559"/>
                    <a:pt x="4822" y="6461"/>
                    <a:pt x="5138" y="6254"/>
                  </a:cubicBezTo>
                  <a:cubicBezTo>
                    <a:pt x="6339" y="5487"/>
                    <a:pt x="6539" y="3652"/>
                    <a:pt x="5471" y="2017"/>
                  </a:cubicBezTo>
                  <a:cubicBezTo>
                    <a:pt x="4672" y="794"/>
                    <a:pt x="3406" y="0"/>
                    <a:pt x="2316" y="0"/>
                  </a:cubicBezTo>
                  <a:close/>
                </a:path>
              </a:pathLst>
            </a:custGeom>
            <a:solidFill>
              <a:srgbClr val="EFAD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8"/>
            <p:cNvSpPr/>
            <p:nvPr/>
          </p:nvSpPr>
          <p:spPr>
            <a:xfrm>
              <a:off x="-200525" y="3755200"/>
              <a:ext cx="92600" cy="86550"/>
            </a:xfrm>
            <a:custGeom>
              <a:rect b="b" l="l" r="r" t="t"/>
              <a:pathLst>
                <a:path extrusionOk="0" h="3462" w="3704">
                  <a:moveTo>
                    <a:pt x="1259" y="0"/>
                  </a:moveTo>
                  <a:cubicBezTo>
                    <a:pt x="1132" y="0"/>
                    <a:pt x="1011" y="19"/>
                    <a:pt x="901" y="59"/>
                  </a:cubicBezTo>
                  <a:cubicBezTo>
                    <a:pt x="234" y="293"/>
                    <a:pt x="1" y="1026"/>
                    <a:pt x="134" y="1627"/>
                  </a:cubicBezTo>
                  <a:cubicBezTo>
                    <a:pt x="134" y="1772"/>
                    <a:pt x="260" y="1867"/>
                    <a:pt x="403" y="1867"/>
                  </a:cubicBezTo>
                  <a:cubicBezTo>
                    <a:pt x="424" y="1867"/>
                    <a:pt x="446" y="1865"/>
                    <a:pt x="468" y="1860"/>
                  </a:cubicBezTo>
                  <a:cubicBezTo>
                    <a:pt x="601" y="1827"/>
                    <a:pt x="701" y="1694"/>
                    <a:pt x="668" y="1527"/>
                  </a:cubicBezTo>
                  <a:cubicBezTo>
                    <a:pt x="601" y="1193"/>
                    <a:pt x="734" y="726"/>
                    <a:pt x="1101" y="626"/>
                  </a:cubicBezTo>
                  <a:cubicBezTo>
                    <a:pt x="1168" y="598"/>
                    <a:pt x="1242" y="586"/>
                    <a:pt x="1318" y="586"/>
                  </a:cubicBezTo>
                  <a:cubicBezTo>
                    <a:pt x="1511" y="586"/>
                    <a:pt x="1716" y="664"/>
                    <a:pt x="1835" y="760"/>
                  </a:cubicBezTo>
                  <a:cubicBezTo>
                    <a:pt x="2035" y="926"/>
                    <a:pt x="2169" y="1127"/>
                    <a:pt x="2202" y="1327"/>
                  </a:cubicBezTo>
                  <a:cubicBezTo>
                    <a:pt x="2202" y="1460"/>
                    <a:pt x="2169" y="1594"/>
                    <a:pt x="2169" y="1727"/>
                  </a:cubicBezTo>
                  <a:cubicBezTo>
                    <a:pt x="2135" y="1927"/>
                    <a:pt x="2069" y="2161"/>
                    <a:pt x="2135" y="2427"/>
                  </a:cubicBezTo>
                  <a:cubicBezTo>
                    <a:pt x="2302" y="3028"/>
                    <a:pt x="2869" y="3395"/>
                    <a:pt x="3370" y="3462"/>
                  </a:cubicBezTo>
                  <a:lnTo>
                    <a:pt x="3470" y="3462"/>
                  </a:lnTo>
                  <a:cubicBezTo>
                    <a:pt x="3570" y="3428"/>
                    <a:pt x="3670" y="3361"/>
                    <a:pt x="3703" y="3228"/>
                  </a:cubicBezTo>
                  <a:cubicBezTo>
                    <a:pt x="3703" y="3061"/>
                    <a:pt x="3603" y="2928"/>
                    <a:pt x="3470" y="2894"/>
                  </a:cubicBezTo>
                  <a:cubicBezTo>
                    <a:pt x="3136" y="2861"/>
                    <a:pt x="2769" y="2628"/>
                    <a:pt x="2703" y="2294"/>
                  </a:cubicBezTo>
                  <a:cubicBezTo>
                    <a:pt x="2669" y="2161"/>
                    <a:pt x="2703" y="1994"/>
                    <a:pt x="2736" y="1827"/>
                  </a:cubicBezTo>
                  <a:cubicBezTo>
                    <a:pt x="2736" y="1660"/>
                    <a:pt x="2769" y="1460"/>
                    <a:pt x="2769" y="1260"/>
                  </a:cubicBezTo>
                  <a:cubicBezTo>
                    <a:pt x="2703" y="893"/>
                    <a:pt x="2502" y="526"/>
                    <a:pt x="2169" y="293"/>
                  </a:cubicBezTo>
                  <a:cubicBezTo>
                    <a:pt x="1888" y="105"/>
                    <a:pt x="1558" y="0"/>
                    <a:pt x="12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8"/>
            <p:cNvSpPr/>
            <p:nvPr/>
          </p:nvSpPr>
          <p:spPr>
            <a:xfrm>
              <a:off x="119025" y="4176125"/>
              <a:ext cx="122725" cy="98550"/>
            </a:xfrm>
            <a:custGeom>
              <a:rect b="b" l="l" r="r" t="t"/>
              <a:pathLst>
                <a:path extrusionOk="0" h="3942" w="4909">
                  <a:moveTo>
                    <a:pt x="4575" y="1"/>
                  </a:moveTo>
                  <a:cubicBezTo>
                    <a:pt x="4442" y="1"/>
                    <a:pt x="4341" y="67"/>
                    <a:pt x="4308" y="168"/>
                  </a:cubicBezTo>
                  <a:cubicBezTo>
                    <a:pt x="4275" y="201"/>
                    <a:pt x="4275" y="234"/>
                    <a:pt x="4241" y="301"/>
                  </a:cubicBezTo>
                  <a:lnTo>
                    <a:pt x="3574" y="2102"/>
                  </a:lnTo>
                  <a:cubicBezTo>
                    <a:pt x="3441" y="2503"/>
                    <a:pt x="3274" y="3336"/>
                    <a:pt x="2740" y="3370"/>
                  </a:cubicBezTo>
                  <a:cubicBezTo>
                    <a:pt x="2729" y="3371"/>
                    <a:pt x="2717" y="3371"/>
                    <a:pt x="2705" y="3371"/>
                  </a:cubicBezTo>
                  <a:cubicBezTo>
                    <a:pt x="2192" y="3371"/>
                    <a:pt x="1869" y="2661"/>
                    <a:pt x="1673" y="2302"/>
                  </a:cubicBezTo>
                  <a:cubicBezTo>
                    <a:pt x="1306" y="1769"/>
                    <a:pt x="972" y="1202"/>
                    <a:pt x="639" y="668"/>
                  </a:cubicBezTo>
                  <a:cubicBezTo>
                    <a:pt x="576" y="564"/>
                    <a:pt x="485" y="522"/>
                    <a:pt x="394" y="522"/>
                  </a:cubicBezTo>
                  <a:cubicBezTo>
                    <a:pt x="195" y="522"/>
                    <a:pt x="1" y="728"/>
                    <a:pt x="138" y="935"/>
                  </a:cubicBezTo>
                  <a:cubicBezTo>
                    <a:pt x="539" y="1602"/>
                    <a:pt x="939" y="2236"/>
                    <a:pt x="1339" y="2869"/>
                  </a:cubicBezTo>
                  <a:cubicBezTo>
                    <a:pt x="1656" y="3376"/>
                    <a:pt x="2032" y="3942"/>
                    <a:pt x="2668" y="3942"/>
                  </a:cubicBezTo>
                  <a:cubicBezTo>
                    <a:pt x="2702" y="3942"/>
                    <a:pt x="2738" y="3940"/>
                    <a:pt x="2774" y="3937"/>
                  </a:cubicBezTo>
                  <a:cubicBezTo>
                    <a:pt x="3508" y="3870"/>
                    <a:pt x="3774" y="3170"/>
                    <a:pt x="4008" y="2603"/>
                  </a:cubicBezTo>
                  <a:cubicBezTo>
                    <a:pt x="4275" y="1902"/>
                    <a:pt x="4508" y="1168"/>
                    <a:pt x="4775" y="468"/>
                  </a:cubicBezTo>
                  <a:cubicBezTo>
                    <a:pt x="4909" y="301"/>
                    <a:pt x="4842" y="1"/>
                    <a:pt x="45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8"/>
            <p:cNvSpPr/>
            <p:nvPr/>
          </p:nvSpPr>
          <p:spPr>
            <a:xfrm>
              <a:off x="-32900" y="4277875"/>
              <a:ext cx="160975" cy="28375"/>
            </a:xfrm>
            <a:custGeom>
              <a:rect b="b" l="l" r="r" t="t"/>
              <a:pathLst>
                <a:path extrusionOk="0" h="1135" w="6439">
                  <a:moveTo>
                    <a:pt x="6071" y="0"/>
                  </a:moveTo>
                  <a:cubicBezTo>
                    <a:pt x="4137" y="0"/>
                    <a:pt x="2235" y="167"/>
                    <a:pt x="367" y="534"/>
                  </a:cubicBezTo>
                  <a:cubicBezTo>
                    <a:pt x="334" y="534"/>
                    <a:pt x="301" y="567"/>
                    <a:pt x="267" y="567"/>
                  </a:cubicBezTo>
                  <a:cubicBezTo>
                    <a:pt x="0" y="634"/>
                    <a:pt x="34" y="1134"/>
                    <a:pt x="367" y="1134"/>
                  </a:cubicBezTo>
                  <a:cubicBezTo>
                    <a:pt x="434" y="1134"/>
                    <a:pt x="467" y="1101"/>
                    <a:pt x="501" y="1101"/>
                  </a:cubicBezTo>
                  <a:lnTo>
                    <a:pt x="534" y="1101"/>
                  </a:lnTo>
                  <a:cubicBezTo>
                    <a:pt x="2335" y="734"/>
                    <a:pt x="4203" y="567"/>
                    <a:pt x="6071" y="567"/>
                  </a:cubicBezTo>
                  <a:cubicBezTo>
                    <a:pt x="6438" y="567"/>
                    <a:pt x="6438" y="0"/>
                    <a:pt x="60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8"/>
            <p:cNvSpPr/>
            <p:nvPr/>
          </p:nvSpPr>
          <p:spPr>
            <a:xfrm>
              <a:off x="248425" y="4276775"/>
              <a:ext cx="175500" cy="22100"/>
            </a:xfrm>
            <a:custGeom>
              <a:rect b="b" l="l" r="r" t="t"/>
              <a:pathLst>
                <a:path extrusionOk="0" h="884" w="7020">
                  <a:moveTo>
                    <a:pt x="2688" y="0"/>
                  </a:moveTo>
                  <a:cubicBezTo>
                    <a:pt x="1912" y="0"/>
                    <a:pt x="1137" y="38"/>
                    <a:pt x="366" y="111"/>
                  </a:cubicBezTo>
                  <a:cubicBezTo>
                    <a:pt x="19" y="143"/>
                    <a:pt x="0" y="683"/>
                    <a:pt x="311" y="683"/>
                  </a:cubicBezTo>
                  <a:cubicBezTo>
                    <a:pt x="329" y="683"/>
                    <a:pt x="347" y="682"/>
                    <a:pt x="366" y="678"/>
                  </a:cubicBezTo>
                  <a:cubicBezTo>
                    <a:pt x="1142" y="603"/>
                    <a:pt x="1917" y="566"/>
                    <a:pt x="2691" y="566"/>
                  </a:cubicBezTo>
                  <a:cubicBezTo>
                    <a:pt x="3981" y="566"/>
                    <a:pt x="5266" y="670"/>
                    <a:pt x="6537" y="878"/>
                  </a:cubicBezTo>
                  <a:cubicBezTo>
                    <a:pt x="6558" y="882"/>
                    <a:pt x="6577" y="884"/>
                    <a:pt x="6596" y="884"/>
                  </a:cubicBezTo>
                  <a:cubicBezTo>
                    <a:pt x="6918" y="884"/>
                    <a:pt x="7019" y="376"/>
                    <a:pt x="6704" y="345"/>
                  </a:cubicBezTo>
                  <a:cubicBezTo>
                    <a:pt x="5373" y="112"/>
                    <a:pt x="4029" y="0"/>
                    <a:pt x="26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 name="Google Shape;1757;p48"/>
          <p:cNvGrpSpPr/>
          <p:nvPr/>
        </p:nvGrpSpPr>
        <p:grpSpPr>
          <a:xfrm>
            <a:off x="3746825" y="2906025"/>
            <a:ext cx="1650350" cy="1711025"/>
            <a:chOff x="4534250" y="835425"/>
            <a:chExt cx="1650350" cy="1711025"/>
          </a:xfrm>
        </p:grpSpPr>
        <p:sp>
          <p:nvSpPr>
            <p:cNvPr id="1758" name="Google Shape;1758;p48"/>
            <p:cNvSpPr/>
            <p:nvPr/>
          </p:nvSpPr>
          <p:spPr>
            <a:xfrm>
              <a:off x="4715200" y="1456475"/>
              <a:ext cx="971550" cy="1089975"/>
            </a:xfrm>
            <a:custGeom>
              <a:rect b="b" l="l" r="r" t="t"/>
              <a:pathLst>
                <a:path extrusionOk="0" h="43599" w="38862">
                  <a:moveTo>
                    <a:pt x="9674" y="1"/>
                  </a:moveTo>
                  <a:cubicBezTo>
                    <a:pt x="9674" y="1"/>
                    <a:pt x="5238" y="18114"/>
                    <a:pt x="1" y="38328"/>
                  </a:cubicBezTo>
                  <a:cubicBezTo>
                    <a:pt x="1268" y="38662"/>
                    <a:pt x="2536" y="38995"/>
                    <a:pt x="3803" y="39296"/>
                  </a:cubicBezTo>
                  <a:cubicBezTo>
                    <a:pt x="5705" y="39763"/>
                    <a:pt x="7573" y="40163"/>
                    <a:pt x="9407" y="40530"/>
                  </a:cubicBezTo>
                  <a:cubicBezTo>
                    <a:pt x="11042" y="40863"/>
                    <a:pt x="12610" y="41130"/>
                    <a:pt x="14111" y="41397"/>
                  </a:cubicBezTo>
                  <a:cubicBezTo>
                    <a:pt x="17013" y="41898"/>
                    <a:pt x="19781" y="42264"/>
                    <a:pt x="22317" y="42565"/>
                  </a:cubicBezTo>
                  <a:cubicBezTo>
                    <a:pt x="23651" y="42731"/>
                    <a:pt x="24918" y="42865"/>
                    <a:pt x="26153" y="42965"/>
                  </a:cubicBezTo>
                  <a:cubicBezTo>
                    <a:pt x="29188" y="43232"/>
                    <a:pt x="31757" y="43399"/>
                    <a:pt x="33691" y="43499"/>
                  </a:cubicBezTo>
                  <a:cubicBezTo>
                    <a:pt x="36260" y="43599"/>
                    <a:pt x="37728" y="43599"/>
                    <a:pt x="37728" y="43599"/>
                  </a:cubicBezTo>
                  <a:cubicBezTo>
                    <a:pt x="37728" y="43599"/>
                    <a:pt x="37794" y="16880"/>
                    <a:pt x="38862" y="4904"/>
                  </a:cubicBezTo>
                  <a:lnTo>
                    <a:pt x="96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8"/>
            <p:cNvSpPr/>
            <p:nvPr/>
          </p:nvSpPr>
          <p:spPr>
            <a:xfrm>
              <a:off x="4810275" y="1725825"/>
              <a:ext cx="263825" cy="743900"/>
            </a:xfrm>
            <a:custGeom>
              <a:rect b="b" l="l" r="r" t="t"/>
              <a:pathLst>
                <a:path extrusionOk="0" h="29756" w="10553">
                  <a:moveTo>
                    <a:pt x="8490" y="1"/>
                  </a:moveTo>
                  <a:cubicBezTo>
                    <a:pt x="8484" y="1"/>
                    <a:pt x="8479" y="1"/>
                    <a:pt x="8473" y="1"/>
                  </a:cubicBezTo>
                  <a:cubicBezTo>
                    <a:pt x="6372" y="101"/>
                    <a:pt x="834" y="24686"/>
                    <a:pt x="0" y="28522"/>
                  </a:cubicBezTo>
                  <a:cubicBezTo>
                    <a:pt x="1902" y="28989"/>
                    <a:pt x="3770" y="29389"/>
                    <a:pt x="5604" y="29756"/>
                  </a:cubicBezTo>
                  <a:cubicBezTo>
                    <a:pt x="6436" y="24899"/>
                    <a:pt x="10553" y="1"/>
                    <a:pt x="84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8"/>
            <p:cNvSpPr/>
            <p:nvPr/>
          </p:nvSpPr>
          <p:spPr>
            <a:xfrm>
              <a:off x="5067950" y="1772525"/>
              <a:ext cx="287725" cy="748075"/>
            </a:xfrm>
            <a:custGeom>
              <a:rect b="b" l="l" r="r" t="t"/>
              <a:pathLst>
                <a:path extrusionOk="0" h="29923" w="11509">
                  <a:moveTo>
                    <a:pt x="8780" y="0"/>
                  </a:moveTo>
                  <a:cubicBezTo>
                    <a:pt x="6070" y="0"/>
                    <a:pt x="898" y="24533"/>
                    <a:pt x="1" y="28755"/>
                  </a:cubicBezTo>
                  <a:cubicBezTo>
                    <a:pt x="2936" y="29256"/>
                    <a:pt x="5671" y="29622"/>
                    <a:pt x="8207" y="29923"/>
                  </a:cubicBezTo>
                  <a:cubicBezTo>
                    <a:pt x="8707" y="25653"/>
                    <a:pt x="11509" y="201"/>
                    <a:pt x="8807" y="1"/>
                  </a:cubicBezTo>
                  <a:cubicBezTo>
                    <a:pt x="8798" y="1"/>
                    <a:pt x="8789" y="0"/>
                    <a:pt x="87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8"/>
            <p:cNvSpPr/>
            <p:nvPr/>
          </p:nvSpPr>
          <p:spPr>
            <a:xfrm>
              <a:off x="5369000" y="1793375"/>
              <a:ext cx="200175" cy="750575"/>
            </a:xfrm>
            <a:custGeom>
              <a:rect b="b" l="l" r="r" t="t"/>
              <a:pathLst>
                <a:path extrusionOk="0" h="30023" w="8007">
                  <a:moveTo>
                    <a:pt x="5676" y="0"/>
                  </a:moveTo>
                  <a:cubicBezTo>
                    <a:pt x="3281" y="0"/>
                    <a:pt x="499" y="24871"/>
                    <a:pt x="1" y="29489"/>
                  </a:cubicBezTo>
                  <a:cubicBezTo>
                    <a:pt x="3036" y="29789"/>
                    <a:pt x="5605" y="29923"/>
                    <a:pt x="7539" y="30023"/>
                  </a:cubicBezTo>
                  <a:cubicBezTo>
                    <a:pt x="7673" y="24152"/>
                    <a:pt x="8006" y="201"/>
                    <a:pt x="5705" y="1"/>
                  </a:cubicBezTo>
                  <a:cubicBezTo>
                    <a:pt x="5695" y="0"/>
                    <a:pt x="5686" y="0"/>
                    <a:pt x="56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8"/>
            <p:cNvSpPr/>
            <p:nvPr/>
          </p:nvSpPr>
          <p:spPr>
            <a:xfrm>
              <a:off x="4943700" y="835425"/>
              <a:ext cx="903175" cy="340500"/>
            </a:xfrm>
            <a:custGeom>
              <a:rect b="b" l="l" r="r" t="t"/>
              <a:pathLst>
                <a:path extrusionOk="0" h="13620" w="36127">
                  <a:moveTo>
                    <a:pt x="2671" y="0"/>
                  </a:moveTo>
                  <a:cubicBezTo>
                    <a:pt x="2003" y="0"/>
                    <a:pt x="1334" y="8"/>
                    <a:pt x="668" y="25"/>
                  </a:cubicBezTo>
                  <a:lnTo>
                    <a:pt x="1" y="4929"/>
                  </a:lnTo>
                  <a:cubicBezTo>
                    <a:pt x="1" y="4929"/>
                    <a:pt x="6505" y="11166"/>
                    <a:pt x="15845" y="13168"/>
                  </a:cubicBezTo>
                  <a:cubicBezTo>
                    <a:pt x="17328" y="13486"/>
                    <a:pt x="18833" y="13619"/>
                    <a:pt x="20316" y="13619"/>
                  </a:cubicBezTo>
                  <a:cubicBezTo>
                    <a:pt x="28178" y="13619"/>
                    <a:pt x="35426" y="9865"/>
                    <a:pt x="35426" y="9865"/>
                  </a:cubicBezTo>
                  <a:lnTo>
                    <a:pt x="36126" y="4962"/>
                  </a:lnTo>
                  <a:cubicBezTo>
                    <a:pt x="36126" y="4962"/>
                    <a:pt x="19238" y="0"/>
                    <a:pt x="2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8"/>
            <p:cNvSpPr/>
            <p:nvPr/>
          </p:nvSpPr>
          <p:spPr>
            <a:xfrm>
              <a:off x="4875938" y="844225"/>
              <a:ext cx="1038700" cy="230175"/>
            </a:xfrm>
            <a:custGeom>
              <a:rect b="b" l="l" r="r" t="t"/>
              <a:pathLst>
                <a:path extrusionOk="0" h="9207" w="41548">
                  <a:moveTo>
                    <a:pt x="2875" y="0"/>
                  </a:moveTo>
                  <a:cubicBezTo>
                    <a:pt x="451" y="0"/>
                    <a:pt x="1" y="3825"/>
                    <a:pt x="2552" y="4116"/>
                  </a:cubicBezTo>
                  <a:cubicBezTo>
                    <a:pt x="8723" y="4750"/>
                    <a:pt x="14427" y="7418"/>
                    <a:pt x="20498" y="8486"/>
                  </a:cubicBezTo>
                  <a:cubicBezTo>
                    <a:pt x="22052" y="8762"/>
                    <a:pt x="23614" y="8848"/>
                    <a:pt x="25180" y="8848"/>
                  </a:cubicBezTo>
                  <a:cubicBezTo>
                    <a:pt x="27795" y="8848"/>
                    <a:pt x="30420" y="8607"/>
                    <a:pt x="33027" y="8607"/>
                  </a:cubicBezTo>
                  <a:cubicBezTo>
                    <a:pt x="34890" y="8607"/>
                    <a:pt x="36743" y="8730"/>
                    <a:pt x="38578" y="9153"/>
                  </a:cubicBezTo>
                  <a:cubicBezTo>
                    <a:pt x="38747" y="9190"/>
                    <a:pt x="38907" y="9207"/>
                    <a:pt x="39058" y="9207"/>
                  </a:cubicBezTo>
                  <a:cubicBezTo>
                    <a:pt x="41236" y="9207"/>
                    <a:pt x="41547" y="5611"/>
                    <a:pt x="39145" y="5050"/>
                  </a:cubicBezTo>
                  <a:cubicBezTo>
                    <a:pt x="37322" y="4640"/>
                    <a:pt x="35480" y="4520"/>
                    <a:pt x="33628" y="4520"/>
                  </a:cubicBezTo>
                  <a:cubicBezTo>
                    <a:pt x="30992" y="4520"/>
                    <a:pt x="28337" y="4764"/>
                    <a:pt x="25691" y="4764"/>
                  </a:cubicBezTo>
                  <a:cubicBezTo>
                    <a:pt x="24144" y="4764"/>
                    <a:pt x="22601" y="4680"/>
                    <a:pt x="21066" y="4416"/>
                  </a:cubicBezTo>
                  <a:cubicBezTo>
                    <a:pt x="14995" y="3349"/>
                    <a:pt x="9290" y="680"/>
                    <a:pt x="3119" y="13"/>
                  </a:cubicBezTo>
                  <a:cubicBezTo>
                    <a:pt x="3036" y="5"/>
                    <a:pt x="2954" y="0"/>
                    <a:pt x="28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8"/>
            <p:cNvSpPr/>
            <p:nvPr/>
          </p:nvSpPr>
          <p:spPr>
            <a:xfrm>
              <a:off x="4534250" y="936950"/>
              <a:ext cx="1650350" cy="745125"/>
            </a:xfrm>
            <a:custGeom>
              <a:rect b="b" l="l" r="r" t="t"/>
              <a:pathLst>
                <a:path extrusionOk="0" h="29805" w="66014">
                  <a:moveTo>
                    <a:pt x="14643" y="0"/>
                  </a:moveTo>
                  <a:cubicBezTo>
                    <a:pt x="14621" y="0"/>
                    <a:pt x="14599" y="0"/>
                    <a:pt x="14577" y="0"/>
                  </a:cubicBezTo>
                  <a:cubicBezTo>
                    <a:pt x="9674" y="34"/>
                    <a:pt x="4737" y="2736"/>
                    <a:pt x="2369" y="7039"/>
                  </a:cubicBezTo>
                  <a:cubicBezTo>
                    <a:pt x="0" y="11375"/>
                    <a:pt x="501" y="17179"/>
                    <a:pt x="3836" y="20815"/>
                  </a:cubicBezTo>
                  <a:cubicBezTo>
                    <a:pt x="5848" y="23031"/>
                    <a:pt x="8876" y="24255"/>
                    <a:pt x="11863" y="24255"/>
                  </a:cubicBezTo>
                  <a:cubicBezTo>
                    <a:pt x="13778" y="24255"/>
                    <a:pt x="15676" y="23752"/>
                    <a:pt x="17279" y="22683"/>
                  </a:cubicBezTo>
                  <a:cubicBezTo>
                    <a:pt x="26719" y="24118"/>
                    <a:pt x="35459" y="25285"/>
                    <a:pt x="44866" y="26719"/>
                  </a:cubicBezTo>
                  <a:cubicBezTo>
                    <a:pt x="47158" y="28746"/>
                    <a:pt x="50216" y="29805"/>
                    <a:pt x="53254" y="29805"/>
                  </a:cubicBezTo>
                  <a:cubicBezTo>
                    <a:pt x="55168" y="29805"/>
                    <a:pt x="57074" y="29385"/>
                    <a:pt x="58776" y="28521"/>
                  </a:cubicBezTo>
                  <a:cubicBezTo>
                    <a:pt x="63212" y="26252"/>
                    <a:pt x="66014" y="21149"/>
                    <a:pt x="65547" y="16212"/>
                  </a:cubicBezTo>
                  <a:cubicBezTo>
                    <a:pt x="65047" y="11275"/>
                    <a:pt x="61344" y="6805"/>
                    <a:pt x="56541" y="5438"/>
                  </a:cubicBezTo>
                  <a:cubicBezTo>
                    <a:pt x="55196" y="5058"/>
                    <a:pt x="53834" y="4913"/>
                    <a:pt x="52461" y="4913"/>
                  </a:cubicBezTo>
                  <a:cubicBezTo>
                    <a:pt x="47858" y="4913"/>
                    <a:pt x="43118" y="6551"/>
                    <a:pt x="38414" y="6551"/>
                  </a:cubicBezTo>
                  <a:cubicBezTo>
                    <a:pt x="37973" y="6551"/>
                    <a:pt x="37533" y="6536"/>
                    <a:pt x="37093" y="6505"/>
                  </a:cubicBezTo>
                  <a:cubicBezTo>
                    <a:pt x="29276" y="5940"/>
                    <a:pt x="22487" y="0"/>
                    <a:pt x="146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8"/>
            <p:cNvSpPr/>
            <p:nvPr/>
          </p:nvSpPr>
          <p:spPr>
            <a:xfrm>
              <a:off x="4967025" y="1154125"/>
              <a:ext cx="130150" cy="364750"/>
            </a:xfrm>
            <a:custGeom>
              <a:rect b="b" l="l" r="r" t="t"/>
              <a:pathLst>
                <a:path extrusionOk="0" h="14590" w="5206">
                  <a:moveTo>
                    <a:pt x="3055" y="0"/>
                  </a:moveTo>
                  <a:cubicBezTo>
                    <a:pt x="2873" y="0"/>
                    <a:pt x="2685" y="173"/>
                    <a:pt x="2770" y="387"/>
                  </a:cubicBezTo>
                  <a:cubicBezTo>
                    <a:pt x="4605" y="5090"/>
                    <a:pt x="3571" y="10427"/>
                    <a:pt x="202" y="14130"/>
                  </a:cubicBezTo>
                  <a:cubicBezTo>
                    <a:pt x="0" y="14331"/>
                    <a:pt x="217" y="14589"/>
                    <a:pt x="450" y="14589"/>
                  </a:cubicBezTo>
                  <a:cubicBezTo>
                    <a:pt x="526" y="14589"/>
                    <a:pt x="603" y="14562"/>
                    <a:pt x="669" y="14497"/>
                  </a:cubicBezTo>
                  <a:cubicBezTo>
                    <a:pt x="4171" y="10627"/>
                    <a:pt x="5205" y="5023"/>
                    <a:pt x="3304" y="186"/>
                  </a:cubicBezTo>
                  <a:cubicBezTo>
                    <a:pt x="3256" y="55"/>
                    <a:pt x="3156" y="0"/>
                    <a:pt x="30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8"/>
            <p:cNvSpPr/>
            <p:nvPr/>
          </p:nvSpPr>
          <p:spPr>
            <a:xfrm>
              <a:off x="5569150" y="1260550"/>
              <a:ext cx="81175" cy="350125"/>
            </a:xfrm>
            <a:custGeom>
              <a:rect b="b" l="l" r="r" t="t"/>
              <a:pathLst>
                <a:path extrusionOk="0" h="14005" w="3247">
                  <a:moveTo>
                    <a:pt x="2845" y="1"/>
                  </a:moveTo>
                  <a:cubicBezTo>
                    <a:pt x="2768" y="1"/>
                    <a:pt x="2691" y="39"/>
                    <a:pt x="2636" y="132"/>
                  </a:cubicBezTo>
                  <a:cubicBezTo>
                    <a:pt x="134" y="4269"/>
                    <a:pt x="0" y="9639"/>
                    <a:pt x="2335" y="13842"/>
                  </a:cubicBezTo>
                  <a:cubicBezTo>
                    <a:pt x="2404" y="13956"/>
                    <a:pt x="2512" y="14004"/>
                    <a:pt x="2617" y="14004"/>
                  </a:cubicBezTo>
                  <a:cubicBezTo>
                    <a:pt x="2819" y="14004"/>
                    <a:pt x="3012" y="13828"/>
                    <a:pt x="2902" y="13609"/>
                  </a:cubicBezTo>
                  <a:cubicBezTo>
                    <a:pt x="668" y="9606"/>
                    <a:pt x="734" y="4435"/>
                    <a:pt x="3103" y="499"/>
                  </a:cubicBezTo>
                  <a:cubicBezTo>
                    <a:pt x="3247" y="259"/>
                    <a:pt x="3044" y="1"/>
                    <a:pt x="28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8"/>
            <p:cNvSpPr/>
            <p:nvPr/>
          </p:nvSpPr>
          <p:spPr>
            <a:xfrm>
              <a:off x="4681025" y="1051350"/>
              <a:ext cx="1388500" cy="497150"/>
            </a:xfrm>
            <a:custGeom>
              <a:rect b="b" l="l" r="r" t="t"/>
              <a:pathLst>
                <a:path extrusionOk="0" h="19886" w="55540">
                  <a:moveTo>
                    <a:pt x="9732" y="0"/>
                  </a:moveTo>
                  <a:cubicBezTo>
                    <a:pt x="9335" y="0"/>
                    <a:pt x="8937" y="20"/>
                    <a:pt x="8539" y="61"/>
                  </a:cubicBezTo>
                  <a:cubicBezTo>
                    <a:pt x="6271" y="294"/>
                    <a:pt x="4036" y="1228"/>
                    <a:pt x="2468" y="2930"/>
                  </a:cubicBezTo>
                  <a:cubicBezTo>
                    <a:pt x="901" y="4564"/>
                    <a:pt x="0" y="6866"/>
                    <a:pt x="300" y="9134"/>
                  </a:cubicBezTo>
                  <a:cubicBezTo>
                    <a:pt x="567" y="11169"/>
                    <a:pt x="1801" y="13070"/>
                    <a:pt x="3636" y="14071"/>
                  </a:cubicBezTo>
                  <a:cubicBezTo>
                    <a:pt x="4426" y="14488"/>
                    <a:pt x="5309" y="14693"/>
                    <a:pt x="6196" y="14693"/>
                  </a:cubicBezTo>
                  <a:cubicBezTo>
                    <a:pt x="7295" y="14693"/>
                    <a:pt x="8399" y="14380"/>
                    <a:pt x="9340" y="13771"/>
                  </a:cubicBezTo>
                  <a:cubicBezTo>
                    <a:pt x="11141" y="12637"/>
                    <a:pt x="12142" y="10202"/>
                    <a:pt x="11241" y="8200"/>
                  </a:cubicBezTo>
                  <a:cubicBezTo>
                    <a:pt x="10669" y="6945"/>
                    <a:pt x="9370" y="6112"/>
                    <a:pt x="8084" y="6112"/>
                  </a:cubicBezTo>
                  <a:cubicBezTo>
                    <a:pt x="7420" y="6112"/>
                    <a:pt x="6760" y="6333"/>
                    <a:pt x="6204" y="6833"/>
                  </a:cubicBezTo>
                  <a:cubicBezTo>
                    <a:pt x="5504" y="7433"/>
                    <a:pt x="5104" y="8367"/>
                    <a:pt x="5237" y="9268"/>
                  </a:cubicBezTo>
                  <a:cubicBezTo>
                    <a:pt x="5267" y="9446"/>
                    <a:pt x="5396" y="9525"/>
                    <a:pt x="5528" y="9525"/>
                  </a:cubicBezTo>
                  <a:cubicBezTo>
                    <a:pt x="5691" y="9525"/>
                    <a:pt x="5856" y="9404"/>
                    <a:pt x="5838" y="9201"/>
                  </a:cubicBezTo>
                  <a:cubicBezTo>
                    <a:pt x="5704" y="8300"/>
                    <a:pt x="6204" y="7433"/>
                    <a:pt x="7005" y="6966"/>
                  </a:cubicBezTo>
                  <a:cubicBezTo>
                    <a:pt x="7343" y="6771"/>
                    <a:pt x="7716" y="6682"/>
                    <a:pt x="8092" y="6682"/>
                  </a:cubicBezTo>
                  <a:cubicBezTo>
                    <a:pt x="8680" y="6682"/>
                    <a:pt x="9272" y="6900"/>
                    <a:pt x="9740" y="7266"/>
                  </a:cubicBezTo>
                  <a:cubicBezTo>
                    <a:pt x="11508" y="8567"/>
                    <a:pt x="11208" y="11169"/>
                    <a:pt x="9840" y="12637"/>
                  </a:cubicBezTo>
                  <a:cubicBezTo>
                    <a:pt x="8928" y="13597"/>
                    <a:pt x="7585" y="14108"/>
                    <a:pt x="6257" y="14108"/>
                  </a:cubicBezTo>
                  <a:cubicBezTo>
                    <a:pt x="5739" y="14108"/>
                    <a:pt x="5223" y="14030"/>
                    <a:pt x="4737" y="13871"/>
                  </a:cubicBezTo>
                  <a:cubicBezTo>
                    <a:pt x="2902" y="13304"/>
                    <a:pt x="1568" y="11669"/>
                    <a:pt x="1067" y="9868"/>
                  </a:cubicBezTo>
                  <a:cubicBezTo>
                    <a:pt x="500" y="7833"/>
                    <a:pt x="1101" y="5665"/>
                    <a:pt x="2335" y="3997"/>
                  </a:cubicBezTo>
                  <a:cubicBezTo>
                    <a:pt x="3603" y="2263"/>
                    <a:pt x="5571" y="1195"/>
                    <a:pt x="7672" y="761"/>
                  </a:cubicBezTo>
                  <a:cubicBezTo>
                    <a:pt x="8353" y="633"/>
                    <a:pt x="9037" y="572"/>
                    <a:pt x="9718" y="572"/>
                  </a:cubicBezTo>
                  <a:cubicBezTo>
                    <a:pt x="11338" y="572"/>
                    <a:pt x="12941" y="918"/>
                    <a:pt x="14444" y="1529"/>
                  </a:cubicBezTo>
                  <a:cubicBezTo>
                    <a:pt x="16712" y="2396"/>
                    <a:pt x="18547" y="3864"/>
                    <a:pt x="20548" y="5165"/>
                  </a:cubicBezTo>
                  <a:cubicBezTo>
                    <a:pt x="22483" y="6432"/>
                    <a:pt x="24551" y="7333"/>
                    <a:pt x="26886" y="7466"/>
                  </a:cubicBezTo>
                  <a:cubicBezTo>
                    <a:pt x="27090" y="7475"/>
                    <a:pt x="27294" y="7479"/>
                    <a:pt x="27498" y="7479"/>
                  </a:cubicBezTo>
                  <a:cubicBezTo>
                    <a:pt x="29662" y="7479"/>
                    <a:pt x="31818" y="7011"/>
                    <a:pt x="33891" y="6432"/>
                  </a:cubicBezTo>
                  <a:cubicBezTo>
                    <a:pt x="37536" y="5395"/>
                    <a:pt x="41330" y="3784"/>
                    <a:pt x="45153" y="3784"/>
                  </a:cubicBezTo>
                  <a:cubicBezTo>
                    <a:pt x="46124" y="3784"/>
                    <a:pt x="47096" y="3888"/>
                    <a:pt x="48068" y="4131"/>
                  </a:cubicBezTo>
                  <a:cubicBezTo>
                    <a:pt x="51837" y="5031"/>
                    <a:pt x="55006" y="8567"/>
                    <a:pt x="54739" y="12570"/>
                  </a:cubicBezTo>
                  <a:cubicBezTo>
                    <a:pt x="54518" y="16132"/>
                    <a:pt x="51735" y="19307"/>
                    <a:pt x="48136" y="19307"/>
                  </a:cubicBezTo>
                  <a:cubicBezTo>
                    <a:pt x="47927" y="19307"/>
                    <a:pt x="47715" y="19297"/>
                    <a:pt x="47501" y="19275"/>
                  </a:cubicBezTo>
                  <a:cubicBezTo>
                    <a:pt x="45766" y="19108"/>
                    <a:pt x="44065" y="18241"/>
                    <a:pt x="43031" y="16840"/>
                  </a:cubicBezTo>
                  <a:cubicBezTo>
                    <a:pt x="41730" y="15105"/>
                    <a:pt x="41563" y="12603"/>
                    <a:pt x="42664" y="10735"/>
                  </a:cubicBezTo>
                  <a:cubicBezTo>
                    <a:pt x="43453" y="9454"/>
                    <a:pt x="44897" y="8591"/>
                    <a:pt x="46378" y="8591"/>
                  </a:cubicBezTo>
                  <a:cubicBezTo>
                    <a:pt x="46901" y="8591"/>
                    <a:pt x="47429" y="8699"/>
                    <a:pt x="47934" y="8934"/>
                  </a:cubicBezTo>
                  <a:cubicBezTo>
                    <a:pt x="49736" y="9735"/>
                    <a:pt x="50603" y="12136"/>
                    <a:pt x="49302" y="13771"/>
                  </a:cubicBezTo>
                  <a:cubicBezTo>
                    <a:pt x="48740" y="14427"/>
                    <a:pt x="47914" y="14878"/>
                    <a:pt x="47045" y="14878"/>
                  </a:cubicBezTo>
                  <a:cubicBezTo>
                    <a:pt x="46986" y="14878"/>
                    <a:pt x="46926" y="14876"/>
                    <a:pt x="46867" y="14872"/>
                  </a:cubicBezTo>
                  <a:cubicBezTo>
                    <a:pt x="46856" y="14871"/>
                    <a:pt x="46846" y="14870"/>
                    <a:pt x="46836" y="14870"/>
                  </a:cubicBezTo>
                  <a:cubicBezTo>
                    <a:pt x="46495" y="14870"/>
                    <a:pt x="46411" y="15406"/>
                    <a:pt x="46800" y="15439"/>
                  </a:cubicBezTo>
                  <a:cubicBezTo>
                    <a:pt x="46887" y="15446"/>
                    <a:pt x="46973" y="15449"/>
                    <a:pt x="47058" y="15449"/>
                  </a:cubicBezTo>
                  <a:cubicBezTo>
                    <a:pt x="49015" y="15449"/>
                    <a:pt x="50663" y="13652"/>
                    <a:pt x="50503" y="11703"/>
                  </a:cubicBezTo>
                  <a:cubicBezTo>
                    <a:pt x="50338" y="9557"/>
                    <a:pt x="48409" y="7999"/>
                    <a:pt x="46332" y="7999"/>
                  </a:cubicBezTo>
                  <a:cubicBezTo>
                    <a:pt x="46310" y="7999"/>
                    <a:pt x="46288" y="8000"/>
                    <a:pt x="46266" y="8000"/>
                  </a:cubicBezTo>
                  <a:cubicBezTo>
                    <a:pt x="43965" y="8033"/>
                    <a:pt x="42130" y="9768"/>
                    <a:pt x="41563" y="11903"/>
                  </a:cubicBezTo>
                  <a:cubicBezTo>
                    <a:pt x="40963" y="14071"/>
                    <a:pt x="41630" y="16473"/>
                    <a:pt x="43264" y="18007"/>
                  </a:cubicBezTo>
                  <a:cubicBezTo>
                    <a:pt x="44570" y="19250"/>
                    <a:pt x="46367" y="19885"/>
                    <a:pt x="48171" y="19885"/>
                  </a:cubicBezTo>
                  <a:cubicBezTo>
                    <a:pt x="48304" y="19885"/>
                    <a:pt x="48436" y="19882"/>
                    <a:pt x="48568" y="19875"/>
                  </a:cubicBezTo>
                  <a:cubicBezTo>
                    <a:pt x="50570" y="19775"/>
                    <a:pt x="52404" y="18708"/>
                    <a:pt x="53638" y="17107"/>
                  </a:cubicBezTo>
                  <a:cubicBezTo>
                    <a:pt x="54906" y="15472"/>
                    <a:pt x="55540" y="13371"/>
                    <a:pt x="55306" y="11336"/>
                  </a:cubicBezTo>
                  <a:cubicBezTo>
                    <a:pt x="55073" y="9268"/>
                    <a:pt x="54039" y="7333"/>
                    <a:pt x="52504" y="5899"/>
                  </a:cubicBezTo>
                  <a:cubicBezTo>
                    <a:pt x="50836" y="4297"/>
                    <a:pt x="48635" y="3430"/>
                    <a:pt x="46333" y="3230"/>
                  </a:cubicBezTo>
                  <a:cubicBezTo>
                    <a:pt x="45977" y="3204"/>
                    <a:pt x="45622" y="3191"/>
                    <a:pt x="45268" y="3191"/>
                  </a:cubicBezTo>
                  <a:cubicBezTo>
                    <a:pt x="42937" y="3191"/>
                    <a:pt x="40657" y="3731"/>
                    <a:pt x="38427" y="4397"/>
                  </a:cubicBezTo>
                  <a:cubicBezTo>
                    <a:pt x="34981" y="5425"/>
                    <a:pt x="31284" y="6874"/>
                    <a:pt x="27647" y="6874"/>
                  </a:cubicBezTo>
                  <a:cubicBezTo>
                    <a:pt x="25969" y="6874"/>
                    <a:pt x="24305" y="6565"/>
                    <a:pt x="22683" y="5765"/>
                  </a:cubicBezTo>
                  <a:cubicBezTo>
                    <a:pt x="20348" y="4598"/>
                    <a:pt x="18380" y="2763"/>
                    <a:pt x="16045" y="1595"/>
                  </a:cubicBezTo>
                  <a:cubicBezTo>
                    <a:pt x="14095" y="606"/>
                    <a:pt x="11930" y="0"/>
                    <a:pt x="97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8"/>
            <p:cNvSpPr/>
            <p:nvPr/>
          </p:nvSpPr>
          <p:spPr>
            <a:xfrm>
              <a:off x="5067000" y="1392000"/>
              <a:ext cx="493000" cy="74525"/>
            </a:xfrm>
            <a:custGeom>
              <a:rect b="b" l="l" r="r" t="t"/>
              <a:pathLst>
                <a:path extrusionOk="0" h="2981" w="19720">
                  <a:moveTo>
                    <a:pt x="327" y="0"/>
                  </a:moveTo>
                  <a:cubicBezTo>
                    <a:pt x="31" y="0"/>
                    <a:pt x="0" y="517"/>
                    <a:pt x="339" y="578"/>
                  </a:cubicBezTo>
                  <a:cubicBezTo>
                    <a:pt x="5142" y="1679"/>
                    <a:pt x="10046" y="2413"/>
                    <a:pt x="14983" y="2747"/>
                  </a:cubicBezTo>
                  <a:cubicBezTo>
                    <a:pt x="16384" y="2847"/>
                    <a:pt x="17818" y="2913"/>
                    <a:pt x="19252" y="2980"/>
                  </a:cubicBezTo>
                  <a:cubicBezTo>
                    <a:pt x="19619" y="2980"/>
                    <a:pt x="19719" y="2413"/>
                    <a:pt x="19319" y="2380"/>
                  </a:cubicBezTo>
                  <a:cubicBezTo>
                    <a:pt x="14382" y="2246"/>
                    <a:pt x="9445" y="1713"/>
                    <a:pt x="4609" y="845"/>
                  </a:cubicBezTo>
                  <a:cubicBezTo>
                    <a:pt x="3208" y="578"/>
                    <a:pt x="1807" y="312"/>
                    <a:pt x="406" y="11"/>
                  </a:cubicBezTo>
                  <a:cubicBezTo>
                    <a:pt x="378" y="4"/>
                    <a:pt x="351" y="0"/>
                    <a:pt x="3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8"/>
            <p:cNvSpPr/>
            <p:nvPr/>
          </p:nvSpPr>
          <p:spPr>
            <a:xfrm>
              <a:off x="5085750" y="1210500"/>
              <a:ext cx="484600" cy="90875"/>
            </a:xfrm>
            <a:custGeom>
              <a:rect b="b" l="l" r="r" t="t"/>
              <a:pathLst>
                <a:path extrusionOk="0" h="3635" w="19384">
                  <a:moveTo>
                    <a:pt x="397" y="1"/>
                  </a:moveTo>
                  <a:cubicBezTo>
                    <a:pt x="138" y="1"/>
                    <a:pt x="0" y="422"/>
                    <a:pt x="289" y="567"/>
                  </a:cubicBezTo>
                  <a:cubicBezTo>
                    <a:pt x="4347" y="2595"/>
                    <a:pt x="8871" y="3634"/>
                    <a:pt x="13389" y="3634"/>
                  </a:cubicBezTo>
                  <a:cubicBezTo>
                    <a:pt x="13848" y="3634"/>
                    <a:pt x="14308" y="3624"/>
                    <a:pt x="14766" y="3602"/>
                  </a:cubicBezTo>
                  <a:cubicBezTo>
                    <a:pt x="16201" y="3535"/>
                    <a:pt x="17635" y="3335"/>
                    <a:pt x="19036" y="3068"/>
                  </a:cubicBezTo>
                  <a:cubicBezTo>
                    <a:pt x="19384" y="3005"/>
                    <a:pt x="19342" y="2463"/>
                    <a:pt x="19025" y="2463"/>
                  </a:cubicBezTo>
                  <a:cubicBezTo>
                    <a:pt x="19007" y="2463"/>
                    <a:pt x="18989" y="2464"/>
                    <a:pt x="18969" y="2468"/>
                  </a:cubicBezTo>
                  <a:cubicBezTo>
                    <a:pt x="17090" y="2857"/>
                    <a:pt x="15176" y="3049"/>
                    <a:pt x="13264" y="3049"/>
                  </a:cubicBezTo>
                  <a:cubicBezTo>
                    <a:pt x="10254" y="3049"/>
                    <a:pt x="7248" y="2572"/>
                    <a:pt x="4392" y="1634"/>
                  </a:cubicBezTo>
                  <a:cubicBezTo>
                    <a:pt x="3058" y="1200"/>
                    <a:pt x="1791" y="667"/>
                    <a:pt x="523" y="33"/>
                  </a:cubicBezTo>
                  <a:cubicBezTo>
                    <a:pt x="479" y="11"/>
                    <a:pt x="436" y="1"/>
                    <a:pt x="3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8"/>
            <p:cNvSpPr/>
            <p:nvPr/>
          </p:nvSpPr>
          <p:spPr>
            <a:xfrm>
              <a:off x="4863600" y="1489800"/>
              <a:ext cx="874025" cy="215700"/>
            </a:xfrm>
            <a:custGeom>
              <a:rect b="b" l="l" r="r" t="t"/>
              <a:pathLst>
                <a:path extrusionOk="0" h="8628" w="34961">
                  <a:moveTo>
                    <a:pt x="3077" y="0"/>
                  </a:moveTo>
                  <a:cubicBezTo>
                    <a:pt x="555" y="0"/>
                    <a:pt x="1" y="3973"/>
                    <a:pt x="2604" y="4105"/>
                  </a:cubicBezTo>
                  <a:cubicBezTo>
                    <a:pt x="12711" y="4505"/>
                    <a:pt x="22685" y="6006"/>
                    <a:pt x="32459" y="8575"/>
                  </a:cubicBezTo>
                  <a:cubicBezTo>
                    <a:pt x="32587" y="8611"/>
                    <a:pt x="32715" y="8628"/>
                    <a:pt x="32842" y="8628"/>
                  </a:cubicBezTo>
                  <a:cubicBezTo>
                    <a:pt x="33776" y="8628"/>
                    <a:pt x="34643" y="7721"/>
                    <a:pt x="34760" y="6840"/>
                  </a:cubicBezTo>
                  <a:cubicBezTo>
                    <a:pt x="34961" y="5606"/>
                    <a:pt x="34093" y="4806"/>
                    <a:pt x="33026" y="4505"/>
                  </a:cubicBezTo>
                  <a:cubicBezTo>
                    <a:pt x="23252" y="1937"/>
                    <a:pt x="13278" y="402"/>
                    <a:pt x="3171" y="2"/>
                  </a:cubicBezTo>
                  <a:cubicBezTo>
                    <a:pt x="3140" y="1"/>
                    <a:pt x="3108" y="0"/>
                    <a:pt x="30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48"/>
          <p:cNvGrpSpPr/>
          <p:nvPr/>
        </p:nvGrpSpPr>
        <p:grpSpPr>
          <a:xfrm>
            <a:off x="6099599" y="1269517"/>
            <a:ext cx="2331188" cy="3334483"/>
            <a:chOff x="5147350" y="1965125"/>
            <a:chExt cx="1844878" cy="2638875"/>
          </a:xfrm>
        </p:grpSpPr>
        <p:sp>
          <p:nvSpPr>
            <p:cNvPr id="1772" name="Google Shape;1772;p48"/>
            <p:cNvSpPr/>
            <p:nvPr/>
          </p:nvSpPr>
          <p:spPr>
            <a:xfrm>
              <a:off x="6144892" y="3123410"/>
              <a:ext cx="397808" cy="1399458"/>
            </a:xfrm>
            <a:custGeom>
              <a:rect b="b" l="l" r="r" t="t"/>
              <a:pathLst>
                <a:path extrusionOk="0" h="93531" w="26587">
                  <a:moveTo>
                    <a:pt x="6855" y="0"/>
                  </a:moveTo>
                  <a:cubicBezTo>
                    <a:pt x="6520" y="0"/>
                    <a:pt x="6180" y="27"/>
                    <a:pt x="5838" y="83"/>
                  </a:cubicBezTo>
                  <a:cubicBezTo>
                    <a:pt x="2369" y="617"/>
                    <a:pt x="1" y="3886"/>
                    <a:pt x="534" y="7355"/>
                  </a:cubicBezTo>
                  <a:cubicBezTo>
                    <a:pt x="568" y="7488"/>
                    <a:pt x="601" y="7655"/>
                    <a:pt x="634" y="7788"/>
                  </a:cubicBezTo>
                  <a:lnTo>
                    <a:pt x="19648" y="90881"/>
                  </a:lnTo>
                  <a:cubicBezTo>
                    <a:pt x="20023" y="92468"/>
                    <a:pt x="21445" y="93530"/>
                    <a:pt x="22987" y="93530"/>
                  </a:cubicBezTo>
                  <a:cubicBezTo>
                    <a:pt x="23229" y="93530"/>
                    <a:pt x="23474" y="93504"/>
                    <a:pt x="23718" y="93450"/>
                  </a:cubicBezTo>
                  <a:cubicBezTo>
                    <a:pt x="25485" y="93050"/>
                    <a:pt x="26586" y="91348"/>
                    <a:pt x="26319" y="89580"/>
                  </a:cubicBezTo>
                  <a:lnTo>
                    <a:pt x="13110" y="5387"/>
                  </a:lnTo>
                  <a:cubicBezTo>
                    <a:pt x="12599" y="2260"/>
                    <a:pt x="9920" y="0"/>
                    <a:pt x="6855" y="0"/>
                  </a:cubicBez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8"/>
            <p:cNvSpPr/>
            <p:nvPr/>
          </p:nvSpPr>
          <p:spPr>
            <a:xfrm>
              <a:off x="6403427" y="4474725"/>
              <a:ext cx="381334" cy="116797"/>
            </a:xfrm>
            <a:custGeom>
              <a:rect b="b" l="l" r="r" t="t"/>
              <a:pathLst>
                <a:path extrusionOk="0" h="7806" w="25486">
                  <a:moveTo>
                    <a:pt x="9040" y="0"/>
                  </a:moveTo>
                  <a:cubicBezTo>
                    <a:pt x="7990" y="583"/>
                    <a:pt x="6861" y="774"/>
                    <a:pt x="5831" y="774"/>
                  </a:cubicBezTo>
                  <a:cubicBezTo>
                    <a:pt x="3852" y="774"/>
                    <a:pt x="2236" y="67"/>
                    <a:pt x="2236" y="67"/>
                  </a:cubicBezTo>
                  <a:cubicBezTo>
                    <a:pt x="2236" y="67"/>
                    <a:pt x="1" y="3770"/>
                    <a:pt x="901" y="7806"/>
                  </a:cubicBezTo>
                  <a:lnTo>
                    <a:pt x="25152" y="7806"/>
                  </a:lnTo>
                  <a:cubicBezTo>
                    <a:pt x="25485" y="4303"/>
                    <a:pt x="22483" y="2969"/>
                    <a:pt x="20582" y="2635"/>
                  </a:cubicBezTo>
                  <a:cubicBezTo>
                    <a:pt x="18714" y="2302"/>
                    <a:pt x="11542" y="1935"/>
                    <a:pt x="9040" y="0"/>
                  </a:cubicBez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8"/>
            <p:cNvSpPr/>
            <p:nvPr/>
          </p:nvSpPr>
          <p:spPr>
            <a:xfrm>
              <a:off x="5909324" y="3138597"/>
              <a:ext cx="185670" cy="1410590"/>
            </a:xfrm>
            <a:custGeom>
              <a:rect b="b" l="l" r="r" t="t"/>
              <a:pathLst>
                <a:path extrusionOk="0" h="94275" w="12409">
                  <a:moveTo>
                    <a:pt x="6259" y="1"/>
                  </a:moveTo>
                  <a:cubicBezTo>
                    <a:pt x="6219" y="1"/>
                    <a:pt x="6178" y="1"/>
                    <a:pt x="6138" y="2"/>
                  </a:cubicBezTo>
                  <a:cubicBezTo>
                    <a:pt x="2735" y="35"/>
                    <a:pt x="0" y="2837"/>
                    <a:pt x="33" y="6240"/>
                  </a:cubicBezTo>
                  <a:lnTo>
                    <a:pt x="967" y="90734"/>
                  </a:lnTo>
                  <a:cubicBezTo>
                    <a:pt x="1001" y="92602"/>
                    <a:pt x="2468" y="94169"/>
                    <a:pt x="4336" y="94269"/>
                  </a:cubicBezTo>
                  <a:cubicBezTo>
                    <a:pt x="4397" y="94273"/>
                    <a:pt x="4458" y="94274"/>
                    <a:pt x="4518" y="94274"/>
                  </a:cubicBezTo>
                  <a:cubicBezTo>
                    <a:pt x="6406" y="94274"/>
                    <a:pt x="7975" y="92775"/>
                    <a:pt x="8072" y="90900"/>
                  </a:cubicBezTo>
                  <a:lnTo>
                    <a:pt x="12409" y="6473"/>
                  </a:lnTo>
                  <a:cubicBezTo>
                    <a:pt x="12409" y="6373"/>
                    <a:pt x="12409" y="6206"/>
                    <a:pt x="12409" y="6106"/>
                  </a:cubicBezTo>
                  <a:cubicBezTo>
                    <a:pt x="12376" y="2744"/>
                    <a:pt x="9639" y="1"/>
                    <a:pt x="6259" y="1"/>
                  </a:cubicBez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8"/>
            <p:cNvSpPr/>
            <p:nvPr/>
          </p:nvSpPr>
          <p:spPr>
            <a:xfrm>
              <a:off x="5681732" y="4476715"/>
              <a:ext cx="381334" cy="116812"/>
            </a:xfrm>
            <a:custGeom>
              <a:rect b="b" l="l" r="r" t="t"/>
              <a:pathLst>
                <a:path extrusionOk="0" h="7807" w="25486">
                  <a:moveTo>
                    <a:pt x="16445" y="1"/>
                  </a:moveTo>
                  <a:cubicBezTo>
                    <a:pt x="13943" y="1935"/>
                    <a:pt x="6772" y="2302"/>
                    <a:pt x="4904" y="2636"/>
                  </a:cubicBezTo>
                  <a:cubicBezTo>
                    <a:pt x="3002" y="2969"/>
                    <a:pt x="0" y="4304"/>
                    <a:pt x="334" y="7806"/>
                  </a:cubicBezTo>
                  <a:lnTo>
                    <a:pt x="24584" y="7806"/>
                  </a:lnTo>
                  <a:cubicBezTo>
                    <a:pt x="25485" y="3770"/>
                    <a:pt x="23250" y="67"/>
                    <a:pt x="23250" y="67"/>
                  </a:cubicBezTo>
                  <a:cubicBezTo>
                    <a:pt x="23250" y="67"/>
                    <a:pt x="21634" y="774"/>
                    <a:pt x="19654" y="774"/>
                  </a:cubicBezTo>
                  <a:cubicBezTo>
                    <a:pt x="18624" y="774"/>
                    <a:pt x="17496" y="583"/>
                    <a:pt x="16445" y="1"/>
                  </a:cubicBez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8"/>
            <p:cNvSpPr/>
            <p:nvPr/>
          </p:nvSpPr>
          <p:spPr>
            <a:xfrm>
              <a:off x="5672739" y="4584519"/>
              <a:ext cx="382831" cy="19481"/>
            </a:xfrm>
            <a:custGeom>
              <a:rect b="b" l="l" r="r" t="t"/>
              <a:pathLst>
                <a:path extrusionOk="0" h="1302" w="25586">
                  <a:moveTo>
                    <a:pt x="768" y="1"/>
                  </a:moveTo>
                  <a:cubicBezTo>
                    <a:pt x="1" y="1"/>
                    <a:pt x="1" y="1202"/>
                    <a:pt x="768" y="1202"/>
                  </a:cubicBezTo>
                  <a:cubicBezTo>
                    <a:pt x="8774" y="1235"/>
                    <a:pt x="16779" y="1268"/>
                    <a:pt x="24818" y="1302"/>
                  </a:cubicBezTo>
                  <a:cubicBezTo>
                    <a:pt x="25586" y="1302"/>
                    <a:pt x="25586" y="101"/>
                    <a:pt x="24818" y="101"/>
                  </a:cubicBezTo>
                  <a:cubicBezTo>
                    <a:pt x="16813" y="68"/>
                    <a:pt x="8774" y="34"/>
                    <a:pt x="7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8"/>
            <p:cNvSpPr/>
            <p:nvPr/>
          </p:nvSpPr>
          <p:spPr>
            <a:xfrm>
              <a:off x="5919798" y="4351405"/>
              <a:ext cx="121795" cy="40474"/>
            </a:xfrm>
            <a:custGeom>
              <a:rect b="b" l="l" r="r" t="t"/>
              <a:pathLst>
                <a:path extrusionOk="0" h="2705" w="8140">
                  <a:moveTo>
                    <a:pt x="732" y="0"/>
                  </a:moveTo>
                  <a:cubicBezTo>
                    <a:pt x="492" y="0"/>
                    <a:pt x="248" y="1"/>
                    <a:pt x="1" y="3"/>
                  </a:cubicBezTo>
                  <a:lnTo>
                    <a:pt x="1" y="2705"/>
                  </a:lnTo>
                  <a:cubicBezTo>
                    <a:pt x="1157" y="2649"/>
                    <a:pt x="2424" y="2631"/>
                    <a:pt x="3601" y="2631"/>
                  </a:cubicBezTo>
                  <a:cubicBezTo>
                    <a:pt x="5953" y="2631"/>
                    <a:pt x="7940" y="2705"/>
                    <a:pt x="7940" y="2705"/>
                  </a:cubicBezTo>
                  <a:lnTo>
                    <a:pt x="8140" y="270"/>
                  </a:lnTo>
                  <a:cubicBezTo>
                    <a:pt x="8140" y="270"/>
                    <a:pt x="5056" y="0"/>
                    <a:pt x="7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8"/>
            <p:cNvSpPr/>
            <p:nvPr/>
          </p:nvSpPr>
          <p:spPr>
            <a:xfrm>
              <a:off x="5772628" y="4506371"/>
              <a:ext cx="40384" cy="91645"/>
            </a:xfrm>
            <a:custGeom>
              <a:rect b="b" l="l" r="r" t="t"/>
              <a:pathLst>
                <a:path extrusionOk="0" h="6125" w="2699">
                  <a:moveTo>
                    <a:pt x="560" y="0"/>
                  </a:moveTo>
                  <a:cubicBezTo>
                    <a:pt x="290" y="0"/>
                    <a:pt x="1" y="286"/>
                    <a:pt x="163" y="587"/>
                  </a:cubicBezTo>
                  <a:cubicBezTo>
                    <a:pt x="1064" y="2188"/>
                    <a:pt x="1664" y="3923"/>
                    <a:pt x="1898" y="5724"/>
                  </a:cubicBezTo>
                  <a:cubicBezTo>
                    <a:pt x="1931" y="5958"/>
                    <a:pt x="2064" y="6124"/>
                    <a:pt x="2298" y="6124"/>
                  </a:cubicBezTo>
                  <a:cubicBezTo>
                    <a:pt x="2465" y="6124"/>
                    <a:pt x="2698" y="5958"/>
                    <a:pt x="2698" y="5724"/>
                  </a:cubicBezTo>
                  <a:cubicBezTo>
                    <a:pt x="2431" y="3789"/>
                    <a:pt x="1831" y="1921"/>
                    <a:pt x="863" y="187"/>
                  </a:cubicBezTo>
                  <a:cubicBezTo>
                    <a:pt x="792" y="55"/>
                    <a:pt x="678" y="0"/>
                    <a:pt x="5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8"/>
            <p:cNvSpPr/>
            <p:nvPr/>
          </p:nvSpPr>
          <p:spPr>
            <a:xfrm>
              <a:off x="5887494" y="4484929"/>
              <a:ext cx="67271" cy="108044"/>
            </a:xfrm>
            <a:custGeom>
              <a:rect b="b" l="l" r="r" t="t"/>
              <a:pathLst>
                <a:path extrusionOk="0" h="7221" w="4496">
                  <a:moveTo>
                    <a:pt x="574" y="0"/>
                  </a:moveTo>
                  <a:cubicBezTo>
                    <a:pt x="280" y="0"/>
                    <a:pt x="1" y="403"/>
                    <a:pt x="258" y="686"/>
                  </a:cubicBezTo>
                  <a:cubicBezTo>
                    <a:pt x="1793" y="2521"/>
                    <a:pt x="2927" y="4655"/>
                    <a:pt x="3627" y="6957"/>
                  </a:cubicBezTo>
                  <a:cubicBezTo>
                    <a:pt x="3693" y="7140"/>
                    <a:pt x="3851" y="7221"/>
                    <a:pt x="4008" y="7221"/>
                  </a:cubicBezTo>
                  <a:cubicBezTo>
                    <a:pt x="4252" y="7221"/>
                    <a:pt x="4496" y="7028"/>
                    <a:pt x="4394" y="6724"/>
                  </a:cubicBezTo>
                  <a:cubicBezTo>
                    <a:pt x="3661" y="4322"/>
                    <a:pt x="2460" y="2054"/>
                    <a:pt x="825" y="119"/>
                  </a:cubicBezTo>
                  <a:cubicBezTo>
                    <a:pt x="749" y="35"/>
                    <a:pt x="661" y="0"/>
                    <a:pt x="5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8"/>
            <p:cNvSpPr/>
            <p:nvPr/>
          </p:nvSpPr>
          <p:spPr>
            <a:xfrm>
              <a:off x="5913933" y="4467214"/>
              <a:ext cx="126658" cy="125790"/>
            </a:xfrm>
            <a:custGeom>
              <a:rect b="b" l="l" r="r" t="t"/>
              <a:pathLst>
                <a:path extrusionOk="0" h="8407" w="8465">
                  <a:moveTo>
                    <a:pt x="7996" y="1"/>
                  </a:moveTo>
                  <a:cubicBezTo>
                    <a:pt x="7986" y="1"/>
                    <a:pt x="7975" y="1"/>
                    <a:pt x="7965" y="2"/>
                  </a:cubicBezTo>
                  <a:cubicBezTo>
                    <a:pt x="6643" y="127"/>
                    <a:pt x="5321" y="195"/>
                    <a:pt x="3994" y="195"/>
                  </a:cubicBezTo>
                  <a:cubicBezTo>
                    <a:pt x="2843" y="195"/>
                    <a:pt x="1688" y="144"/>
                    <a:pt x="526" y="35"/>
                  </a:cubicBezTo>
                  <a:cubicBezTo>
                    <a:pt x="515" y="34"/>
                    <a:pt x="505" y="34"/>
                    <a:pt x="494" y="34"/>
                  </a:cubicBezTo>
                  <a:cubicBezTo>
                    <a:pt x="180" y="34"/>
                    <a:pt x="1" y="510"/>
                    <a:pt x="259" y="736"/>
                  </a:cubicBezTo>
                  <a:cubicBezTo>
                    <a:pt x="2661" y="2704"/>
                    <a:pt x="4495" y="5239"/>
                    <a:pt x="5630" y="8141"/>
                  </a:cubicBezTo>
                  <a:cubicBezTo>
                    <a:pt x="5696" y="8327"/>
                    <a:pt x="5857" y="8407"/>
                    <a:pt x="6017" y="8407"/>
                  </a:cubicBezTo>
                  <a:cubicBezTo>
                    <a:pt x="6259" y="8407"/>
                    <a:pt x="6497" y="8222"/>
                    <a:pt x="6397" y="7941"/>
                  </a:cubicBezTo>
                  <a:cubicBezTo>
                    <a:pt x="5363" y="5272"/>
                    <a:pt x="3762" y="2871"/>
                    <a:pt x="1660" y="903"/>
                  </a:cubicBezTo>
                  <a:lnTo>
                    <a:pt x="1660" y="903"/>
                  </a:lnTo>
                  <a:cubicBezTo>
                    <a:pt x="2501" y="956"/>
                    <a:pt x="3341" y="983"/>
                    <a:pt x="4182" y="983"/>
                  </a:cubicBezTo>
                  <a:cubicBezTo>
                    <a:pt x="5443" y="983"/>
                    <a:pt x="6704" y="923"/>
                    <a:pt x="7965" y="802"/>
                  </a:cubicBezTo>
                  <a:cubicBezTo>
                    <a:pt x="8454" y="737"/>
                    <a:pt x="8465" y="1"/>
                    <a:pt x="79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8"/>
            <p:cNvSpPr/>
            <p:nvPr/>
          </p:nvSpPr>
          <p:spPr>
            <a:xfrm>
              <a:off x="5919559" y="4376616"/>
              <a:ext cx="125580" cy="72793"/>
            </a:xfrm>
            <a:custGeom>
              <a:rect b="b" l="l" r="r" t="t"/>
              <a:pathLst>
                <a:path extrusionOk="0" h="4865" w="8393">
                  <a:moveTo>
                    <a:pt x="580" y="0"/>
                  </a:moveTo>
                  <a:cubicBezTo>
                    <a:pt x="273" y="0"/>
                    <a:pt x="1" y="396"/>
                    <a:pt x="283" y="653"/>
                  </a:cubicBezTo>
                  <a:cubicBezTo>
                    <a:pt x="2318" y="2721"/>
                    <a:pt x="4887" y="4189"/>
                    <a:pt x="7722" y="4856"/>
                  </a:cubicBezTo>
                  <a:cubicBezTo>
                    <a:pt x="7753" y="4862"/>
                    <a:pt x="7782" y="4865"/>
                    <a:pt x="7810" y="4865"/>
                  </a:cubicBezTo>
                  <a:cubicBezTo>
                    <a:pt x="8244" y="4865"/>
                    <a:pt x="8392" y="4183"/>
                    <a:pt x="7922" y="4089"/>
                  </a:cubicBezTo>
                  <a:cubicBezTo>
                    <a:pt x="5254" y="3455"/>
                    <a:pt x="2785" y="2087"/>
                    <a:pt x="850" y="119"/>
                  </a:cubicBezTo>
                  <a:cubicBezTo>
                    <a:pt x="766" y="35"/>
                    <a:pt x="672" y="0"/>
                    <a:pt x="5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8"/>
            <p:cNvSpPr/>
            <p:nvPr/>
          </p:nvSpPr>
          <p:spPr>
            <a:xfrm>
              <a:off x="5911763" y="4376347"/>
              <a:ext cx="127136" cy="77057"/>
            </a:xfrm>
            <a:custGeom>
              <a:rect b="b" l="l" r="r" t="t"/>
              <a:pathLst>
                <a:path extrusionOk="0" h="5150" w="8497">
                  <a:moveTo>
                    <a:pt x="7956" y="1"/>
                  </a:moveTo>
                  <a:cubicBezTo>
                    <a:pt x="7869" y="1"/>
                    <a:pt x="7782" y="41"/>
                    <a:pt x="7709" y="137"/>
                  </a:cubicBezTo>
                  <a:cubicBezTo>
                    <a:pt x="5908" y="2406"/>
                    <a:pt x="3306" y="3907"/>
                    <a:pt x="471" y="4374"/>
                  </a:cubicBezTo>
                  <a:cubicBezTo>
                    <a:pt x="1" y="4468"/>
                    <a:pt x="149" y="5150"/>
                    <a:pt x="583" y="5150"/>
                  </a:cubicBezTo>
                  <a:cubicBezTo>
                    <a:pt x="611" y="5150"/>
                    <a:pt x="640" y="5147"/>
                    <a:pt x="671" y="5141"/>
                  </a:cubicBezTo>
                  <a:cubicBezTo>
                    <a:pt x="3640" y="4641"/>
                    <a:pt x="6375" y="3039"/>
                    <a:pt x="8243" y="704"/>
                  </a:cubicBezTo>
                  <a:cubicBezTo>
                    <a:pt x="8496" y="401"/>
                    <a:pt x="8231" y="1"/>
                    <a:pt x="79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8"/>
            <p:cNvSpPr/>
            <p:nvPr/>
          </p:nvSpPr>
          <p:spPr>
            <a:xfrm>
              <a:off x="6407916" y="4584519"/>
              <a:ext cx="382831" cy="19481"/>
            </a:xfrm>
            <a:custGeom>
              <a:rect b="b" l="l" r="r" t="t"/>
              <a:pathLst>
                <a:path extrusionOk="0" h="1302" w="25586">
                  <a:moveTo>
                    <a:pt x="24819" y="1"/>
                  </a:moveTo>
                  <a:cubicBezTo>
                    <a:pt x="16779" y="34"/>
                    <a:pt x="8774" y="68"/>
                    <a:pt x="768" y="101"/>
                  </a:cubicBezTo>
                  <a:cubicBezTo>
                    <a:pt x="1" y="101"/>
                    <a:pt x="1" y="1302"/>
                    <a:pt x="768" y="1302"/>
                  </a:cubicBezTo>
                  <a:cubicBezTo>
                    <a:pt x="8774" y="1268"/>
                    <a:pt x="16779" y="1235"/>
                    <a:pt x="24819" y="1202"/>
                  </a:cubicBezTo>
                  <a:cubicBezTo>
                    <a:pt x="25586" y="1202"/>
                    <a:pt x="25586" y="1"/>
                    <a:pt x="248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8"/>
            <p:cNvSpPr/>
            <p:nvPr/>
          </p:nvSpPr>
          <p:spPr>
            <a:xfrm>
              <a:off x="6405926" y="4351405"/>
              <a:ext cx="127780" cy="40474"/>
            </a:xfrm>
            <a:custGeom>
              <a:rect b="b" l="l" r="r" t="t"/>
              <a:pathLst>
                <a:path extrusionOk="0" h="2705" w="8540">
                  <a:moveTo>
                    <a:pt x="7408" y="0"/>
                  </a:moveTo>
                  <a:cubicBezTo>
                    <a:pt x="3084" y="0"/>
                    <a:pt x="0" y="270"/>
                    <a:pt x="0" y="270"/>
                  </a:cubicBezTo>
                  <a:lnTo>
                    <a:pt x="634" y="2705"/>
                  </a:lnTo>
                  <a:cubicBezTo>
                    <a:pt x="634" y="2705"/>
                    <a:pt x="2606" y="2631"/>
                    <a:pt x="4948" y="2631"/>
                  </a:cubicBezTo>
                  <a:cubicBezTo>
                    <a:pt x="6120" y="2631"/>
                    <a:pt x="7383" y="2649"/>
                    <a:pt x="8540" y="2705"/>
                  </a:cubicBezTo>
                  <a:lnTo>
                    <a:pt x="8140" y="3"/>
                  </a:lnTo>
                  <a:cubicBezTo>
                    <a:pt x="7892" y="1"/>
                    <a:pt x="7648" y="0"/>
                    <a:pt x="7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8"/>
            <p:cNvSpPr/>
            <p:nvPr/>
          </p:nvSpPr>
          <p:spPr>
            <a:xfrm>
              <a:off x="6653479" y="4506371"/>
              <a:ext cx="40384" cy="91645"/>
            </a:xfrm>
            <a:custGeom>
              <a:rect b="b" l="l" r="r" t="t"/>
              <a:pathLst>
                <a:path extrusionOk="0" h="6125" w="2699">
                  <a:moveTo>
                    <a:pt x="2154" y="0"/>
                  </a:moveTo>
                  <a:cubicBezTo>
                    <a:pt x="2035" y="0"/>
                    <a:pt x="1916" y="55"/>
                    <a:pt x="1835" y="187"/>
                  </a:cubicBezTo>
                  <a:cubicBezTo>
                    <a:pt x="868" y="1921"/>
                    <a:pt x="267" y="3789"/>
                    <a:pt x="34" y="5724"/>
                  </a:cubicBezTo>
                  <a:cubicBezTo>
                    <a:pt x="1" y="5958"/>
                    <a:pt x="234" y="6124"/>
                    <a:pt x="401" y="6124"/>
                  </a:cubicBezTo>
                  <a:cubicBezTo>
                    <a:pt x="668" y="6124"/>
                    <a:pt x="801" y="5958"/>
                    <a:pt x="801" y="5724"/>
                  </a:cubicBezTo>
                  <a:cubicBezTo>
                    <a:pt x="1035" y="3923"/>
                    <a:pt x="1635" y="2188"/>
                    <a:pt x="2536" y="587"/>
                  </a:cubicBezTo>
                  <a:cubicBezTo>
                    <a:pt x="2698" y="286"/>
                    <a:pt x="2425" y="0"/>
                    <a:pt x="21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8"/>
            <p:cNvSpPr/>
            <p:nvPr/>
          </p:nvSpPr>
          <p:spPr>
            <a:xfrm>
              <a:off x="6514508" y="4484929"/>
              <a:ext cx="67092" cy="108044"/>
            </a:xfrm>
            <a:custGeom>
              <a:rect b="b" l="l" r="r" t="t"/>
              <a:pathLst>
                <a:path extrusionOk="0" h="7221" w="4484">
                  <a:moveTo>
                    <a:pt x="3932" y="0"/>
                  </a:moveTo>
                  <a:cubicBezTo>
                    <a:pt x="3847" y="0"/>
                    <a:pt x="3761" y="35"/>
                    <a:pt x="3685" y="119"/>
                  </a:cubicBezTo>
                  <a:cubicBezTo>
                    <a:pt x="2050" y="2054"/>
                    <a:pt x="816" y="4322"/>
                    <a:pt x="82" y="6724"/>
                  </a:cubicBezTo>
                  <a:cubicBezTo>
                    <a:pt x="1" y="7028"/>
                    <a:pt x="252" y="7221"/>
                    <a:pt x="492" y="7221"/>
                  </a:cubicBezTo>
                  <a:cubicBezTo>
                    <a:pt x="647" y="7221"/>
                    <a:pt x="797" y="7140"/>
                    <a:pt x="849" y="6957"/>
                  </a:cubicBezTo>
                  <a:cubicBezTo>
                    <a:pt x="1550" y="4655"/>
                    <a:pt x="2717" y="2521"/>
                    <a:pt x="4252" y="686"/>
                  </a:cubicBezTo>
                  <a:cubicBezTo>
                    <a:pt x="4483" y="403"/>
                    <a:pt x="4218" y="0"/>
                    <a:pt x="39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8"/>
            <p:cNvSpPr/>
            <p:nvPr/>
          </p:nvSpPr>
          <p:spPr>
            <a:xfrm>
              <a:off x="6422893" y="4467214"/>
              <a:ext cx="126658" cy="125790"/>
            </a:xfrm>
            <a:custGeom>
              <a:rect b="b" l="l" r="r" t="t"/>
              <a:pathLst>
                <a:path extrusionOk="0" h="8407" w="8465">
                  <a:moveTo>
                    <a:pt x="470" y="1"/>
                  </a:moveTo>
                  <a:cubicBezTo>
                    <a:pt x="1" y="1"/>
                    <a:pt x="11" y="737"/>
                    <a:pt x="501" y="802"/>
                  </a:cubicBezTo>
                  <a:cubicBezTo>
                    <a:pt x="1762" y="923"/>
                    <a:pt x="3023" y="983"/>
                    <a:pt x="4284" y="983"/>
                  </a:cubicBezTo>
                  <a:cubicBezTo>
                    <a:pt x="5124" y="983"/>
                    <a:pt x="5965" y="956"/>
                    <a:pt x="6805" y="903"/>
                  </a:cubicBezTo>
                  <a:lnTo>
                    <a:pt x="6805" y="903"/>
                  </a:lnTo>
                  <a:cubicBezTo>
                    <a:pt x="4704" y="2871"/>
                    <a:pt x="3103" y="5272"/>
                    <a:pt x="2069" y="7941"/>
                  </a:cubicBezTo>
                  <a:cubicBezTo>
                    <a:pt x="1968" y="8222"/>
                    <a:pt x="2207" y="8407"/>
                    <a:pt x="2449" y="8407"/>
                  </a:cubicBezTo>
                  <a:cubicBezTo>
                    <a:pt x="2609" y="8407"/>
                    <a:pt x="2770" y="8327"/>
                    <a:pt x="2836" y="8141"/>
                  </a:cubicBezTo>
                  <a:cubicBezTo>
                    <a:pt x="3970" y="5239"/>
                    <a:pt x="5838" y="2704"/>
                    <a:pt x="8206" y="736"/>
                  </a:cubicBezTo>
                  <a:cubicBezTo>
                    <a:pt x="8465" y="510"/>
                    <a:pt x="8285" y="34"/>
                    <a:pt x="7971" y="34"/>
                  </a:cubicBezTo>
                  <a:cubicBezTo>
                    <a:pt x="7961" y="34"/>
                    <a:pt x="7950" y="34"/>
                    <a:pt x="7940" y="35"/>
                  </a:cubicBezTo>
                  <a:cubicBezTo>
                    <a:pt x="6793" y="144"/>
                    <a:pt x="5639" y="195"/>
                    <a:pt x="4485" y="195"/>
                  </a:cubicBezTo>
                  <a:cubicBezTo>
                    <a:pt x="3154" y="195"/>
                    <a:pt x="1823" y="127"/>
                    <a:pt x="501" y="2"/>
                  </a:cubicBezTo>
                  <a:cubicBezTo>
                    <a:pt x="490" y="1"/>
                    <a:pt x="480" y="1"/>
                    <a:pt x="4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8"/>
            <p:cNvSpPr/>
            <p:nvPr/>
          </p:nvSpPr>
          <p:spPr>
            <a:xfrm>
              <a:off x="6418225" y="4378801"/>
              <a:ext cx="115211" cy="88458"/>
            </a:xfrm>
            <a:custGeom>
              <a:rect b="b" l="l" r="r" t="t"/>
              <a:pathLst>
                <a:path extrusionOk="0" h="5912" w="7700">
                  <a:moveTo>
                    <a:pt x="7156" y="1"/>
                  </a:moveTo>
                  <a:cubicBezTo>
                    <a:pt x="7046" y="1"/>
                    <a:pt x="6935" y="51"/>
                    <a:pt x="6851" y="173"/>
                  </a:cubicBezTo>
                  <a:cubicBezTo>
                    <a:pt x="5216" y="2408"/>
                    <a:pt x="2981" y="4143"/>
                    <a:pt x="413" y="5144"/>
                  </a:cubicBezTo>
                  <a:cubicBezTo>
                    <a:pt x="1" y="5320"/>
                    <a:pt x="212" y="5912"/>
                    <a:pt x="587" y="5912"/>
                  </a:cubicBezTo>
                  <a:cubicBezTo>
                    <a:pt x="638" y="5912"/>
                    <a:pt x="691" y="5901"/>
                    <a:pt x="746" y="5878"/>
                  </a:cubicBezTo>
                  <a:cubicBezTo>
                    <a:pt x="3415" y="4810"/>
                    <a:pt x="5783" y="2975"/>
                    <a:pt x="7484" y="640"/>
                  </a:cubicBezTo>
                  <a:cubicBezTo>
                    <a:pt x="7700" y="329"/>
                    <a:pt x="7434" y="1"/>
                    <a:pt x="71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8"/>
            <p:cNvSpPr/>
            <p:nvPr/>
          </p:nvSpPr>
          <p:spPr>
            <a:xfrm>
              <a:off x="6414514" y="4380178"/>
              <a:ext cx="131520" cy="69621"/>
            </a:xfrm>
            <a:custGeom>
              <a:rect b="b" l="l" r="r" t="t"/>
              <a:pathLst>
                <a:path extrusionOk="0" h="4653" w="8790">
                  <a:moveTo>
                    <a:pt x="557" y="0"/>
                  </a:moveTo>
                  <a:cubicBezTo>
                    <a:pt x="268" y="0"/>
                    <a:pt x="0" y="429"/>
                    <a:pt x="260" y="715"/>
                  </a:cubicBezTo>
                  <a:cubicBezTo>
                    <a:pt x="2295" y="2950"/>
                    <a:pt x="5130" y="4351"/>
                    <a:pt x="8133" y="4651"/>
                  </a:cubicBezTo>
                  <a:cubicBezTo>
                    <a:pt x="8143" y="4652"/>
                    <a:pt x="8154" y="4652"/>
                    <a:pt x="8164" y="4652"/>
                  </a:cubicBezTo>
                  <a:cubicBezTo>
                    <a:pt x="8640" y="4652"/>
                    <a:pt x="8789" y="3917"/>
                    <a:pt x="8299" y="3884"/>
                  </a:cubicBezTo>
                  <a:cubicBezTo>
                    <a:pt x="5431" y="3584"/>
                    <a:pt x="2729" y="2250"/>
                    <a:pt x="794" y="115"/>
                  </a:cubicBezTo>
                  <a:cubicBezTo>
                    <a:pt x="721" y="34"/>
                    <a:pt x="638" y="0"/>
                    <a:pt x="5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8"/>
            <p:cNvSpPr/>
            <p:nvPr/>
          </p:nvSpPr>
          <p:spPr>
            <a:xfrm>
              <a:off x="6172348" y="2482301"/>
              <a:ext cx="307464" cy="593413"/>
            </a:xfrm>
            <a:custGeom>
              <a:rect b="b" l="l" r="r" t="t"/>
              <a:pathLst>
                <a:path extrusionOk="0" h="39660" w="20549">
                  <a:moveTo>
                    <a:pt x="9741" y="0"/>
                  </a:moveTo>
                  <a:lnTo>
                    <a:pt x="3169" y="601"/>
                  </a:lnTo>
                  <a:cubicBezTo>
                    <a:pt x="0" y="13376"/>
                    <a:pt x="100" y="26753"/>
                    <a:pt x="3303" y="39529"/>
                  </a:cubicBezTo>
                  <a:cubicBezTo>
                    <a:pt x="4032" y="39616"/>
                    <a:pt x="4762" y="39659"/>
                    <a:pt x="5491" y="39659"/>
                  </a:cubicBezTo>
                  <a:cubicBezTo>
                    <a:pt x="11128" y="39659"/>
                    <a:pt x="16649" y="37097"/>
                    <a:pt x="20548" y="32991"/>
                  </a:cubicBezTo>
                  <a:cubicBezTo>
                    <a:pt x="13043" y="23851"/>
                    <a:pt x="9107" y="11842"/>
                    <a:pt x="9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8"/>
            <p:cNvSpPr/>
            <p:nvPr/>
          </p:nvSpPr>
          <p:spPr>
            <a:xfrm>
              <a:off x="5765581" y="2627032"/>
              <a:ext cx="191161" cy="432925"/>
            </a:xfrm>
            <a:custGeom>
              <a:rect b="b" l="l" r="r" t="t"/>
              <a:pathLst>
                <a:path extrusionOk="0" h="28934" w="12776">
                  <a:moveTo>
                    <a:pt x="4303" y="1"/>
                  </a:moveTo>
                  <a:lnTo>
                    <a:pt x="4303" y="1"/>
                  </a:lnTo>
                  <a:cubicBezTo>
                    <a:pt x="5771" y="8941"/>
                    <a:pt x="4237" y="18347"/>
                    <a:pt x="0" y="26386"/>
                  </a:cubicBezTo>
                  <a:cubicBezTo>
                    <a:pt x="2901" y="28072"/>
                    <a:pt x="6099" y="28933"/>
                    <a:pt x="9386" y="28933"/>
                  </a:cubicBezTo>
                  <a:cubicBezTo>
                    <a:pt x="10068" y="28933"/>
                    <a:pt x="10754" y="28896"/>
                    <a:pt x="11442" y="28821"/>
                  </a:cubicBezTo>
                  <a:cubicBezTo>
                    <a:pt x="12776" y="19448"/>
                    <a:pt x="12342" y="9674"/>
                    <a:pt x="9941" y="501"/>
                  </a:cubicBezTo>
                  <a:lnTo>
                    <a:pt x="43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8"/>
            <p:cNvSpPr/>
            <p:nvPr/>
          </p:nvSpPr>
          <p:spPr>
            <a:xfrm>
              <a:off x="6447850" y="2578329"/>
              <a:ext cx="428242" cy="307330"/>
            </a:xfrm>
            <a:custGeom>
              <a:rect b="b" l="l" r="r" t="t"/>
              <a:pathLst>
                <a:path extrusionOk="0" h="20540" w="28621">
                  <a:moveTo>
                    <a:pt x="25685" y="0"/>
                  </a:moveTo>
                  <a:cubicBezTo>
                    <a:pt x="25240" y="0"/>
                    <a:pt x="24791" y="115"/>
                    <a:pt x="24384" y="354"/>
                  </a:cubicBezTo>
                  <a:lnTo>
                    <a:pt x="2569" y="12996"/>
                  </a:lnTo>
                  <a:cubicBezTo>
                    <a:pt x="634" y="14130"/>
                    <a:pt x="0" y="16599"/>
                    <a:pt x="1101" y="18533"/>
                  </a:cubicBezTo>
                  <a:cubicBezTo>
                    <a:pt x="1860" y="19828"/>
                    <a:pt x="3216" y="20540"/>
                    <a:pt x="4610" y="20540"/>
                  </a:cubicBezTo>
                  <a:cubicBezTo>
                    <a:pt x="5299" y="20540"/>
                    <a:pt x="5998" y="20366"/>
                    <a:pt x="6638" y="20001"/>
                  </a:cubicBezTo>
                  <a:cubicBezTo>
                    <a:pt x="6739" y="19901"/>
                    <a:pt x="6872" y="19834"/>
                    <a:pt x="7005" y="19734"/>
                  </a:cubicBezTo>
                  <a:lnTo>
                    <a:pt x="27253" y="4690"/>
                  </a:lnTo>
                  <a:cubicBezTo>
                    <a:pt x="28387" y="3823"/>
                    <a:pt x="28621" y="2222"/>
                    <a:pt x="27787" y="1054"/>
                  </a:cubicBezTo>
                  <a:cubicBezTo>
                    <a:pt x="27273" y="369"/>
                    <a:pt x="26484" y="0"/>
                    <a:pt x="25685" y="0"/>
                  </a:cubicBez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8"/>
            <p:cNvSpPr/>
            <p:nvPr/>
          </p:nvSpPr>
          <p:spPr>
            <a:xfrm>
              <a:off x="6193310" y="2434256"/>
              <a:ext cx="391314" cy="451389"/>
            </a:xfrm>
            <a:custGeom>
              <a:rect b="b" l="l" r="r" t="t"/>
              <a:pathLst>
                <a:path extrusionOk="0" h="30168" w="26153">
                  <a:moveTo>
                    <a:pt x="4531" y="0"/>
                  </a:moveTo>
                  <a:cubicBezTo>
                    <a:pt x="3670" y="0"/>
                    <a:pt x="2803" y="275"/>
                    <a:pt x="2068" y="843"/>
                  </a:cubicBezTo>
                  <a:cubicBezTo>
                    <a:pt x="334" y="2177"/>
                    <a:pt x="0" y="4712"/>
                    <a:pt x="1368" y="6480"/>
                  </a:cubicBezTo>
                  <a:lnTo>
                    <a:pt x="18413" y="28596"/>
                  </a:lnTo>
                  <a:cubicBezTo>
                    <a:pt x="19195" y="29629"/>
                    <a:pt x="20376" y="30168"/>
                    <a:pt x="21568" y="30168"/>
                  </a:cubicBezTo>
                  <a:cubicBezTo>
                    <a:pt x="21954" y="30168"/>
                    <a:pt x="22341" y="30111"/>
                    <a:pt x="22716" y="29997"/>
                  </a:cubicBezTo>
                  <a:cubicBezTo>
                    <a:pt x="23217" y="29864"/>
                    <a:pt x="23650" y="29630"/>
                    <a:pt x="24051" y="29330"/>
                  </a:cubicBezTo>
                  <a:cubicBezTo>
                    <a:pt x="25819" y="27962"/>
                    <a:pt x="26152" y="25427"/>
                    <a:pt x="24785" y="23659"/>
                  </a:cubicBezTo>
                  <a:lnTo>
                    <a:pt x="7739" y="1577"/>
                  </a:lnTo>
                  <a:cubicBezTo>
                    <a:pt x="6940" y="543"/>
                    <a:pt x="5741" y="0"/>
                    <a:pt x="4531" y="0"/>
                  </a:cubicBez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8"/>
            <p:cNvSpPr/>
            <p:nvPr/>
          </p:nvSpPr>
          <p:spPr>
            <a:xfrm>
              <a:off x="6237225" y="2390461"/>
              <a:ext cx="294492" cy="355883"/>
            </a:xfrm>
            <a:custGeom>
              <a:rect b="b" l="l" r="r" t="t"/>
              <a:pathLst>
                <a:path extrusionOk="0" h="23785" w="19682">
                  <a:moveTo>
                    <a:pt x="1" y="1"/>
                  </a:moveTo>
                  <a:lnTo>
                    <a:pt x="1368" y="15078"/>
                  </a:lnTo>
                  <a:lnTo>
                    <a:pt x="8140" y="22016"/>
                  </a:lnTo>
                  <a:lnTo>
                    <a:pt x="19681" y="23784"/>
                  </a:lnTo>
                  <a:cubicBezTo>
                    <a:pt x="19681" y="23784"/>
                    <a:pt x="5104" y="1468"/>
                    <a:pt x="1" y="1"/>
                  </a:cubicBez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8"/>
            <p:cNvSpPr/>
            <p:nvPr/>
          </p:nvSpPr>
          <p:spPr>
            <a:xfrm>
              <a:off x="6783247" y="2476690"/>
              <a:ext cx="208981" cy="172847"/>
            </a:xfrm>
            <a:custGeom>
              <a:rect b="b" l="l" r="r" t="t"/>
              <a:pathLst>
                <a:path extrusionOk="0" h="11552" w="13967">
                  <a:moveTo>
                    <a:pt x="4885" y="0"/>
                  </a:moveTo>
                  <a:cubicBezTo>
                    <a:pt x="4870" y="0"/>
                    <a:pt x="4854" y="3"/>
                    <a:pt x="4837" y="8"/>
                  </a:cubicBezTo>
                  <a:cubicBezTo>
                    <a:pt x="4103" y="208"/>
                    <a:pt x="1668" y="7247"/>
                    <a:pt x="1668" y="7247"/>
                  </a:cubicBezTo>
                  <a:cubicBezTo>
                    <a:pt x="1668" y="7247"/>
                    <a:pt x="0" y="11483"/>
                    <a:pt x="4504" y="11550"/>
                  </a:cubicBezTo>
                  <a:cubicBezTo>
                    <a:pt x="4534" y="11551"/>
                    <a:pt x="4567" y="11551"/>
                    <a:pt x="4602" y="11551"/>
                  </a:cubicBezTo>
                  <a:cubicBezTo>
                    <a:pt x="5884" y="11551"/>
                    <a:pt x="10287" y="10975"/>
                    <a:pt x="10741" y="10683"/>
                  </a:cubicBezTo>
                  <a:cubicBezTo>
                    <a:pt x="12093" y="9891"/>
                    <a:pt x="13967" y="4309"/>
                    <a:pt x="11304" y="4309"/>
                  </a:cubicBezTo>
                  <a:cubicBezTo>
                    <a:pt x="11273" y="4309"/>
                    <a:pt x="11241" y="4310"/>
                    <a:pt x="11208" y="4311"/>
                  </a:cubicBezTo>
                  <a:cubicBezTo>
                    <a:pt x="8140" y="4478"/>
                    <a:pt x="4937" y="4778"/>
                    <a:pt x="4937" y="4778"/>
                  </a:cubicBezTo>
                  <a:cubicBezTo>
                    <a:pt x="4937" y="4778"/>
                    <a:pt x="5542" y="0"/>
                    <a:pt x="4885" y="0"/>
                  </a:cubicBez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8"/>
            <p:cNvSpPr/>
            <p:nvPr/>
          </p:nvSpPr>
          <p:spPr>
            <a:xfrm>
              <a:off x="6580612" y="2711465"/>
              <a:ext cx="278512" cy="82892"/>
            </a:xfrm>
            <a:custGeom>
              <a:rect b="b" l="l" r="r" t="t"/>
              <a:pathLst>
                <a:path extrusionOk="0" h="5540" w="18614">
                  <a:moveTo>
                    <a:pt x="7250" y="1"/>
                  </a:moveTo>
                  <a:cubicBezTo>
                    <a:pt x="4814" y="1"/>
                    <a:pt x="2379" y="242"/>
                    <a:pt x="0" y="729"/>
                  </a:cubicBezTo>
                  <a:cubicBezTo>
                    <a:pt x="334" y="1897"/>
                    <a:pt x="1101" y="2964"/>
                    <a:pt x="2102" y="3698"/>
                  </a:cubicBezTo>
                  <a:cubicBezTo>
                    <a:pt x="3103" y="4398"/>
                    <a:pt x="4270" y="4865"/>
                    <a:pt x="5471" y="5166"/>
                  </a:cubicBezTo>
                  <a:cubicBezTo>
                    <a:pt x="6528" y="5418"/>
                    <a:pt x="7621" y="5540"/>
                    <a:pt x="8721" y="5540"/>
                  </a:cubicBezTo>
                  <a:cubicBezTo>
                    <a:pt x="12270" y="5540"/>
                    <a:pt x="15889" y="4271"/>
                    <a:pt x="18614" y="2030"/>
                  </a:cubicBezTo>
                  <a:cubicBezTo>
                    <a:pt x="18113" y="1596"/>
                    <a:pt x="17480" y="1430"/>
                    <a:pt x="16846" y="1263"/>
                  </a:cubicBezTo>
                  <a:cubicBezTo>
                    <a:pt x="13725" y="426"/>
                    <a:pt x="10486" y="1"/>
                    <a:pt x="72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8"/>
            <p:cNvSpPr/>
            <p:nvPr/>
          </p:nvSpPr>
          <p:spPr>
            <a:xfrm>
              <a:off x="6475306" y="2318806"/>
              <a:ext cx="472157" cy="531917"/>
            </a:xfrm>
            <a:custGeom>
              <a:rect b="b" l="l" r="r" t="t"/>
              <a:pathLst>
                <a:path extrusionOk="0" h="35550" w="31556">
                  <a:moveTo>
                    <a:pt x="27492" y="1"/>
                  </a:moveTo>
                  <a:cubicBezTo>
                    <a:pt x="27401" y="1"/>
                    <a:pt x="27319" y="17"/>
                    <a:pt x="27253" y="53"/>
                  </a:cubicBezTo>
                  <a:cubicBezTo>
                    <a:pt x="26252" y="120"/>
                    <a:pt x="25385" y="953"/>
                    <a:pt x="25051" y="1921"/>
                  </a:cubicBezTo>
                  <a:cubicBezTo>
                    <a:pt x="24718" y="2888"/>
                    <a:pt x="24784" y="3956"/>
                    <a:pt x="24918" y="4956"/>
                  </a:cubicBezTo>
                  <a:cubicBezTo>
                    <a:pt x="25452" y="8292"/>
                    <a:pt x="26886" y="11428"/>
                    <a:pt x="27853" y="14697"/>
                  </a:cubicBezTo>
                  <a:cubicBezTo>
                    <a:pt x="28821" y="17932"/>
                    <a:pt x="29221" y="21568"/>
                    <a:pt x="27720" y="24637"/>
                  </a:cubicBezTo>
                  <a:cubicBezTo>
                    <a:pt x="26586" y="26905"/>
                    <a:pt x="24484" y="28573"/>
                    <a:pt x="22149" y="29574"/>
                  </a:cubicBezTo>
                  <a:cubicBezTo>
                    <a:pt x="20412" y="30299"/>
                    <a:pt x="18531" y="30662"/>
                    <a:pt x="16649" y="30662"/>
                  </a:cubicBezTo>
                  <a:cubicBezTo>
                    <a:pt x="14376" y="30662"/>
                    <a:pt x="12100" y="30132"/>
                    <a:pt x="10074" y="29074"/>
                  </a:cubicBezTo>
                  <a:cubicBezTo>
                    <a:pt x="6405" y="27139"/>
                    <a:pt x="3669" y="23536"/>
                    <a:pt x="2802" y="19467"/>
                  </a:cubicBezTo>
                  <a:cubicBezTo>
                    <a:pt x="1835" y="14963"/>
                    <a:pt x="3102" y="10293"/>
                    <a:pt x="4170" y="5790"/>
                  </a:cubicBezTo>
                  <a:cubicBezTo>
                    <a:pt x="4370" y="4956"/>
                    <a:pt x="4570" y="4056"/>
                    <a:pt x="4470" y="3188"/>
                  </a:cubicBezTo>
                  <a:cubicBezTo>
                    <a:pt x="4370" y="2321"/>
                    <a:pt x="3936" y="1454"/>
                    <a:pt x="3136" y="1087"/>
                  </a:cubicBezTo>
                  <a:cubicBezTo>
                    <a:pt x="2891" y="965"/>
                    <a:pt x="2622" y="908"/>
                    <a:pt x="2351" y="908"/>
                  </a:cubicBezTo>
                  <a:cubicBezTo>
                    <a:pt x="1514" y="908"/>
                    <a:pt x="652" y="1448"/>
                    <a:pt x="400" y="2254"/>
                  </a:cubicBezTo>
                  <a:cubicBezTo>
                    <a:pt x="0" y="3455"/>
                    <a:pt x="1168" y="4356"/>
                    <a:pt x="1534" y="5423"/>
                  </a:cubicBezTo>
                  <a:cubicBezTo>
                    <a:pt x="1768" y="6157"/>
                    <a:pt x="1468" y="6824"/>
                    <a:pt x="1334" y="7558"/>
                  </a:cubicBezTo>
                  <a:cubicBezTo>
                    <a:pt x="1134" y="8425"/>
                    <a:pt x="967" y="9326"/>
                    <a:pt x="834" y="10193"/>
                  </a:cubicBezTo>
                  <a:cubicBezTo>
                    <a:pt x="300" y="13629"/>
                    <a:pt x="133" y="17165"/>
                    <a:pt x="801" y="20567"/>
                  </a:cubicBezTo>
                  <a:cubicBezTo>
                    <a:pt x="1601" y="24670"/>
                    <a:pt x="3836" y="28507"/>
                    <a:pt x="7072" y="31208"/>
                  </a:cubicBezTo>
                  <a:cubicBezTo>
                    <a:pt x="10274" y="33910"/>
                    <a:pt x="14410" y="35478"/>
                    <a:pt x="18613" y="35545"/>
                  </a:cubicBezTo>
                  <a:cubicBezTo>
                    <a:pt x="18745" y="35548"/>
                    <a:pt x="18877" y="35550"/>
                    <a:pt x="19010" y="35550"/>
                  </a:cubicBezTo>
                  <a:cubicBezTo>
                    <a:pt x="21687" y="35550"/>
                    <a:pt x="24424" y="34899"/>
                    <a:pt x="26586" y="33310"/>
                  </a:cubicBezTo>
                  <a:cubicBezTo>
                    <a:pt x="30155" y="30675"/>
                    <a:pt x="31556" y="25871"/>
                    <a:pt x="31322" y="21435"/>
                  </a:cubicBezTo>
                  <a:cubicBezTo>
                    <a:pt x="31056" y="16998"/>
                    <a:pt x="29488" y="12762"/>
                    <a:pt x="28153" y="8526"/>
                  </a:cubicBezTo>
                  <a:cubicBezTo>
                    <a:pt x="27653" y="6958"/>
                    <a:pt x="27186" y="5156"/>
                    <a:pt x="27953" y="3655"/>
                  </a:cubicBezTo>
                  <a:cubicBezTo>
                    <a:pt x="28187" y="3222"/>
                    <a:pt x="28520" y="2821"/>
                    <a:pt x="28754" y="2354"/>
                  </a:cubicBezTo>
                  <a:cubicBezTo>
                    <a:pt x="28987" y="1921"/>
                    <a:pt x="29121" y="1387"/>
                    <a:pt x="28954" y="887"/>
                  </a:cubicBezTo>
                  <a:cubicBezTo>
                    <a:pt x="28785" y="492"/>
                    <a:pt x="27994" y="1"/>
                    <a:pt x="274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8"/>
            <p:cNvSpPr/>
            <p:nvPr/>
          </p:nvSpPr>
          <p:spPr>
            <a:xfrm>
              <a:off x="6479406" y="2393274"/>
              <a:ext cx="422810" cy="42733"/>
            </a:xfrm>
            <a:custGeom>
              <a:rect b="b" l="l" r="r" t="t"/>
              <a:pathLst>
                <a:path extrusionOk="0" h="2856" w="28258">
                  <a:moveTo>
                    <a:pt x="17438" y="1"/>
                  </a:moveTo>
                  <a:cubicBezTo>
                    <a:pt x="11937" y="1"/>
                    <a:pt x="6439" y="397"/>
                    <a:pt x="994" y="1214"/>
                  </a:cubicBezTo>
                  <a:cubicBezTo>
                    <a:pt x="0" y="1342"/>
                    <a:pt x="54" y="2856"/>
                    <a:pt x="977" y="2856"/>
                  </a:cubicBezTo>
                  <a:cubicBezTo>
                    <a:pt x="1014" y="2856"/>
                    <a:pt x="1053" y="2853"/>
                    <a:pt x="1094" y="2848"/>
                  </a:cubicBezTo>
                  <a:cubicBezTo>
                    <a:pt x="6568" y="2036"/>
                    <a:pt x="12096" y="1620"/>
                    <a:pt x="17618" y="1620"/>
                  </a:cubicBezTo>
                  <a:cubicBezTo>
                    <a:pt x="20711" y="1620"/>
                    <a:pt x="23801" y="1751"/>
                    <a:pt x="26879" y="2014"/>
                  </a:cubicBezTo>
                  <a:cubicBezTo>
                    <a:pt x="26901" y="2015"/>
                    <a:pt x="26922" y="2016"/>
                    <a:pt x="26943" y="2016"/>
                  </a:cubicBezTo>
                  <a:cubicBezTo>
                    <a:pt x="27959" y="2016"/>
                    <a:pt x="28258" y="478"/>
                    <a:pt x="27212" y="413"/>
                  </a:cubicBezTo>
                  <a:cubicBezTo>
                    <a:pt x="23960" y="140"/>
                    <a:pt x="20698" y="1"/>
                    <a:pt x="17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8"/>
            <p:cNvSpPr/>
            <p:nvPr/>
          </p:nvSpPr>
          <p:spPr>
            <a:xfrm>
              <a:off x="6750270" y="2403554"/>
              <a:ext cx="59461" cy="329624"/>
            </a:xfrm>
            <a:custGeom>
              <a:rect b="b" l="l" r="r" t="t"/>
              <a:pathLst>
                <a:path extrusionOk="0" h="22030" w="3974">
                  <a:moveTo>
                    <a:pt x="221" y="0"/>
                  </a:moveTo>
                  <a:cubicBezTo>
                    <a:pt x="108" y="0"/>
                    <a:pt x="0" y="68"/>
                    <a:pt x="36" y="193"/>
                  </a:cubicBezTo>
                  <a:cubicBezTo>
                    <a:pt x="270" y="1761"/>
                    <a:pt x="537" y="3362"/>
                    <a:pt x="803" y="4930"/>
                  </a:cubicBezTo>
                  <a:lnTo>
                    <a:pt x="3539" y="21842"/>
                  </a:lnTo>
                  <a:cubicBezTo>
                    <a:pt x="3555" y="21971"/>
                    <a:pt x="3664" y="22030"/>
                    <a:pt x="3766" y="22030"/>
                  </a:cubicBezTo>
                  <a:cubicBezTo>
                    <a:pt x="3874" y="22030"/>
                    <a:pt x="3973" y="21962"/>
                    <a:pt x="3939" y="21842"/>
                  </a:cubicBezTo>
                  <a:lnTo>
                    <a:pt x="3172" y="17105"/>
                  </a:lnTo>
                  <a:cubicBezTo>
                    <a:pt x="2271" y="11468"/>
                    <a:pt x="1337" y="5830"/>
                    <a:pt x="436" y="160"/>
                  </a:cubicBezTo>
                  <a:cubicBezTo>
                    <a:pt x="421" y="51"/>
                    <a:pt x="319" y="0"/>
                    <a:pt x="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8"/>
            <p:cNvSpPr/>
            <p:nvPr/>
          </p:nvSpPr>
          <p:spPr>
            <a:xfrm>
              <a:off x="6711622" y="2404616"/>
              <a:ext cx="59685" cy="329010"/>
            </a:xfrm>
            <a:custGeom>
              <a:rect b="b" l="l" r="r" t="t"/>
              <a:pathLst>
                <a:path extrusionOk="0" h="21989" w="3989">
                  <a:moveTo>
                    <a:pt x="202" y="1"/>
                  </a:moveTo>
                  <a:cubicBezTo>
                    <a:pt x="99" y="1"/>
                    <a:pt x="0" y="68"/>
                    <a:pt x="17" y="189"/>
                  </a:cubicBezTo>
                  <a:lnTo>
                    <a:pt x="785" y="4925"/>
                  </a:lnTo>
                  <a:cubicBezTo>
                    <a:pt x="1719" y="10563"/>
                    <a:pt x="2619" y="16167"/>
                    <a:pt x="3553" y="21804"/>
                  </a:cubicBezTo>
                  <a:cubicBezTo>
                    <a:pt x="3569" y="21929"/>
                    <a:pt x="3672" y="21988"/>
                    <a:pt x="3771" y="21988"/>
                  </a:cubicBezTo>
                  <a:cubicBezTo>
                    <a:pt x="3883" y="21988"/>
                    <a:pt x="3989" y="21913"/>
                    <a:pt x="3953" y="21771"/>
                  </a:cubicBezTo>
                  <a:cubicBezTo>
                    <a:pt x="3720" y="20203"/>
                    <a:pt x="3453" y="18635"/>
                    <a:pt x="3186" y="17067"/>
                  </a:cubicBezTo>
                  <a:cubicBezTo>
                    <a:pt x="2252" y="11430"/>
                    <a:pt x="1352" y="5793"/>
                    <a:pt x="418" y="189"/>
                  </a:cubicBezTo>
                  <a:cubicBezTo>
                    <a:pt x="402" y="60"/>
                    <a:pt x="300" y="1"/>
                    <a:pt x="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8"/>
            <p:cNvSpPr/>
            <p:nvPr/>
          </p:nvSpPr>
          <p:spPr>
            <a:xfrm>
              <a:off x="6678166" y="2407668"/>
              <a:ext cx="39980" cy="322457"/>
            </a:xfrm>
            <a:custGeom>
              <a:rect b="b" l="l" r="r" t="t"/>
              <a:pathLst>
                <a:path extrusionOk="0" h="21551" w="2672">
                  <a:moveTo>
                    <a:pt x="212" y="1"/>
                  </a:moveTo>
                  <a:cubicBezTo>
                    <a:pt x="105" y="1"/>
                    <a:pt x="1" y="76"/>
                    <a:pt x="18" y="218"/>
                  </a:cubicBezTo>
                  <a:cubicBezTo>
                    <a:pt x="185" y="1753"/>
                    <a:pt x="352" y="3320"/>
                    <a:pt x="519" y="4855"/>
                  </a:cubicBezTo>
                  <a:cubicBezTo>
                    <a:pt x="1086" y="10359"/>
                    <a:pt x="1653" y="15863"/>
                    <a:pt x="2253" y="21367"/>
                  </a:cubicBezTo>
                  <a:cubicBezTo>
                    <a:pt x="2269" y="21492"/>
                    <a:pt x="2365" y="21551"/>
                    <a:pt x="2460" y="21551"/>
                  </a:cubicBezTo>
                  <a:cubicBezTo>
                    <a:pt x="2567" y="21551"/>
                    <a:pt x="2671" y="21475"/>
                    <a:pt x="2654" y="21333"/>
                  </a:cubicBezTo>
                  <a:cubicBezTo>
                    <a:pt x="2487" y="19799"/>
                    <a:pt x="2320" y="18231"/>
                    <a:pt x="2153" y="16697"/>
                  </a:cubicBezTo>
                  <a:lnTo>
                    <a:pt x="419" y="185"/>
                  </a:lnTo>
                  <a:cubicBezTo>
                    <a:pt x="403" y="60"/>
                    <a:pt x="307" y="1"/>
                    <a:pt x="2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8"/>
            <p:cNvSpPr/>
            <p:nvPr/>
          </p:nvSpPr>
          <p:spPr>
            <a:xfrm>
              <a:off x="6646730" y="2408865"/>
              <a:ext cx="26484" cy="314078"/>
            </a:xfrm>
            <a:custGeom>
              <a:rect b="b" l="l" r="r" t="t"/>
              <a:pathLst>
                <a:path extrusionOk="0" h="20991" w="1770">
                  <a:moveTo>
                    <a:pt x="216" y="0"/>
                  </a:moveTo>
                  <a:cubicBezTo>
                    <a:pt x="108" y="0"/>
                    <a:pt x="1" y="67"/>
                    <a:pt x="18" y="205"/>
                  </a:cubicBezTo>
                  <a:cubicBezTo>
                    <a:pt x="118" y="1739"/>
                    <a:pt x="218" y="3240"/>
                    <a:pt x="318" y="4775"/>
                  </a:cubicBezTo>
                  <a:cubicBezTo>
                    <a:pt x="652" y="10112"/>
                    <a:pt x="985" y="15482"/>
                    <a:pt x="1352" y="20820"/>
                  </a:cubicBezTo>
                  <a:cubicBezTo>
                    <a:pt x="1352" y="20932"/>
                    <a:pt x="1453" y="20991"/>
                    <a:pt x="1554" y="20991"/>
                  </a:cubicBezTo>
                  <a:cubicBezTo>
                    <a:pt x="1662" y="20991"/>
                    <a:pt x="1770" y="20924"/>
                    <a:pt x="1752" y="20786"/>
                  </a:cubicBezTo>
                  <a:cubicBezTo>
                    <a:pt x="1652" y="19252"/>
                    <a:pt x="1552" y="17751"/>
                    <a:pt x="1452" y="16216"/>
                  </a:cubicBezTo>
                  <a:cubicBezTo>
                    <a:pt x="1119" y="10879"/>
                    <a:pt x="785" y="5542"/>
                    <a:pt x="418" y="172"/>
                  </a:cubicBezTo>
                  <a:cubicBezTo>
                    <a:pt x="418" y="59"/>
                    <a:pt x="317" y="0"/>
                    <a:pt x="2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8"/>
            <p:cNvSpPr/>
            <p:nvPr/>
          </p:nvSpPr>
          <p:spPr>
            <a:xfrm>
              <a:off x="6883061" y="2543841"/>
              <a:ext cx="92857" cy="89027"/>
            </a:xfrm>
            <a:custGeom>
              <a:rect b="b" l="l" r="r" t="t"/>
              <a:pathLst>
                <a:path extrusionOk="0" h="5950" w="6206">
                  <a:moveTo>
                    <a:pt x="3829" y="0"/>
                  </a:moveTo>
                  <a:cubicBezTo>
                    <a:pt x="2476" y="0"/>
                    <a:pt x="690" y="320"/>
                    <a:pt x="668" y="557"/>
                  </a:cubicBezTo>
                  <a:cubicBezTo>
                    <a:pt x="601" y="958"/>
                    <a:pt x="4471" y="1625"/>
                    <a:pt x="4471" y="1625"/>
                  </a:cubicBezTo>
                  <a:cubicBezTo>
                    <a:pt x="4471" y="1625"/>
                    <a:pt x="1" y="1625"/>
                    <a:pt x="1" y="2192"/>
                  </a:cubicBezTo>
                  <a:cubicBezTo>
                    <a:pt x="1" y="2792"/>
                    <a:pt x="4237" y="3359"/>
                    <a:pt x="4237" y="3359"/>
                  </a:cubicBezTo>
                  <a:cubicBezTo>
                    <a:pt x="4237" y="3359"/>
                    <a:pt x="701" y="3426"/>
                    <a:pt x="668" y="3826"/>
                  </a:cubicBezTo>
                  <a:cubicBezTo>
                    <a:pt x="635" y="4260"/>
                    <a:pt x="4037" y="4827"/>
                    <a:pt x="4037" y="4827"/>
                  </a:cubicBezTo>
                  <a:cubicBezTo>
                    <a:pt x="4037" y="4827"/>
                    <a:pt x="935" y="5127"/>
                    <a:pt x="968" y="5494"/>
                  </a:cubicBezTo>
                  <a:cubicBezTo>
                    <a:pt x="994" y="5752"/>
                    <a:pt x="2591" y="5950"/>
                    <a:pt x="3471" y="5950"/>
                  </a:cubicBezTo>
                  <a:cubicBezTo>
                    <a:pt x="3731" y="5950"/>
                    <a:pt x="3928" y="5932"/>
                    <a:pt x="4004" y="5894"/>
                  </a:cubicBezTo>
                  <a:cubicBezTo>
                    <a:pt x="4371" y="5761"/>
                    <a:pt x="6205" y="2392"/>
                    <a:pt x="5305" y="357"/>
                  </a:cubicBezTo>
                  <a:cubicBezTo>
                    <a:pt x="5186" y="97"/>
                    <a:pt x="4573" y="0"/>
                    <a:pt x="3829" y="0"/>
                  </a:cubicBez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8"/>
            <p:cNvSpPr/>
            <p:nvPr/>
          </p:nvSpPr>
          <p:spPr>
            <a:xfrm>
              <a:off x="6881565" y="2542689"/>
              <a:ext cx="69890" cy="91855"/>
            </a:xfrm>
            <a:custGeom>
              <a:rect b="b" l="l" r="r" t="t"/>
              <a:pathLst>
                <a:path extrusionOk="0" h="6139" w="4671">
                  <a:moveTo>
                    <a:pt x="3670" y="0"/>
                  </a:moveTo>
                  <a:cubicBezTo>
                    <a:pt x="2636" y="34"/>
                    <a:pt x="701" y="267"/>
                    <a:pt x="668" y="634"/>
                  </a:cubicBezTo>
                  <a:cubicBezTo>
                    <a:pt x="635" y="968"/>
                    <a:pt x="2102" y="1335"/>
                    <a:pt x="3603" y="1635"/>
                  </a:cubicBezTo>
                  <a:cubicBezTo>
                    <a:pt x="2402" y="1668"/>
                    <a:pt x="434" y="1768"/>
                    <a:pt x="67" y="2135"/>
                  </a:cubicBezTo>
                  <a:cubicBezTo>
                    <a:pt x="1" y="2169"/>
                    <a:pt x="1" y="2235"/>
                    <a:pt x="1" y="2302"/>
                  </a:cubicBezTo>
                  <a:cubicBezTo>
                    <a:pt x="1" y="2769"/>
                    <a:pt x="1969" y="3169"/>
                    <a:pt x="3336" y="3370"/>
                  </a:cubicBezTo>
                  <a:cubicBezTo>
                    <a:pt x="2069" y="3436"/>
                    <a:pt x="701" y="3603"/>
                    <a:pt x="668" y="3937"/>
                  </a:cubicBezTo>
                  <a:cubicBezTo>
                    <a:pt x="635" y="4304"/>
                    <a:pt x="2236" y="4670"/>
                    <a:pt x="3470" y="4904"/>
                  </a:cubicBezTo>
                  <a:cubicBezTo>
                    <a:pt x="2603" y="5004"/>
                    <a:pt x="1235" y="5204"/>
                    <a:pt x="1001" y="5471"/>
                  </a:cubicBezTo>
                  <a:cubicBezTo>
                    <a:pt x="968" y="5504"/>
                    <a:pt x="968" y="5571"/>
                    <a:pt x="968" y="5571"/>
                  </a:cubicBezTo>
                  <a:cubicBezTo>
                    <a:pt x="1001" y="5604"/>
                    <a:pt x="1001" y="5604"/>
                    <a:pt x="1001" y="5604"/>
                  </a:cubicBezTo>
                  <a:cubicBezTo>
                    <a:pt x="1168" y="6005"/>
                    <a:pt x="3170" y="6138"/>
                    <a:pt x="3570" y="6138"/>
                  </a:cubicBezTo>
                  <a:cubicBezTo>
                    <a:pt x="3603" y="6138"/>
                    <a:pt x="3637" y="6105"/>
                    <a:pt x="3637" y="6038"/>
                  </a:cubicBezTo>
                  <a:cubicBezTo>
                    <a:pt x="3637" y="6005"/>
                    <a:pt x="3603" y="5938"/>
                    <a:pt x="3570" y="5938"/>
                  </a:cubicBezTo>
                  <a:cubicBezTo>
                    <a:pt x="2536" y="5938"/>
                    <a:pt x="1268" y="5705"/>
                    <a:pt x="1168" y="5538"/>
                  </a:cubicBezTo>
                  <a:cubicBezTo>
                    <a:pt x="1268" y="5404"/>
                    <a:pt x="2803" y="5137"/>
                    <a:pt x="4137" y="5004"/>
                  </a:cubicBezTo>
                  <a:cubicBezTo>
                    <a:pt x="4170" y="5004"/>
                    <a:pt x="4204" y="4971"/>
                    <a:pt x="4204" y="4904"/>
                  </a:cubicBezTo>
                  <a:cubicBezTo>
                    <a:pt x="4204" y="4871"/>
                    <a:pt x="4204" y="4837"/>
                    <a:pt x="4137" y="4837"/>
                  </a:cubicBezTo>
                  <a:cubicBezTo>
                    <a:pt x="2603" y="4570"/>
                    <a:pt x="935" y="4170"/>
                    <a:pt x="868" y="3937"/>
                  </a:cubicBezTo>
                  <a:cubicBezTo>
                    <a:pt x="968" y="3736"/>
                    <a:pt x="2736" y="3570"/>
                    <a:pt x="4337" y="3536"/>
                  </a:cubicBezTo>
                  <a:cubicBezTo>
                    <a:pt x="4404" y="3536"/>
                    <a:pt x="4437" y="3470"/>
                    <a:pt x="4437" y="3436"/>
                  </a:cubicBezTo>
                  <a:cubicBezTo>
                    <a:pt x="4437" y="3403"/>
                    <a:pt x="4404" y="3336"/>
                    <a:pt x="4371" y="3336"/>
                  </a:cubicBezTo>
                  <a:cubicBezTo>
                    <a:pt x="2369" y="3069"/>
                    <a:pt x="201" y="2602"/>
                    <a:pt x="201" y="2269"/>
                  </a:cubicBezTo>
                  <a:cubicBezTo>
                    <a:pt x="201" y="2269"/>
                    <a:pt x="201" y="2269"/>
                    <a:pt x="201" y="2235"/>
                  </a:cubicBezTo>
                  <a:cubicBezTo>
                    <a:pt x="534" y="1902"/>
                    <a:pt x="3003" y="1802"/>
                    <a:pt x="4571" y="1802"/>
                  </a:cubicBezTo>
                  <a:cubicBezTo>
                    <a:pt x="4604" y="1802"/>
                    <a:pt x="4671" y="1768"/>
                    <a:pt x="4671" y="1702"/>
                  </a:cubicBezTo>
                  <a:cubicBezTo>
                    <a:pt x="4671" y="1668"/>
                    <a:pt x="4637" y="1635"/>
                    <a:pt x="4571" y="1602"/>
                  </a:cubicBezTo>
                  <a:cubicBezTo>
                    <a:pt x="2836" y="1301"/>
                    <a:pt x="935" y="868"/>
                    <a:pt x="835" y="634"/>
                  </a:cubicBezTo>
                  <a:cubicBezTo>
                    <a:pt x="935" y="501"/>
                    <a:pt x="2302" y="201"/>
                    <a:pt x="3703" y="167"/>
                  </a:cubicBezTo>
                  <a:cubicBezTo>
                    <a:pt x="3737" y="167"/>
                    <a:pt x="3770" y="134"/>
                    <a:pt x="3770" y="67"/>
                  </a:cubicBezTo>
                  <a:cubicBezTo>
                    <a:pt x="3770" y="34"/>
                    <a:pt x="3737" y="0"/>
                    <a:pt x="3670" y="0"/>
                  </a:cubicBezTo>
                  <a:close/>
                </a:path>
              </a:pathLst>
            </a:custGeom>
            <a:solidFill>
              <a:srgbClr val="B56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8"/>
            <p:cNvSpPr/>
            <p:nvPr/>
          </p:nvSpPr>
          <p:spPr>
            <a:xfrm>
              <a:off x="5625832" y="2413533"/>
              <a:ext cx="338407" cy="405514"/>
            </a:xfrm>
            <a:custGeom>
              <a:rect b="b" l="l" r="r" t="t"/>
              <a:pathLst>
                <a:path extrusionOk="0" h="27102" w="22617">
                  <a:moveTo>
                    <a:pt x="18041" y="0"/>
                  </a:moveTo>
                  <a:cubicBezTo>
                    <a:pt x="16773" y="0"/>
                    <a:pt x="15521" y="590"/>
                    <a:pt x="14744" y="1694"/>
                  </a:cubicBezTo>
                  <a:lnTo>
                    <a:pt x="1301" y="20741"/>
                  </a:lnTo>
                  <a:cubicBezTo>
                    <a:pt x="0" y="22542"/>
                    <a:pt x="434" y="25078"/>
                    <a:pt x="2268" y="26345"/>
                  </a:cubicBezTo>
                  <a:cubicBezTo>
                    <a:pt x="2978" y="26856"/>
                    <a:pt x="3809" y="27101"/>
                    <a:pt x="4637" y="27101"/>
                  </a:cubicBezTo>
                  <a:cubicBezTo>
                    <a:pt x="4782" y="27101"/>
                    <a:pt x="4926" y="27094"/>
                    <a:pt x="5070" y="27079"/>
                  </a:cubicBezTo>
                  <a:cubicBezTo>
                    <a:pt x="6138" y="26946"/>
                    <a:pt x="7205" y="26379"/>
                    <a:pt x="7872" y="25378"/>
                  </a:cubicBezTo>
                  <a:lnTo>
                    <a:pt x="21315" y="6364"/>
                  </a:lnTo>
                  <a:cubicBezTo>
                    <a:pt x="22616" y="4530"/>
                    <a:pt x="22183" y="2028"/>
                    <a:pt x="20348" y="727"/>
                  </a:cubicBezTo>
                  <a:cubicBezTo>
                    <a:pt x="19650" y="236"/>
                    <a:pt x="18843" y="0"/>
                    <a:pt x="18041" y="0"/>
                  </a:cubicBez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8"/>
            <p:cNvSpPr/>
            <p:nvPr/>
          </p:nvSpPr>
          <p:spPr>
            <a:xfrm>
              <a:off x="5673742" y="2395459"/>
              <a:ext cx="247570" cy="392302"/>
            </a:xfrm>
            <a:custGeom>
              <a:rect b="b" l="l" r="r" t="t"/>
              <a:pathLst>
                <a:path extrusionOk="0" h="26219" w="16546">
                  <a:moveTo>
                    <a:pt x="16546" y="0"/>
                  </a:moveTo>
                  <a:lnTo>
                    <a:pt x="16546" y="0"/>
                  </a:lnTo>
                  <a:cubicBezTo>
                    <a:pt x="8473" y="1101"/>
                    <a:pt x="0" y="19180"/>
                    <a:pt x="0" y="19180"/>
                  </a:cubicBezTo>
                  <a:lnTo>
                    <a:pt x="4937" y="26219"/>
                  </a:lnTo>
                  <a:cubicBezTo>
                    <a:pt x="8840" y="22149"/>
                    <a:pt x="14878" y="16212"/>
                    <a:pt x="14878" y="16212"/>
                  </a:cubicBezTo>
                  <a:lnTo>
                    <a:pt x="16546" y="0"/>
                  </a:ln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8"/>
            <p:cNvSpPr/>
            <p:nvPr/>
          </p:nvSpPr>
          <p:spPr>
            <a:xfrm>
              <a:off x="5872876" y="2357020"/>
              <a:ext cx="486147" cy="792160"/>
            </a:xfrm>
            <a:custGeom>
              <a:rect b="b" l="l" r="r" t="t"/>
              <a:pathLst>
                <a:path extrusionOk="0" h="52943" w="32491">
                  <a:moveTo>
                    <a:pt x="15245" y="1"/>
                  </a:moveTo>
                  <a:lnTo>
                    <a:pt x="3237" y="2569"/>
                  </a:lnTo>
                  <a:lnTo>
                    <a:pt x="1" y="20649"/>
                  </a:lnTo>
                  <a:cubicBezTo>
                    <a:pt x="1269" y="29655"/>
                    <a:pt x="1469" y="40763"/>
                    <a:pt x="1269" y="52705"/>
                  </a:cubicBezTo>
                  <a:cubicBezTo>
                    <a:pt x="4960" y="52851"/>
                    <a:pt x="8625" y="52942"/>
                    <a:pt x="12162" y="52942"/>
                  </a:cubicBezTo>
                  <a:cubicBezTo>
                    <a:pt x="19908" y="52942"/>
                    <a:pt x="27041" y="52507"/>
                    <a:pt x="32491" y="51271"/>
                  </a:cubicBezTo>
                  <a:cubicBezTo>
                    <a:pt x="31824" y="38428"/>
                    <a:pt x="29956" y="26386"/>
                    <a:pt x="27988" y="16913"/>
                  </a:cubicBezTo>
                  <a:lnTo>
                    <a:pt x="24352" y="2236"/>
                  </a:lnTo>
                  <a:lnTo>
                    <a:pt x="15245" y="1"/>
                  </a:ln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8"/>
            <p:cNvSpPr/>
            <p:nvPr/>
          </p:nvSpPr>
          <p:spPr>
            <a:xfrm>
              <a:off x="5894347" y="3598287"/>
              <a:ext cx="624400" cy="93575"/>
            </a:xfrm>
            <a:custGeom>
              <a:rect b="b" l="l" r="r" t="t"/>
              <a:pathLst>
                <a:path extrusionOk="0" h="6254" w="41731">
                  <a:moveTo>
                    <a:pt x="40463" y="1"/>
                  </a:moveTo>
                  <a:lnTo>
                    <a:pt x="0" y="1302"/>
                  </a:lnTo>
                  <a:cubicBezTo>
                    <a:pt x="0" y="1702"/>
                    <a:pt x="67" y="2069"/>
                    <a:pt x="67" y="2503"/>
                  </a:cubicBezTo>
                  <a:cubicBezTo>
                    <a:pt x="8606" y="4638"/>
                    <a:pt x="17346" y="5905"/>
                    <a:pt x="26152" y="6205"/>
                  </a:cubicBezTo>
                  <a:cubicBezTo>
                    <a:pt x="26951" y="6235"/>
                    <a:pt x="27755" y="6253"/>
                    <a:pt x="28561" y="6253"/>
                  </a:cubicBezTo>
                  <a:cubicBezTo>
                    <a:pt x="33168" y="6253"/>
                    <a:pt x="37812" y="5665"/>
                    <a:pt x="41730" y="3337"/>
                  </a:cubicBezTo>
                  <a:cubicBezTo>
                    <a:pt x="41296" y="2236"/>
                    <a:pt x="40896" y="1102"/>
                    <a:pt x="40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8"/>
            <p:cNvSpPr/>
            <p:nvPr/>
          </p:nvSpPr>
          <p:spPr>
            <a:xfrm>
              <a:off x="5858901" y="3058757"/>
              <a:ext cx="654849" cy="601597"/>
            </a:xfrm>
            <a:custGeom>
              <a:rect b="b" l="l" r="r" t="t"/>
              <a:pathLst>
                <a:path extrusionOk="0" h="40207" w="43766">
                  <a:moveTo>
                    <a:pt x="1235" y="1"/>
                  </a:moveTo>
                  <a:cubicBezTo>
                    <a:pt x="1235" y="1"/>
                    <a:pt x="1068" y="8840"/>
                    <a:pt x="1135" y="23918"/>
                  </a:cubicBezTo>
                  <a:cubicBezTo>
                    <a:pt x="968" y="24018"/>
                    <a:pt x="802" y="24151"/>
                    <a:pt x="635" y="24318"/>
                  </a:cubicBezTo>
                  <a:cubicBezTo>
                    <a:pt x="468" y="24552"/>
                    <a:pt x="335" y="24819"/>
                    <a:pt x="335" y="25119"/>
                  </a:cubicBezTo>
                  <a:cubicBezTo>
                    <a:pt x="368" y="25419"/>
                    <a:pt x="535" y="25686"/>
                    <a:pt x="835" y="25753"/>
                  </a:cubicBezTo>
                  <a:cubicBezTo>
                    <a:pt x="268" y="26520"/>
                    <a:pt x="1" y="27521"/>
                    <a:pt x="201" y="28455"/>
                  </a:cubicBezTo>
                  <a:cubicBezTo>
                    <a:pt x="268" y="28755"/>
                    <a:pt x="368" y="29055"/>
                    <a:pt x="568" y="29222"/>
                  </a:cubicBezTo>
                  <a:cubicBezTo>
                    <a:pt x="707" y="29361"/>
                    <a:pt x="892" y="29430"/>
                    <a:pt x="1066" y="29430"/>
                  </a:cubicBezTo>
                  <a:cubicBezTo>
                    <a:pt x="1101" y="29430"/>
                    <a:pt x="1135" y="29427"/>
                    <a:pt x="1168" y="29422"/>
                  </a:cubicBezTo>
                  <a:cubicBezTo>
                    <a:pt x="1168" y="29722"/>
                    <a:pt x="1168" y="30022"/>
                    <a:pt x="1168" y="30356"/>
                  </a:cubicBezTo>
                  <a:lnTo>
                    <a:pt x="1168" y="30689"/>
                  </a:lnTo>
                  <a:cubicBezTo>
                    <a:pt x="1202" y="31056"/>
                    <a:pt x="1202" y="31457"/>
                    <a:pt x="1202" y="31824"/>
                  </a:cubicBezTo>
                  <a:cubicBezTo>
                    <a:pt x="1202" y="31924"/>
                    <a:pt x="1202" y="32057"/>
                    <a:pt x="1202" y="32191"/>
                  </a:cubicBezTo>
                  <a:cubicBezTo>
                    <a:pt x="1202" y="32824"/>
                    <a:pt x="1202" y="33458"/>
                    <a:pt x="1202" y="34125"/>
                  </a:cubicBezTo>
                  <a:cubicBezTo>
                    <a:pt x="1202" y="34259"/>
                    <a:pt x="1202" y="34359"/>
                    <a:pt x="1235" y="34492"/>
                  </a:cubicBezTo>
                  <a:cubicBezTo>
                    <a:pt x="1235" y="35560"/>
                    <a:pt x="1235" y="36627"/>
                    <a:pt x="1269" y="37728"/>
                  </a:cubicBezTo>
                  <a:cubicBezTo>
                    <a:pt x="13044" y="39420"/>
                    <a:pt x="21532" y="40207"/>
                    <a:pt x="27844" y="40207"/>
                  </a:cubicBezTo>
                  <a:cubicBezTo>
                    <a:pt x="35962" y="40207"/>
                    <a:pt x="40481" y="38906"/>
                    <a:pt x="43766" y="36560"/>
                  </a:cubicBezTo>
                  <a:cubicBezTo>
                    <a:pt x="43766" y="36560"/>
                    <a:pt x="43565" y="35693"/>
                    <a:pt x="43165" y="34125"/>
                  </a:cubicBezTo>
                  <a:cubicBezTo>
                    <a:pt x="43132" y="34025"/>
                    <a:pt x="43098" y="33925"/>
                    <a:pt x="43065" y="33792"/>
                  </a:cubicBezTo>
                  <a:cubicBezTo>
                    <a:pt x="42865" y="32991"/>
                    <a:pt x="42598" y="32057"/>
                    <a:pt x="42331" y="30956"/>
                  </a:cubicBezTo>
                  <a:cubicBezTo>
                    <a:pt x="42298" y="30823"/>
                    <a:pt x="42264" y="30723"/>
                    <a:pt x="42231" y="30623"/>
                  </a:cubicBezTo>
                  <a:cubicBezTo>
                    <a:pt x="42131" y="30256"/>
                    <a:pt x="42031" y="29922"/>
                    <a:pt x="41931" y="29555"/>
                  </a:cubicBezTo>
                  <a:cubicBezTo>
                    <a:pt x="41898" y="29422"/>
                    <a:pt x="41864" y="29322"/>
                    <a:pt x="41864" y="29222"/>
                  </a:cubicBezTo>
                  <a:cubicBezTo>
                    <a:pt x="40897" y="25619"/>
                    <a:pt x="39663" y="21083"/>
                    <a:pt x="38295" y="16179"/>
                  </a:cubicBezTo>
                  <a:lnTo>
                    <a:pt x="38295" y="16179"/>
                  </a:lnTo>
                  <a:cubicBezTo>
                    <a:pt x="38462" y="16279"/>
                    <a:pt x="38629" y="16346"/>
                    <a:pt x="38829" y="16346"/>
                  </a:cubicBezTo>
                  <a:cubicBezTo>
                    <a:pt x="38891" y="16357"/>
                    <a:pt x="38954" y="16363"/>
                    <a:pt x="39017" y="16363"/>
                  </a:cubicBezTo>
                  <a:cubicBezTo>
                    <a:pt x="39325" y="16363"/>
                    <a:pt x="39630" y="16228"/>
                    <a:pt x="39796" y="15979"/>
                  </a:cubicBezTo>
                  <a:cubicBezTo>
                    <a:pt x="39963" y="15679"/>
                    <a:pt x="39929" y="15345"/>
                    <a:pt x="39829" y="15045"/>
                  </a:cubicBezTo>
                  <a:cubicBezTo>
                    <a:pt x="39499" y="14120"/>
                    <a:pt x="38645" y="13456"/>
                    <a:pt x="37689" y="13379"/>
                  </a:cubicBezTo>
                  <a:lnTo>
                    <a:pt x="37689" y="13379"/>
                  </a:lnTo>
                  <a:cubicBezTo>
                    <a:pt x="37693" y="13379"/>
                    <a:pt x="37698" y="13379"/>
                    <a:pt x="37703" y="13379"/>
                  </a:cubicBezTo>
                  <a:cubicBezTo>
                    <a:pt x="37980" y="13379"/>
                    <a:pt x="38160" y="13064"/>
                    <a:pt x="38128" y="12810"/>
                  </a:cubicBezTo>
                  <a:cubicBezTo>
                    <a:pt x="38095" y="12543"/>
                    <a:pt x="37861" y="12310"/>
                    <a:pt x="37594" y="12210"/>
                  </a:cubicBezTo>
                  <a:cubicBezTo>
                    <a:pt x="37428" y="12176"/>
                    <a:pt x="37261" y="12143"/>
                    <a:pt x="37127" y="12143"/>
                  </a:cubicBezTo>
                  <a:cubicBezTo>
                    <a:pt x="35927" y="8040"/>
                    <a:pt x="34659" y="3870"/>
                    <a:pt x="33425" y="1"/>
                  </a:cubicBezTo>
                  <a:cubicBezTo>
                    <a:pt x="33425" y="1"/>
                    <a:pt x="22276" y="683"/>
                    <a:pt x="12738" y="683"/>
                  </a:cubicBezTo>
                  <a:cubicBezTo>
                    <a:pt x="7970" y="683"/>
                    <a:pt x="3604" y="512"/>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8"/>
            <p:cNvSpPr/>
            <p:nvPr/>
          </p:nvSpPr>
          <p:spPr>
            <a:xfrm>
              <a:off x="5876871" y="3564352"/>
              <a:ext cx="627393" cy="48823"/>
            </a:xfrm>
            <a:custGeom>
              <a:rect b="b" l="l" r="r" t="t"/>
              <a:pathLst>
                <a:path extrusionOk="0" h="3263" w="41931">
                  <a:moveTo>
                    <a:pt x="41864" y="1"/>
                  </a:moveTo>
                  <a:cubicBezTo>
                    <a:pt x="39029" y="801"/>
                    <a:pt x="36127" y="1435"/>
                    <a:pt x="33225" y="1902"/>
                  </a:cubicBezTo>
                  <a:cubicBezTo>
                    <a:pt x="30256" y="2369"/>
                    <a:pt x="27287" y="2669"/>
                    <a:pt x="24318" y="2803"/>
                  </a:cubicBezTo>
                  <a:cubicBezTo>
                    <a:pt x="22966" y="2878"/>
                    <a:pt x="21620" y="2912"/>
                    <a:pt x="20278" y="2912"/>
                  </a:cubicBezTo>
                  <a:cubicBezTo>
                    <a:pt x="18641" y="2912"/>
                    <a:pt x="17010" y="2861"/>
                    <a:pt x="15378" y="2769"/>
                  </a:cubicBezTo>
                  <a:cubicBezTo>
                    <a:pt x="12376" y="2603"/>
                    <a:pt x="9374" y="2236"/>
                    <a:pt x="6405" y="1735"/>
                  </a:cubicBezTo>
                  <a:cubicBezTo>
                    <a:pt x="4271" y="1335"/>
                    <a:pt x="2136" y="901"/>
                    <a:pt x="1" y="334"/>
                  </a:cubicBezTo>
                  <a:lnTo>
                    <a:pt x="1" y="334"/>
                  </a:lnTo>
                  <a:cubicBezTo>
                    <a:pt x="1" y="468"/>
                    <a:pt x="1" y="568"/>
                    <a:pt x="34" y="701"/>
                  </a:cubicBezTo>
                  <a:cubicBezTo>
                    <a:pt x="2469" y="1335"/>
                    <a:pt x="4971" y="1869"/>
                    <a:pt x="7506" y="2236"/>
                  </a:cubicBezTo>
                  <a:cubicBezTo>
                    <a:pt x="10442" y="2703"/>
                    <a:pt x="13444" y="3036"/>
                    <a:pt x="16413" y="3170"/>
                  </a:cubicBezTo>
                  <a:cubicBezTo>
                    <a:pt x="17762" y="3230"/>
                    <a:pt x="19118" y="3263"/>
                    <a:pt x="20475" y="3263"/>
                  </a:cubicBezTo>
                  <a:cubicBezTo>
                    <a:pt x="22137" y="3263"/>
                    <a:pt x="23800" y="3213"/>
                    <a:pt x="25452" y="3103"/>
                  </a:cubicBezTo>
                  <a:cubicBezTo>
                    <a:pt x="28421" y="2903"/>
                    <a:pt x="31423" y="2569"/>
                    <a:pt x="34359" y="2035"/>
                  </a:cubicBezTo>
                  <a:cubicBezTo>
                    <a:pt x="36927" y="1602"/>
                    <a:pt x="39462" y="1035"/>
                    <a:pt x="41931" y="334"/>
                  </a:cubicBezTo>
                  <a:cubicBezTo>
                    <a:pt x="41931" y="234"/>
                    <a:pt x="41897" y="134"/>
                    <a:pt x="418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8"/>
            <p:cNvSpPr/>
            <p:nvPr/>
          </p:nvSpPr>
          <p:spPr>
            <a:xfrm>
              <a:off x="5876871" y="3516921"/>
              <a:ext cx="614914" cy="64189"/>
            </a:xfrm>
            <a:custGeom>
              <a:rect b="b" l="l" r="r" t="t"/>
              <a:pathLst>
                <a:path extrusionOk="0" h="4290" w="41097">
                  <a:moveTo>
                    <a:pt x="40950" y="1"/>
                  </a:moveTo>
                  <a:cubicBezTo>
                    <a:pt x="39550" y="1"/>
                    <a:pt x="38339" y="848"/>
                    <a:pt x="37161" y="1503"/>
                  </a:cubicBezTo>
                  <a:cubicBezTo>
                    <a:pt x="36427" y="1870"/>
                    <a:pt x="35693" y="2170"/>
                    <a:pt x="34859" y="2203"/>
                  </a:cubicBezTo>
                  <a:cubicBezTo>
                    <a:pt x="34783" y="2207"/>
                    <a:pt x="34707" y="2208"/>
                    <a:pt x="34631" y="2208"/>
                  </a:cubicBezTo>
                  <a:cubicBezTo>
                    <a:pt x="33968" y="2208"/>
                    <a:pt x="33286" y="2083"/>
                    <a:pt x="32657" y="1903"/>
                  </a:cubicBezTo>
                  <a:cubicBezTo>
                    <a:pt x="31543" y="1644"/>
                    <a:pt x="30368" y="1264"/>
                    <a:pt x="29210" y="1264"/>
                  </a:cubicBezTo>
                  <a:cubicBezTo>
                    <a:pt x="28879" y="1264"/>
                    <a:pt x="28548" y="1295"/>
                    <a:pt x="28221" y="1369"/>
                  </a:cubicBezTo>
                  <a:cubicBezTo>
                    <a:pt x="26753" y="1703"/>
                    <a:pt x="25719" y="2804"/>
                    <a:pt x="24418" y="3471"/>
                  </a:cubicBezTo>
                  <a:cubicBezTo>
                    <a:pt x="23775" y="3796"/>
                    <a:pt x="23131" y="3924"/>
                    <a:pt x="22488" y="3924"/>
                  </a:cubicBezTo>
                  <a:cubicBezTo>
                    <a:pt x="20365" y="3924"/>
                    <a:pt x="18245" y="2534"/>
                    <a:pt x="16146" y="2303"/>
                  </a:cubicBezTo>
                  <a:cubicBezTo>
                    <a:pt x="15949" y="2277"/>
                    <a:pt x="15752" y="2264"/>
                    <a:pt x="15556" y="2264"/>
                  </a:cubicBezTo>
                  <a:cubicBezTo>
                    <a:pt x="15021" y="2264"/>
                    <a:pt x="14490" y="2357"/>
                    <a:pt x="13977" y="2504"/>
                  </a:cubicBezTo>
                  <a:cubicBezTo>
                    <a:pt x="13210" y="2770"/>
                    <a:pt x="12510" y="3137"/>
                    <a:pt x="11743" y="3404"/>
                  </a:cubicBezTo>
                  <a:cubicBezTo>
                    <a:pt x="11176" y="3617"/>
                    <a:pt x="10575" y="3729"/>
                    <a:pt x="9965" y="3729"/>
                  </a:cubicBezTo>
                  <a:cubicBezTo>
                    <a:pt x="9714" y="3729"/>
                    <a:pt x="9460" y="3710"/>
                    <a:pt x="9207" y="3671"/>
                  </a:cubicBezTo>
                  <a:cubicBezTo>
                    <a:pt x="8307" y="3538"/>
                    <a:pt x="7439" y="3237"/>
                    <a:pt x="6639" y="2837"/>
                  </a:cubicBezTo>
                  <a:cubicBezTo>
                    <a:pt x="5138" y="2170"/>
                    <a:pt x="3670" y="1303"/>
                    <a:pt x="2036" y="1069"/>
                  </a:cubicBezTo>
                  <a:cubicBezTo>
                    <a:pt x="1824" y="1048"/>
                    <a:pt x="1606" y="1037"/>
                    <a:pt x="1387" y="1037"/>
                  </a:cubicBezTo>
                  <a:cubicBezTo>
                    <a:pt x="914" y="1037"/>
                    <a:pt x="434" y="1089"/>
                    <a:pt x="1" y="1203"/>
                  </a:cubicBezTo>
                  <a:cubicBezTo>
                    <a:pt x="1" y="1303"/>
                    <a:pt x="1" y="1436"/>
                    <a:pt x="1" y="1570"/>
                  </a:cubicBezTo>
                  <a:cubicBezTo>
                    <a:pt x="424" y="1437"/>
                    <a:pt x="859" y="1378"/>
                    <a:pt x="1297" y="1378"/>
                  </a:cubicBezTo>
                  <a:cubicBezTo>
                    <a:pt x="2069" y="1378"/>
                    <a:pt x="2847" y="1560"/>
                    <a:pt x="3570" y="1836"/>
                  </a:cubicBezTo>
                  <a:cubicBezTo>
                    <a:pt x="5171" y="2403"/>
                    <a:pt x="6606" y="3371"/>
                    <a:pt x="8273" y="3838"/>
                  </a:cubicBezTo>
                  <a:cubicBezTo>
                    <a:pt x="8823" y="3975"/>
                    <a:pt x="9388" y="4065"/>
                    <a:pt x="9958" y="4065"/>
                  </a:cubicBezTo>
                  <a:cubicBezTo>
                    <a:pt x="10218" y="4065"/>
                    <a:pt x="10480" y="4046"/>
                    <a:pt x="10742" y="4005"/>
                  </a:cubicBezTo>
                  <a:cubicBezTo>
                    <a:pt x="11509" y="3905"/>
                    <a:pt x="12243" y="3571"/>
                    <a:pt x="12943" y="3271"/>
                  </a:cubicBezTo>
                  <a:cubicBezTo>
                    <a:pt x="13677" y="2971"/>
                    <a:pt x="14444" y="2670"/>
                    <a:pt x="15212" y="2604"/>
                  </a:cubicBezTo>
                  <a:cubicBezTo>
                    <a:pt x="15301" y="2599"/>
                    <a:pt x="15390" y="2597"/>
                    <a:pt x="15479" y="2597"/>
                  </a:cubicBezTo>
                  <a:cubicBezTo>
                    <a:pt x="16090" y="2597"/>
                    <a:pt x="16697" y="2696"/>
                    <a:pt x="17280" y="2870"/>
                  </a:cubicBezTo>
                  <a:cubicBezTo>
                    <a:pt x="18681" y="3237"/>
                    <a:pt x="19982" y="3905"/>
                    <a:pt x="21383" y="4171"/>
                  </a:cubicBezTo>
                  <a:cubicBezTo>
                    <a:pt x="21757" y="4246"/>
                    <a:pt x="22132" y="4290"/>
                    <a:pt x="22507" y="4290"/>
                  </a:cubicBezTo>
                  <a:cubicBezTo>
                    <a:pt x="22799" y="4290"/>
                    <a:pt x="23092" y="4263"/>
                    <a:pt x="23384" y="4205"/>
                  </a:cubicBezTo>
                  <a:cubicBezTo>
                    <a:pt x="24051" y="4071"/>
                    <a:pt x="24685" y="3738"/>
                    <a:pt x="25286" y="3371"/>
                  </a:cubicBezTo>
                  <a:cubicBezTo>
                    <a:pt x="25886" y="2971"/>
                    <a:pt x="26486" y="2537"/>
                    <a:pt x="27120" y="2170"/>
                  </a:cubicBezTo>
                  <a:cubicBezTo>
                    <a:pt x="27754" y="1803"/>
                    <a:pt x="28454" y="1603"/>
                    <a:pt x="29222" y="1603"/>
                  </a:cubicBezTo>
                  <a:cubicBezTo>
                    <a:pt x="30723" y="1603"/>
                    <a:pt x="32157" y="2237"/>
                    <a:pt x="33625" y="2470"/>
                  </a:cubicBezTo>
                  <a:cubicBezTo>
                    <a:pt x="33992" y="2520"/>
                    <a:pt x="34359" y="2554"/>
                    <a:pt x="34726" y="2554"/>
                  </a:cubicBezTo>
                  <a:cubicBezTo>
                    <a:pt x="35093" y="2554"/>
                    <a:pt x="35459" y="2520"/>
                    <a:pt x="35826" y="2437"/>
                  </a:cubicBezTo>
                  <a:cubicBezTo>
                    <a:pt x="36560" y="2237"/>
                    <a:pt x="37261" y="1836"/>
                    <a:pt x="37928" y="1469"/>
                  </a:cubicBezTo>
                  <a:cubicBezTo>
                    <a:pt x="38818" y="961"/>
                    <a:pt x="39890" y="331"/>
                    <a:pt x="40942" y="331"/>
                  </a:cubicBezTo>
                  <a:cubicBezTo>
                    <a:pt x="40994" y="331"/>
                    <a:pt x="41045" y="332"/>
                    <a:pt x="41097" y="335"/>
                  </a:cubicBezTo>
                  <a:cubicBezTo>
                    <a:pt x="41097" y="202"/>
                    <a:pt x="41063" y="102"/>
                    <a:pt x="41030" y="2"/>
                  </a:cubicBezTo>
                  <a:cubicBezTo>
                    <a:pt x="41003" y="1"/>
                    <a:pt x="40976" y="1"/>
                    <a:pt x="40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8"/>
            <p:cNvSpPr/>
            <p:nvPr/>
          </p:nvSpPr>
          <p:spPr>
            <a:xfrm>
              <a:off x="5876377" y="3495480"/>
              <a:ext cx="609916" cy="37451"/>
            </a:xfrm>
            <a:custGeom>
              <a:rect b="b" l="l" r="r" t="t"/>
              <a:pathLst>
                <a:path extrusionOk="0" h="2503" w="40763">
                  <a:moveTo>
                    <a:pt x="40696" y="0"/>
                  </a:moveTo>
                  <a:cubicBezTo>
                    <a:pt x="38361" y="434"/>
                    <a:pt x="36026" y="801"/>
                    <a:pt x="33658" y="1068"/>
                  </a:cubicBezTo>
                  <a:cubicBezTo>
                    <a:pt x="30789" y="1435"/>
                    <a:pt x="27887" y="1702"/>
                    <a:pt x="24985" y="1902"/>
                  </a:cubicBezTo>
                  <a:cubicBezTo>
                    <a:pt x="22116" y="2069"/>
                    <a:pt x="19214" y="2169"/>
                    <a:pt x="16345" y="2169"/>
                  </a:cubicBezTo>
                  <a:cubicBezTo>
                    <a:pt x="13443" y="2169"/>
                    <a:pt x="10575" y="2069"/>
                    <a:pt x="7673" y="1868"/>
                  </a:cubicBezTo>
                  <a:cubicBezTo>
                    <a:pt x="5137" y="1702"/>
                    <a:pt x="2569" y="1468"/>
                    <a:pt x="0" y="1168"/>
                  </a:cubicBezTo>
                  <a:lnTo>
                    <a:pt x="0" y="1501"/>
                  </a:lnTo>
                  <a:lnTo>
                    <a:pt x="134" y="1501"/>
                  </a:lnTo>
                  <a:cubicBezTo>
                    <a:pt x="3003" y="1868"/>
                    <a:pt x="5905" y="2135"/>
                    <a:pt x="8807" y="2269"/>
                  </a:cubicBezTo>
                  <a:cubicBezTo>
                    <a:pt x="11709" y="2435"/>
                    <a:pt x="14611" y="2502"/>
                    <a:pt x="17513" y="2502"/>
                  </a:cubicBezTo>
                  <a:cubicBezTo>
                    <a:pt x="20415" y="2469"/>
                    <a:pt x="23317" y="2369"/>
                    <a:pt x="26186" y="2169"/>
                  </a:cubicBezTo>
                  <a:cubicBezTo>
                    <a:pt x="29088" y="1968"/>
                    <a:pt x="31957" y="1668"/>
                    <a:pt x="34825" y="1268"/>
                  </a:cubicBezTo>
                  <a:cubicBezTo>
                    <a:pt x="36827" y="1001"/>
                    <a:pt x="38795" y="701"/>
                    <a:pt x="40763" y="334"/>
                  </a:cubicBezTo>
                  <a:cubicBezTo>
                    <a:pt x="40730" y="234"/>
                    <a:pt x="40730" y="134"/>
                    <a:pt x="406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8"/>
            <p:cNvSpPr/>
            <p:nvPr/>
          </p:nvSpPr>
          <p:spPr>
            <a:xfrm>
              <a:off x="6040574" y="3190322"/>
              <a:ext cx="199166" cy="233804"/>
            </a:xfrm>
            <a:custGeom>
              <a:rect b="b" l="l" r="r" t="t"/>
              <a:pathLst>
                <a:path extrusionOk="0" h="15626" w="13311">
                  <a:moveTo>
                    <a:pt x="71" y="0"/>
                  </a:moveTo>
                  <a:cubicBezTo>
                    <a:pt x="57" y="0"/>
                    <a:pt x="44" y="4"/>
                    <a:pt x="34" y="14"/>
                  </a:cubicBezTo>
                  <a:cubicBezTo>
                    <a:pt x="1" y="14"/>
                    <a:pt x="1" y="81"/>
                    <a:pt x="1" y="114"/>
                  </a:cubicBezTo>
                  <a:cubicBezTo>
                    <a:pt x="3170" y="6152"/>
                    <a:pt x="7740" y="11489"/>
                    <a:pt x="13177" y="15592"/>
                  </a:cubicBezTo>
                  <a:cubicBezTo>
                    <a:pt x="13177" y="15625"/>
                    <a:pt x="13177" y="15625"/>
                    <a:pt x="13210" y="15625"/>
                  </a:cubicBezTo>
                  <a:cubicBezTo>
                    <a:pt x="13244" y="15625"/>
                    <a:pt x="13277" y="15625"/>
                    <a:pt x="13277" y="15592"/>
                  </a:cubicBezTo>
                  <a:cubicBezTo>
                    <a:pt x="13310" y="15559"/>
                    <a:pt x="13310" y="15492"/>
                    <a:pt x="13277" y="15459"/>
                  </a:cubicBezTo>
                  <a:cubicBezTo>
                    <a:pt x="7840" y="11389"/>
                    <a:pt x="3337" y="6052"/>
                    <a:pt x="168" y="47"/>
                  </a:cubicBezTo>
                  <a:cubicBezTo>
                    <a:pt x="144" y="24"/>
                    <a:pt x="104" y="0"/>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8"/>
            <p:cNvSpPr/>
            <p:nvPr/>
          </p:nvSpPr>
          <p:spPr>
            <a:xfrm>
              <a:off x="6042579" y="3220770"/>
              <a:ext cx="181690" cy="271225"/>
            </a:xfrm>
            <a:custGeom>
              <a:rect b="b" l="l" r="r" t="t"/>
              <a:pathLst>
                <a:path extrusionOk="0" h="18127" w="12143">
                  <a:moveTo>
                    <a:pt x="118" y="0"/>
                  </a:moveTo>
                  <a:cubicBezTo>
                    <a:pt x="103" y="0"/>
                    <a:pt x="87" y="4"/>
                    <a:pt x="67" y="14"/>
                  </a:cubicBezTo>
                  <a:cubicBezTo>
                    <a:pt x="34" y="14"/>
                    <a:pt x="0" y="81"/>
                    <a:pt x="34" y="114"/>
                  </a:cubicBezTo>
                  <a:cubicBezTo>
                    <a:pt x="2636" y="6852"/>
                    <a:pt x="6772" y="13090"/>
                    <a:pt x="11976" y="18127"/>
                  </a:cubicBezTo>
                  <a:lnTo>
                    <a:pt x="12042" y="18127"/>
                  </a:lnTo>
                  <a:cubicBezTo>
                    <a:pt x="12076" y="18127"/>
                    <a:pt x="12076" y="18127"/>
                    <a:pt x="12109" y="18094"/>
                  </a:cubicBezTo>
                  <a:cubicBezTo>
                    <a:pt x="12142" y="18060"/>
                    <a:pt x="12142" y="18027"/>
                    <a:pt x="12109" y="17993"/>
                  </a:cubicBezTo>
                  <a:cubicBezTo>
                    <a:pt x="6905" y="12990"/>
                    <a:pt x="2802" y="6785"/>
                    <a:pt x="201" y="47"/>
                  </a:cubicBezTo>
                  <a:cubicBezTo>
                    <a:pt x="177" y="24"/>
                    <a:pt x="153" y="0"/>
                    <a:pt x="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8"/>
            <p:cNvSpPr/>
            <p:nvPr/>
          </p:nvSpPr>
          <p:spPr>
            <a:xfrm>
              <a:off x="5917299" y="2995377"/>
              <a:ext cx="477663" cy="170752"/>
            </a:xfrm>
            <a:custGeom>
              <a:rect b="b" l="l" r="r" t="t"/>
              <a:pathLst>
                <a:path extrusionOk="0" h="11412" w="31924">
                  <a:moveTo>
                    <a:pt x="29589" y="0"/>
                  </a:moveTo>
                  <a:cubicBezTo>
                    <a:pt x="19982" y="2702"/>
                    <a:pt x="9975" y="4103"/>
                    <a:pt x="1" y="4170"/>
                  </a:cubicBezTo>
                  <a:lnTo>
                    <a:pt x="1" y="8440"/>
                  </a:lnTo>
                  <a:cubicBezTo>
                    <a:pt x="5976" y="10418"/>
                    <a:pt x="12303" y="11411"/>
                    <a:pt x="18628" y="11411"/>
                  </a:cubicBezTo>
                  <a:cubicBezTo>
                    <a:pt x="22966" y="11411"/>
                    <a:pt x="27303" y="10944"/>
                    <a:pt x="31523" y="10008"/>
                  </a:cubicBezTo>
                  <a:cubicBezTo>
                    <a:pt x="31857" y="9174"/>
                    <a:pt x="31924" y="8240"/>
                    <a:pt x="31723" y="7372"/>
                  </a:cubicBezTo>
                  <a:cubicBezTo>
                    <a:pt x="31490" y="6505"/>
                    <a:pt x="30990" y="5705"/>
                    <a:pt x="30289" y="5171"/>
                  </a:cubicBezTo>
                  <a:lnTo>
                    <a:pt x="30289" y="5171"/>
                  </a:lnTo>
                  <a:cubicBezTo>
                    <a:pt x="30308" y="5173"/>
                    <a:pt x="30327" y="5174"/>
                    <a:pt x="30346" y="5174"/>
                  </a:cubicBezTo>
                  <a:cubicBezTo>
                    <a:pt x="30627" y="5174"/>
                    <a:pt x="30896" y="4949"/>
                    <a:pt x="30990" y="4637"/>
                  </a:cubicBezTo>
                  <a:cubicBezTo>
                    <a:pt x="31056" y="4337"/>
                    <a:pt x="30923" y="4003"/>
                    <a:pt x="30723" y="3770"/>
                  </a:cubicBezTo>
                  <a:cubicBezTo>
                    <a:pt x="30523" y="3536"/>
                    <a:pt x="30289" y="3303"/>
                    <a:pt x="30022" y="3136"/>
                  </a:cubicBezTo>
                  <a:cubicBezTo>
                    <a:pt x="30089" y="2035"/>
                    <a:pt x="29922" y="1035"/>
                    <a:pt x="295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8"/>
            <p:cNvSpPr/>
            <p:nvPr/>
          </p:nvSpPr>
          <p:spPr>
            <a:xfrm>
              <a:off x="6066534" y="3072239"/>
              <a:ext cx="287998" cy="31451"/>
            </a:xfrm>
            <a:custGeom>
              <a:rect b="b" l="l" r="r" t="t"/>
              <a:pathLst>
                <a:path extrusionOk="0" h="2102" w="19248">
                  <a:moveTo>
                    <a:pt x="19114" y="0"/>
                  </a:moveTo>
                  <a:cubicBezTo>
                    <a:pt x="14505" y="1289"/>
                    <a:pt x="9786" y="1933"/>
                    <a:pt x="5038" y="1933"/>
                  </a:cubicBezTo>
                  <a:cubicBezTo>
                    <a:pt x="3394" y="1933"/>
                    <a:pt x="1748" y="1856"/>
                    <a:pt x="101" y="1702"/>
                  </a:cubicBezTo>
                  <a:cubicBezTo>
                    <a:pt x="67" y="1702"/>
                    <a:pt x="1" y="1735"/>
                    <a:pt x="1" y="1802"/>
                  </a:cubicBezTo>
                  <a:cubicBezTo>
                    <a:pt x="1" y="1835"/>
                    <a:pt x="34" y="1902"/>
                    <a:pt x="101" y="1902"/>
                  </a:cubicBezTo>
                  <a:cubicBezTo>
                    <a:pt x="1735" y="2035"/>
                    <a:pt x="3370" y="2102"/>
                    <a:pt x="5004" y="2102"/>
                  </a:cubicBezTo>
                  <a:cubicBezTo>
                    <a:pt x="9774" y="2102"/>
                    <a:pt x="14544" y="1468"/>
                    <a:pt x="19181" y="167"/>
                  </a:cubicBezTo>
                  <a:cubicBezTo>
                    <a:pt x="19214" y="167"/>
                    <a:pt x="19248" y="101"/>
                    <a:pt x="19214" y="67"/>
                  </a:cubicBezTo>
                  <a:cubicBezTo>
                    <a:pt x="19214" y="34"/>
                    <a:pt x="19181" y="0"/>
                    <a:pt x="191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8"/>
            <p:cNvSpPr/>
            <p:nvPr/>
          </p:nvSpPr>
          <p:spPr>
            <a:xfrm>
              <a:off x="6099975" y="3051770"/>
              <a:ext cx="248063" cy="40444"/>
            </a:xfrm>
            <a:custGeom>
              <a:rect b="b" l="l" r="r" t="t"/>
              <a:pathLst>
                <a:path extrusionOk="0" h="2703" w="16579">
                  <a:moveTo>
                    <a:pt x="16446" y="1"/>
                  </a:moveTo>
                  <a:cubicBezTo>
                    <a:pt x="11142" y="1569"/>
                    <a:pt x="5638" y="2436"/>
                    <a:pt x="101" y="2536"/>
                  </a:cubicBezTo>
                  <a:cubicBezTo>
                    <a:pt x="34" y="2536"/>
                    <a:pt x="0" y="2569"/>
                    <a:pt x="0" y="2636"/>
                  </a:cubicBezTo>
                  <a:cubicBezTo>
                    <a:pt x="0" y="2669"/>
                    <a:pt x="34" y="2703"/>
                    <a:pt x="101" y="2703"/>
                  </a:cubicBezTo>
                  <a:cubicBezTo>
                    <a:pt x="5671" y="2603"/>
                    <a:pt x="11175" y="1769"/>
                    <a:pt x="16512" y="168"/>
                  </a:cubicBezTo>
                  <a:cubicBezTo>
                    <a:pt x="16546" y="168"/>
                    <a:pt x="16579" y="101"/>
                    <a:pt x="16579" y="68"/>
                  </a:cubicBezTo>
                  <a:cubicBezTo>
                    <a:pt x="16546" y="1"/>
                    <a:pt x="16512" y="1"/>
                    <a:pt x="164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8"/>
            <p:cNvSpPr/>
            <p:nvPr/>
          </p:nvSpPr>
          <p:spPr>
            <a:xfrm>
              <a:off x="5810498" y="3119161"/>
              <a:ext cx="141261" cy="269609"/>
            </a:xfrm>
            <a:custGeom>
              <a:rect b="b" l="l" r="r" t="t"/>
              <a:pathLst>
                <a:path extrusionOk="0" h="18019" w="9441">
                  <a:moveTo>
                    <a:pt x="4403" y="0"/>
                  </a:moveTo>
                  <a:cubicBezTo>
                    <a:pt x="3269" y="4670"/>
                    <a:pt x="2102" y="9340"/>
                    <a:pt x="734" y="13977"/>
                  </a:cubicBezTo>
                  <a:cubicBezTo>
                    <a:pt x="501" y="14777"/>
                    <a:pt x="234" y="15545"/>
                    <a:pt x="0" y="16345"/>
                  </a:cubicBezTo>
                  <a:cubicBezTo>
                    <a:pt x="2339" y="17451"/>
                    <a:pt x="5036" y="18018"/>
                    <a:pt x="7639" y="18018"/>
                  </a:cubicBezTo>
                  <a:cubicBezTo>
                    <a:pt x="7784" y="18018"/>
                    <a:pt x="7929" y="18016"/>
                    <a:pt x="8073" y="18013"/>
                  </a:cubicBezTo>
                  <a:cubicBezTo>
                    <a:pt x="8340" y="16946"/>
                    <a:pt x="8540" y="15845"/>
                    <a:pt x="8707" y="14744"/>
                  </a:cubicBezTo>
                  <a:cubicBezTo>
                    <a:pt x="9440" y="9941"/>
                    <a:pt x="9340" y="5037"/>
                    <a:pt x="8473" y="234"/>
                  </a:cubicBezTo>
                  <a:lnTo>
                    <a:pt x="44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8"/>
            <p:cNvSpPr/>
            <p:nvPr/>
          </p:nvSpPr>
          <p:spPr>
            <a:xfrm>
              <a:off x="5810498" y="3328275"/>
              <a:ext cx="130278" cy="60493"/>
            </a:xfrm>
            <a:custGeom>
              <a:rect b="b" l="l" r="r" t="t"/>
              <a:pathLst>
                <a:path extrusionOk="0" h="4043" w="8707">
                  <a:moveTo>
                    <a:pt x="734" y="1"/>
                  </a:moveTo>
                  <a:cubicBezTo>
                    <a:pt x="501" y="801"/>
                    <a:pt x="234" y="1569"/>
                    <a:pt x="0" y="2369"/>
                  </a:cubicBezTo>
                  <a:cubicBezTo>
                    <a:pt x="2339" y="3475"/>
                    <a:pt x="5036" y="4042"/>
                    <a:pt x="7639" y="4042"/>
                  </a:cubicBezTo>
                  <a:cubicBezTo>
                    <a:pt x="7784" y="4042"/>
                    <a:pt x="7929" y="4040"/>
                    <a:pt x="8073" y="4037"/>
                  </a:cubicBezTo>
                  <a:cubicBezTo>
                    <a:pt x="8340" y="2970"/>
                    <a:pt x="8540" y="1869"/>
                    <a:pt x="8707" y="768"/>
                  </a:cubicBezTo>
                  <a:lnTo>
                    <a:pt x="8707" y="768"/>
                  </a:lnTo>
                  <a:cubicBezTo>
                    <a:pt x="8130" y="811"/>
                    <a:pt x="7551" y="833"/>
                    <a:pt x="6971" y="833"/>
                  </a:cubicBezTo>
                  <a:cubicBezTo>
                    <a:pt x="4864" y="833"/>
                    <a:pt x="2748" y="550"/>
                    <a:pt x="7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8"/>
            <p:cNvSpPr/>
            <p:nvPr/>
          </p:nvSpPr>
          <p:spPr>
            <a:xfrm>
              <a:off x="5858407" y="3015740"/>
              <a:ext cx="101835" cy="142952"/>
            </a:xfrm>
            <a:custGeom>
              <a:rect b="b" l="l" r="r" t="t"/>
              <a:pathLst>
                <a:path extrusionOk="0" h="9554" w="6806">
                  <a:moveTo>
                    <a:pt x="3603" y="1"/>
                  </a:moveTo>
                  <a:cubicBezTo>
                    <a:pt x="1902" y="1"/>
                    <a:pt x="395" y="1958"/>
                    <a:pt x="201" y="4510"/>
                  </a:cubicBezTo>
                  <a:cubicBezTo>
                    <a:pt x="1" y="7146"/>
                    <a:pt x="1268" y="9380"/>
                    <a:pt x="3036" y="9547"/>
                  </a:cubicBezTo>
                  <a:cubicBezTo>
                    <a:pt x="3091" y="9551"/>
                    <a:pt x="3146" y="9553"/>
                    <a:pt x="3201" y="9553"/>
                  </a:cubicBezTo>
                  <a:cubicBezTo>
                    <a:pt x="4902" y="9553"/>
                    <a:pt x="6411" y="7565"/>
                    <a:pt x="6605" y="5044"/>
                  </a:cubicBezTo>
                  <a:cubicBezTo>
                    <a:pt x="6805" y="2409"/>
                    <a:pt x="5538" y="141"/>
                    <a:pt x="3770" y="7"/>
                  </a:cubicBezTo>
                  <a:cubicBezTo>
                    <a:pt x="3714" y="3"/>
                    <a:pt x="3658" y="1"/>
                    <a:pt x="36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8"/>
            <p:cNvSpPr/>
            <p:nvPr/>
          </p:nvSpPr>
          <p:spPr>
            <a:xfrm>
              <a:off x="5866397" y="3030164"/>
              <a:ext cx="67391" cy="90239"/>
            </a:xfrm>
            <a:custGeom>
              <a:rect b="b" l="l" r="r" t="t"/>
              <a:pathLst>
                <a:path extrusionOk="0" h="6031" w="4504">
                  <a:moveTo>
                    <a:pt x="2501" y="0"/>
                  </a:moveTo>
                  <a:cubicBezTo>
                    <a:pt x="1458" y="0"/>
                    <a:pt x="455" y="1163"/>
                    <a:pt x="234" y="2746"/>
                  </a:cubicBezTo>
                  <a:cubicBezTo>
                    <a:pt x="0" y="4414"/>
                    <a:pt x="734" y="5881"/>
                    <a:pt x="1835" y="6015"/>
                  </a:cubicBezTo>
                  <a:cubicBezTo>
                    <a:pt x="1906" y="6025"/>
                    <a:pt x="1976" y="6030"/>
                    <a:pt x="2046" y="6030"/>
                  </a:cubicBezTo>
                  <a:cubicBezTo>
                    <a:pt x="3099" y="6030"/>
                    <a:pt x="4051" y="4877"/>
                    <a:pt x="4270" y="3313"/>
                  </a:cubicBezTo>
                  <a:cubicBezTo>
                    <a:pt x="4504" y="1645"/>
                    <a:pt x="3803" y="177"/>
                    <a:pt x="2669" y="10"/>
                  </a:cubicBezTo>
                  <a:cubicBezTo>
                    <a:pt x="2613" y="4"/>
                    <a:pt x="2557" y="0"/>
                    <a:pt x="25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8"/>
            <p:cNvSpPr/>
            <p:nvPr/>
          </p:nvSpPr>
          <p:spPr>
            <a:xfrm>
              <a:off x="5305906" y="2546893"/>
              <a:ext cx="451703" cy="268382"/>
            </a:xfrm>
            <a:custGeom>
              <a:rect b="b" l="l" r="r" t="t"/>
              <a:pathLst>
                <a:path extrusionOk="0" h="17937" w="30189">
                  <a:moveTo>
                    <a:pt x="2974" y="0"/>
                  </a:moveTo>
                  <a:cubicBezTo>
                    <a:pt x="2079" y="0"/>
                    <a:pt x="1216" y="478"/>
                    <a:pt x="734" y="1321"/>
                  </a:cubicBezTo>
                  <a:cubicBezTo>
                    <a:pt x="0" y="2555"/>
                    <a:pt x="434" y="4156"/>
                    <a:pt x="1701" y="4856"/>
                  </a:cubicBezTo>
                  <a:lnTo>
                    <a:pt x="23584" y="17399"/>
                  </a:lnTo>
                  <a:cubicBezTo>
                    <a:pt x="23717" y="17466"/>
                    <a:pt x="23851" y="17532"/>
                    <a:pt x="23984" y="17599"/>
                  </a:cubicBezTo>
                  <a:cubicBezTo>
                    <a:pt x="24503" y="17829"/>
                    <a:pt x="25046" y="17937"/>
                    <a:pt x="25581" y="17937"/>
                  </a:cubicBezTo>
                  <a:cubicBezTo>
                    <a:pt x="27144" y="17937"/>
                    <a:pt x="28642" y="17013"/>
                    <a:pt x="29288" y="15497"/>
                  </a:cubicBezTo>
                  <a:cubicBezTo>
                    <a:pt x="30188" y="13429"/>
                    <a:pt x="29221" y="11061"/>
                    <a:pt x="27186" y="10194"/>
                  </a:cubicBezTo>
                  <a:lnTo>
                    <a:pt x="4003" y="220"/>
                  </a:lnTo>
                  <a:cubicBezTo>
                    <a:pt x="3669" y="71"/>
                    <a:pt x="3319" y="0"/>
                    <a:pt x="2974" y="0"/>
                  </a:cubicBez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8"/>
            <p:cNvSpPr/>
            <p:nvPr/>
          </p:nvSpPr>
          <p:spPr>
            <a:xfrm>
              <a:off x="5436274" y="2599516"/>
              <a:ext cx="74064" cy="93546"/>
            </a:xfrm>
            <a:custGeom>
              <a:rect b="b" l="l" r="r" t="t"/>
              <a:pathLst>
                <a:path extrusionOk="0" h="6252" w="4950">
                  <a:moveTo>
                    <a:pt x="4357" y="0"/>
                  </a:moveTo>
                  <a:cubicBezTo>
                    <a:pt x="4269" y="0"/>
                    <a:pt x="4178" y="31"/>
                    <a:pt x="4096" y="105"/>
                  </a:cubicBezTo>
                  <a:cubicBezTo>
                    <a:pt x="2429" y="1673"/>
                    <a:pt x="1094" y="3574"/>
                    <a:pt x="160" y="5643"/>
                  </a:cubicBezTo>
                  <a:cubicBezTo>
                    <a:pt x="0" y="5962"/>
                    <a:pt x="279" y="6251"/>
                    <a:pt x="534" y="6251"/>
                  </a:cubicBezTo>
                  <a:cubicBezTo>
                    <a:pt x="652" y="6251"/>
                    <a:pt x="764" y="6190"/>
                    <a:pt x="827" y="6043"/>
                  </a:cubicBezTo>
                  <a:cubicBezTo>
                    <a:pt x="1761" y="4041"/>
                    <a:pt x="3029" y="2207"/>
                    <a:pt x="4663" y="672"/>
                  </a:cubicBezTo>
                  <a:cubicBezTo>
                    <a:pt x="4949" y="387"/>
                    <a:pt x="4669" y="0"/>
                    <a:pt x="4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8"/>
            <p:cNvSpPr/>
            <p:nvPr/>
          </p:nvSpPr>
          <p:spPr>
            <a:xfrm>
              <a:off x="5382544" y="2594115"/>
              <a:ext cx="113266" cy="65401"/>
            </a:xfrm>
            <a:custGeom>
              <a:rect b="b" l="l" r="r" t="t"/>
              <a:pathLst>
                <a:path extrusionOk="0" h="4371" w="7570">
                  <a:moveTo>
                    <a:pt x="7097" y="1"/>
                  </a:moveTo>
                  <a:cubicBezTo>
                    <a:pt x="7053" y="1"/>
                    <a:pt x="7005" y="11"/>
                    <a:pt x="6954" y="33"/>
                  </a:cubicBezTo>
                  <a:cubicBezTo>
                    <a:pt x="4518" y="867"/>
                    <a:pt x="2317" y="2134"/>
                    <a:pt x="315" y="3702"/>
                  </a:cubicBezTo>
                  <a:cubicBezTo>
                    <a:pt x="1" y="3964"/>
                    <a:pt x="284" y="4371"/>
                    <a:pt x="614" y="4371"/>
                  </a:cubicBezTo>
                  <a:cubicBezTo>
                    <a:pt x="704" y="4371"/>
                    <a:pt x="797" y="4340"/>
                    <a:pt x="883" y="4269"/>
                  </a:cubicBezTo>
                  <a:cubicBezTo>
                    <a:pt x="2751" y="2768"/>
                    <a:pt x="4885" y="1600"/>
                    <a:pt x="7154" y="800"/>
                  </a:cubicBezTo>
                  <a:cubicBezTo>
                    <a:pt x="7569" y="651"/>
                    <a:pt x="7456" y="1"/>
                    <a:pt x="70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8"/>
            <p:cNvSpPr/>
            <p:nvPr/>
          </p:nvSpPr>
          <p:spPr>
            <a:xfrm>
              <a:off x="5682719" y="2686597"/>
              <a:ext cx="50932" cy="50469"/>
            </a:xfrm>
            <a:custGeom>
              <a:rect b="b" l="l" r="r" t="t"/>
              <a:pathLst>
                <a:path extrusionOk="0" h="3373" w="3404">
                  <a:moveTo>
                    <a:pt x="80" y="1"/>
                  </a:moveTo>
                  <a:cubicBezTo>
                    <a:pt x="51" y="1"/>
                    <a:pt x="20" y="17"/>
                    <a:pt x="1" y="56"/>
                  </a:cubicBezTo>
                  <a:cubicBezTo>
                    <a:pt x="1" y="56"/>
                    <a:pt x="1" y="89"/>
                    <a:pt x="1" y="89"/>
                  </a:cubicBezTo>
                  <a:cubicBezTo>
                    <a:pt x="1" y="123"/>
                    <a:pt x="34" y="156"/>
                    <a:pt x="34" y="156"/>
                  </a:cubicBezTo>
                  <a:cubicBezTo>
                    <a:pt x="1302" y="990"/>
                    <a:pt x="2403" y="2057"/>
                    <a:pt x="3203" y="3325"/>
                  </a:cubicBezTo>
                  <a:cubicBezTo>
                    <a:pt x="3227" y="3349"/>
                    <a:pt x="3267" y="3372"/>
                    <a:pt x="3300" y="3372"/>
                  </a:cubicBezTo>
                  <a:cubicBezTo>
                    <a:pt x="3314" y="3372"/>
                    <a:pt x="3327" y="3368"/>
                    <a:pt x="3337" y="3358"/>
                  </a:cubicBezTo>
                  <a:cubicBezTo>
                    <a:pt x="3370" y="3325"/>
                    <a:pt x="3403" y="3258"/>
                    <a:pt x="3370" y="3225"/>
                  </a:cubicBezTo>
                  <a:cubicBezTo>
                    <a:pt x="2536" y="1957"/>
                    <a:pt x="1435" y="823"/>
                    <a:pt x="134" y="23"/>
                  </a:cubicBezTo>
                  <a:cubicBezTo>
                    <a:pt x="120" y="9"/>
                    <a:pt x="101" y="1"/>
                    <a:pt x="80" y="1"/>
                  </a:cubicBezTo>
                  <a:close/>
                </a:path>
              </a:pathLst>
            </a:custGeom>
            <a:solidFill>
              <a:srgbClr val="B56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8"/>
            <p:cNvSpPr/>
            <p:nvPr/>
          </p:nvSpPr>
          <p:spPr>
            <a:xfrm>
              <a:off x="5147350" y="2453498"/>
              <a:ext cx="240238" cy="170632"/>
            </a:xfrm>
            <a:custGeom>
              <a:rect b="b" l="l" r="r" t="t"/>
              <a:pathLst>
                <a:path extrusionOk="0" h="11404" w="16056">
                  <a:moveTo>
                    <a:pt x="14156" y="1"/>
                  </a:moveTo>
                  <a:cubicBezTo>
                    <a:pt x="13520" y="1"/>
                    <a:pt x="12966" y="4594"/>
                    <a:pt x="12966" y="4594"/>
                  </a:cubicBezTo>
                  <a:cubicBezTo>
                    <a:pt x="12966" y="4594"/>
                    <a:pt x="3534" y="1393"/>
                    <a:pt x="1893" y="1393"/>
                  </a:cubicBezTo>
                  <a:cubicBezTo>
                    <a:pt x="1761" y="1393"/>
                    <a:pt x="1680" y="1414"/>
                    <a:pt x="1658" y="1458"/>
                  </a:cubicBezTo>
                  <a:cubicBezTo>
                    <a:pt x="1324" y="2059"/>
                    <a:pt x="6094" y="3927"/>
                    <a:pt x="6094" y="3927"/>
                  </a:cubicBezTo>
                  <a:cubicBezTo>
                    <a:pt x="6094" y="3927"/>
                    <a:pt x="2529" y="3073"/>
                    <a:pt x="1000" y="3073"/>
                  </a:cubicBezTo>
                  <a:cubicBezTo>
                    <a:pt x="618" y="3073"/>
                    <a:pt x="363" y="3126"/>
                    <a:pt x="323" y="3260"/>
                  </a:cubicBezTo>
                  <a:cubicBezTo>
                    <a:pt x="123" y="3893"/>
                    <a:pt x="5827" y="5628"/>
                    <a:pt x="5827" y="5628"/>
                  </a:cubicBezTo>
                  <a:cubicBezTo>
                    <a:pt x="5827" y="5628"/>
                    <a:pt x="2743" y="5232"/>
                    <a:pt x="1082" y="5232"/>
                  </a:cubicBezTo>
                  <a:cubicBezTo>
                    <a:pt x="432" y="5232"/>
                    <a:pt x="0" y="5292"/>
                    <a:pt x="56" y="5461"/>
                  </a:cubicBezTo>
                  <a:cubicBezTo>
                    <a:pt x="257" y="6062"/>
                    <a:pt x="5594" y="7196"/>
                    <a:pt x="5594" y="7196"/>
                  </a:cubicBezTo>
                  <a:cubicBezTo>
                    <a:pt x="5594" y="7196"/>
                    <a:pt x="757" y="7196"/>
                    <a:pt x="924" y="7596"/>
                  </a:cubicBezTo>
                  <a:cubicBezTo>
                    <a:pt x="1090" y="7996"/>
                    <a:pt x="5961" y="8930"/>
                    <a:pt x="5961" y="8930"/>
                  </a:cubicBezTo>
                  <a:cubicBezTo>
                    <a:pt x="8196" y="9764"/>
                    <a:pt x="10697" y="10998"/>
                    <a:pt x="11798" y="11265"/>
                  </a:cubicBezTo>
                  <a:cubicBezTo>
                    <a:pt x="12228" y="11360"/>
                    <a:pt x="12609" y="11403"/>
                    <a:pt x="12948" y="11403"/>
                  </a:cubicBezTo>
                  <a:cubicBezTo>
                    <a:pt x="16056" y="11403"/>
                    <a:pt x="15567" y="7796"/>
                    <a:pt x="15567" y="7796"/>
                  </a:cubicBezTo>
                  <a:cubicBezTo>
                    <a:pt x="15567" y="7796"/>
                    <a:pt x="14867" y="424"/>
                    <a:pt x="14233" y="24"/>
                  </a:cubicBezTo>
                  <a:cubicBezTo>
                    <a:pt x="14207" y="8"/>
                    <a:pt x="14182" y="1"/>
                    <a:pt x="14156" y="1"/>
                  </a:cubicBez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8"/>
            <p:cNvSpPr/>
            <p:nvPr/>
          </p:nvSpPr>
          <p:spPr>
            <a:xfrm>
              <a:off x="6012131" y="2260692"/>
              <a:ext cx="129785" cy="136353"/>
            </a:xfrm>
            <a:custGeom>
              <a:rect b="b" l="l" r="r" t="t"/>
              <a:pathLst>
                <a:path extrusionOk="0" h="9113" w="8674">
                  <a:moveTo>
                    <a:pt x="1" y="1"/>
                  </a:moveTo>
                  <a:lnTo>
                    <a:pt x="601" y="8507"/>
                  </a:lnTo>
                  <a:cubicBezTo>
                    <a:pt x="601" y="8507"/>
                    <a:pt x="2429" y="9112"/>
                    <a:pt x="4527" y="9112"/>
                  </a:cubicBezTo>
                  <a:cubicBezTo>
                    <a:pt x="5946" y="9112"/>
                    <a:pt x="7489" y="8835"/>
                    <a:pt x="8673" y="7906"/>
                  </a:cubicBezTo>
                  <a:lnTo>
                    <a:pt x="7639" y="1535"/>
                  </a:lnTo>
                  <a:lnTo>
                    <a:pt x="1" y="1"/>
                  </a:ln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8"/>
            <p:cNvSpPr/>
            <p:nvPr/>
          </p:nvSpPr>
          <p:spPr>
            <a:xfrm>
              <a:off x="6045572" y="2312103"/>
              <a:ext cx="90852" cy="33725"/>
            </a:xfrm>
            <a:custGeom>
              <a:rect b="b" l="l" r="r" t="t"/>
              <a:pathLst>
                <a:path extrusionOk="0" h="2254" w="6072">
                  <a:moveTo>
                    <a:pt x="5705" y="0"/>
                  </a:moveTo>
                  <a:lnTo>
                    <a:pt x="1" y="401"/>
                  </a:lnTo>
                  <a:cubicBezTo>
                    <a:pt x="1" y="401"/>
                    <a:pt x="1614" y="2254"/>
                    <a:pt x="5408" y="2254"/>
                  </a:cubicBezTo>
                  <a:cubicBezTo>
                    <a:pt x="5622" y="2254"/>
                    <a:pt x="5843" y="2248"/>
                    <a:pt x="6072" y="2235"/>
                  </a:cubicBezTo>
                  <a:lnTo>
                    <a:pt x="5705" y="0"/>
                  </a:lnTo>
                  <a:close/>
                </a:path>
              </a:pathLst>
            </a:custGeom>
            <a:solidFill>
              <a:srgbClr val="000000">
                <a:alpha val="19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8"/>
            <p:cNvSpPr/>
            <p:nvPr/>
          </p:nvSpPr>
          <p:spPr>
            <a:xfrm>
              <a:off x="5892342" y="1965125"/>
              <a:ext cx="308467" cy="304068"/>
            </a:xfrm>
            <a:custGeom>
              <a:rect b="b" l="l" r="r" t="t"/>
              <a:pathLst>
                <a:path extrusionOk="0" h="20322" w="20616">
                  <a:moveTo>
                    <a:pt x="10986" y="1"/>
                  </a:moveTo>
                  <a:cubicBezTo>
                    <a:pt x="10927" y="1"/>
                    <a:pt x="10868" y="3"/>
                    <a:pt x="10809" y="7"/>
                  </a:cubicBezTo>
                  <a:cubicBezTo>
                    <a:pt x="9908" y="41"/>
                    <a:pt x="9041" y="608"/>
                    <a:pt x="8607" y="1408"/>
                  </a:cubicBezTo>
                  <a:cubicBezTo>
                    <a:pt x="8309" y="927"/>
                    <a:pt x="7759" y="713"/>
                    <a:pt x="7195" y="713"/>
                  </a:cubicBezTo>
                  <a:cubicBezTo>
                    <a:pt x="6939" y="713"/>
                    <a:pt x="6679" y="758"/>
                    <a:pt x="6439" y="841"/>
                  </a:cubicBezTo>
                  <a:cubicBezTo>
                    <a:pt x="5672" y="1108"/>
                    <a:pt x="5105" y="1708"/>
                    <a:pt x="4604" y="2376"/>
                  </a:cubicBezTo>
                  <a:cubicBezTo>
                    <a:pt x="3437" y="3910"/>
                    <a:pt x="2669" y="5745"/>
                    <a:pt x="2369" y="7679"/>
                  </a:cubicBezTo>
                  <a:cubicBezTo>
                    <a:pt x="1268" y="7779"/>
                    <a:pt x="301" y="8713"/>
                    <a:pt x="134" y="9814"/>
                  </a:cubicBezTo>
                  <a:cubicBezTo>
                    <a:pt x="1" y="10948"/>
                    <a:pt x="701" y="12116"/>
                    <a:pt x="1769" y="12483"/>
                  </a:cubicBezTo>
                  <a:cubicBezTo>
                    <a:pt x="1235" y="12816"/>
                    <a:pt x="968" y="13550"/>
                    <a:pt x="1202" y="14184"/>
                  </a:cubicBezTo>
                  <a:cubicBezTo>
                    <a:pt x="1388" y="14712"/>
                    <a:pt x="1980" y="15125"/>
                    <a:pt x="2572" y="15125"/>
                  </a:cubicBezTo>
                  <a:cubicBezTo>
                    <a:pt x="2616" y="15125"/>
                    <a:pt x="2659" y="15123"/>
                    <a:pt x="2703" y="15118"/>
                  </a:cubicBezTo>
                  <a:cubicBezTo>
                    <a:pt x="3470" y="17119"/>
                    <a:pt x="4738" y="18921"/>
                    <a:pt x="6372" y="20322"/>
                  </a:cubicBezTo>
                  <a:lnTo>
                    <a:pt x="19115" y="12549"/>
                  </a:lnTo>
                  <a:cubicBezTo>
                    <a:pt x="19848" y="11115"/>
                    <a:pt x="20315" y="9514"/>
                    <a:pt x="20516" y="7913"/>
                  </a:cubicBezTo>
                  <a:cubicBezTo>
                    <a:pt x="20582" y="7346"/>
                    <a:pt x="20616" y="6745"/>
                    <a:pt x="20382" y="6212"/>
                  </a:cubicBezTo>
                  <a:cubicBezTo>
                    <a:pt x="20220" y="5791"/>
                    <a:pt x="19807" y="5276"/>
                    <a:pt x="19326" y="5276"/>
                  </a:cubicBezTo>
                  <a:cubicBezTo>
                    <a:pt x="19311" y="5276"/>
                    <a:pt x="19296" y="5277"/>
                    <a:pt x="19281" y="5278"/>
                  </a:cubicBezTo>
                  <a:cubicBezTo>
                    <a:pt x="19648" y="3743"/>
                    <a:pt x="18981" y="2009"/>
                    <a:pt x="17647" y="1108"/>
                  </a:cubicBezTo>
                  <a:cubicBezTo>
                    <a:pt x="17002" y="662"/>
                    <a:pt x="16219" y="437"/>
                    <a:pt x="15434" y="437"/>
                  </a:cubicBezTo>
                  <a:cubicBezTo>
                    <a:pt x="14634" y="437"/>
                    <a:pt x="13833" y="670"/>
                    <a:pt x="13177" y="1141"/>
                  </a:cubicBezTo>
                  <a:cubicBezTo>
                    <a:pt x="12677" y="454"/>
                    <a:pt x="11856" y="1"/>
                    <a:pt x="10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8"/>
            <p:cNvSpPr/>
            <p:nvPr/>
          </p:nvSpPr>
          <p:spPr>
            <a:xfrm>
              <a:off x="5936765" y="2033084"/>
              <a:ext cx="266542" cy="299220"/>
            </a:xfrm>
            <a:custGeom>
              <a:rect b="b" l="l" r="r" t="t"/>
              <a:pathLst>
                <a:path extrusionOk="0" h="19998" w="17814">
                  <a:moveTo>
                    <a:pt x="11731" y="0"/>
                  </a:moveTo>
                  <a:cubicBezTo>
                    <a:pt x="11680" y="0"/>
                    <a:pt x="11628" y="1"/>
                    <a:pt x="11576" y="2"/>
                  </a:cubicBezTo>
                  <a:cubicBezTo>
                    <a:pt x="3570" y="135"/>
                    <a:pt x="1" y="4505"/>
                    <a:pt x="1702" y="11743"/>
                  </a:cubicBezTo>
                  <a:cubicBezTo>
                    <a:pt x="2903" y="16938"/>
                    <a:pt x="6185" y="19997"/>
                    <a:pt x="10866" y="19997"/>
                  </a:cubicBezTo>
                  <a:cubicBezTo>
                    <a:pt x="11386" y="19997"/>
                    <a:pt x="11923" y="19959"/>
                    <a:pt x="12476" y="19883"/>
                  </a:cubicBezTo>
                  <a:cubicBezTo>
                    <a:pt x="17580" y="19182"/>
                    <a:pt x="17813" y="14912"/>
                    <a:pt x="17246" y="10576"/>
                  </a:cubicBezTo>
                  <a:cubicBezTo>
                    <a:pt x="16488" y="4407"/>
                    <a:pt x="16316" y="0"/>
                    <a:pt x="11731" y="0"/>
                  </a:cubicBez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8"/>
            <p:cNvSpPr/>
            <p:nvPr/>
          </p:nvSpPr>
          <p:spPr>
            <a:xfrm>
              <a:off x="5947254" y="2031453"/>
              <a:ext cx="235585" cy="213290"/>
            </a:xfrm>
            <a:custGeom>
              <a:rect b="b" l="l" r="r" t="t"/>
              <a:pathLst>
                <a:path extrusionOk="0" h="14255" w="15745">
                  <a:moveTo>
                    <a:pt x="11363" y="1"/>
                  </a:moveTo>
                  <a:cubicBezTo>
                    <a:pt x="11176" y="1"/>
                    <a:pt x="10991" y="5"/>
                    <a:pt x="10808" y="11"/>
                  </a:cubicBezTo>
                  <a:cubicBezTo>
                    <a:pt x="9307" y="77"/>
                    <a:pt x="7772" y="211"/>
                    <a:pt x="6338" y="678"/>
                  </a:cubicBezTo>
                  <a:cubicBezTo>
                    <a:pt x="4904" y="1111"/>
                    <a:pt x="3503" y="1845"/>
                    <a:pt x="2469" y="2946"/>
                  </a:cubicBezTo>
                  <a:cubicBezTo>
                    <a:pt x="1101" y="4347"/>
                    <a:pt x="400" y="6315"/>
                    <a:pt x="200" y="8283"/>
                  </a:cubicBezTo>
                  <a:cubicBezTo>
                    <a:pt x="0" y="10251"/>
                    <a:pt x="300" y="12219"/>
                    <a:pt x="767" y="14154"/>
                  </a:cubicBezTo>
                  <a:lnTo>
                    <a:pt x="1001" y="14254"/>
                  </a:lnTo>
                  <a:cubicBezTo>
                    <a:pt x="2168" y="13587"/>
                    <a:pt x="3102" y="12486"/>
                    <a:pt x="3603" y="11219"/>
                  </a:cubicBezTo>
                  <a:cubicBezTo>
                    <a:pt x="4103" y="9951"/>
                    <a:pt x="4170" y="8483"/>
                    <a:pt x="3770" y="7182"/>
                  </a:cubicBezTo>
                  <a:lnTo>
                    <a:pt x="3770" y="7182"/>
                  </a:lnTo>
                  <a:cubicBezTo>
                    <a:pt x="3795" y="7185"/>
                    <a:pt x="3821" y="7186"/>
                    <a:pt x="3846" y="7186"/>
                  </a:cubicBezTo>
                  <a:cubicBezTo>
                    <a:pt x="4220" y="7186"/>
                    <a:pt x="4583" y="6961"/>
                    <a:pt x="4770" y="6649"/>
                  </a:cubicBezTo>
                  <a:cubicBezTo>
                    <a:pt x="4970" y="6315"/>
                    <a:pt x="4937" y="5848"/>
                    <a:pt x="4737" y="5515"/>
                  </a:cubicBezTo>
                  <a:lnTo>
                    <a:pt x="4737" y="5515"/>
                  </a:lnTo>
                  <a:cubicBezTo>
                    <a:pt x="5114" y="5531"/>
                    <a:pt x="5491" y="5540"/>
                    <a:pt x="5870" y="5540"/>
                  </a:cubicBezTo>
                  <a:cubicBezTo>
                    <a:pt x="8506" y="5540"/>
                    <a:pt x="11168" y="5135"/>
                    <a:pt x="13677" y="4347"/>
                  </a:cubicBezTo>
                  <a:cubicBezTo>
                    <a:pt x="14177" y="4180"/>
                    <a:pt x="14644" y="4014"/>
                    <a:pt x="15044" y="3713"/>
                  </a:cubicBezTo>
                  <a:cubicBezTo>
                    <a:pt x="15445" y="3413"/>
                    <a:pt x="15745" y="2913"/>
                    <a:pt x="15711" y="2412"/>
                  </a:cubicBezTo>
                  <a:cubicBezTo>
                    <a:pt x="15611" y="1412"/>
                    <a:pt x="14744" y="745"/>
                    <a:pt x="13810" y="378"/>
                  </a:cubicBezTo>
                  <a:cubicBezTo>
                    <a:pt x="13047" y="78"/>
                    <a:pt x="12195" y="1"/>
                    <a:pt x="11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8"/>
            <p:cNvSpPr/>
            <p:nvPr/>
          </p:nvSpPr>
          <p:spPr>
            <a:xfrm>
              <a:off x="5932770" y="2006735"/>
              <a:ext cx="257564" cy="185101"/>
            </a:xfrm>
            <a:custGeom>
              <a:rect b="b" l="l" r="r" t="t"/>
              <a:pathLst>
                <a:path extrusionOk="0" h="12371" w="17214">
                  <a:moveTo>
                    <a:pt x="11939" y="1"/>
                  </a:moveTo>
                  <a:cubicBezTo>
                    <a:pt x="1427" y="1"/>
                    <a:pt x="1" y="12370"/>
                    <a:pt x="1" y="12370"/>
                  </a:cubicBezTo>
                  <a:cubicBezTo>
                    <a:pt x="742" y="8663"/>
                    <a:pt x="5920" y="1860"/>
                    <a:pt x="12868" y="1860"/>
                  </a:cubicBezTo>
                  <a:cubicBezTo>
                    <a:pt x="14047" y="1860"/>
                    <a:pt x="15278" y="2056"/>
                    <a:pt x="16546" y="2497"/>
                  </a:cubicBezTo>
                  <a:cubicBezTo>
                    <a:pt x="16546" y="2497"/>
                    <a:pt x="17213" y="2030"/>
                    <a:pt x="16679" y="729"/>
                  </a:cubicBezTo>
                  <a:cubicBezTo>
                    <a:pt x="14923" y="224"/>
                    <a:pt x="13349" y="1"/>
                    <a:pt x="11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8"/>
            <p:cNvSpPr/>
            <p:nvPr/>
          </p:nvSpPr>
          <p:spPr>
            <a:xfrm>
              <a:off x="5920292" y="2092500"/>
              <a:ext cx="26469" cy="59910"/>
            </a:xfrm>
            <a:custGeom>
              <a:rect b="b" l="l" r="r" t="t"/>
              <a:pathLst>
                <a:path extrusionOk="0" h="4004" w="1769">
                  <a:moveTo>
                    <a:pt x="1" y="0"/>
                  </a:moveTo>
                  <a:cubicBezTo>
                    <a:pt x="1" y="734"/>
                    <a:pt x="68" y="1468"/>
                    <a:pt x="268" y="2202"/>
                  </a:cubicBezTo>
                  <a:cubicBezTo>
                    <a:pt x="501" y="2936"/>
                    <a:pt x="935" y="3536"/>
                    <a:pt x="1535" y="4003"/>
                  </a:cubicBezTo>
                  <a:cubicBezTo>
                    <a:pt x="1769" y="3269"/>
                    <a:pt x="1735" y="2435"/>
                    <a:pt x="1469" y="1735"/>
                  </a:cubicBezTo>
                  <a:cubicBezTo>
                    <a:pt x="1202" y="1001"/>
                    <a:pt x="668" y="40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8"/>
            <p:cNvSpPr/>
            <p:nvPr/>
          </p:nvSpPr>
          <p:spPr>
            <a:xfrm>
              <a:off x="5882362" y="2128664"/>
              <a:ext cx="60912" cy="25017"/>
            </a:xfrm>
            <a:custGeom>
              <a:rect b="b" l="l" r="r" t="t"/>
              <a:pathLst>
                <a:path extrusionOk="0" h="1672" w="4071">
                  <a:moveTo>
                    <a:pt x="1207" y="1"/>
                  </a:moveTo>
                  <a:cubicBezTo>
                    <a:pt x="799" y="1"/>
                    <a:pt x="391" y="77"/>
                    <a:pt x="1" y="218"/>
                  </a:cubicBezTo>
                  <a:cubicBezTo>
                    <a:pt x="568" y="719"/>
                    <a:pt x="1168" y="1119"/>
                    <a:pt x="1869" y="1419"/>
                  </a:cubicBezTo>
                  <a:cubicBezTo>
                    <a:pt x="2289" y="1599"/>
                    <a:pt x="2733" y="1672"/>
                    <a:pt x="3180" y="1672"/>
                  </a:cubicBezTo>
                  <a:cubicBezTo>
                    <a:pt x="3478" y="1672"/>
                    <a:pt x="3777" y="1640"/>
                    <a:pt x="4070" y="1586"/>
                  </a:cubicBezTo>
                  <a:cubicBezTo>
                    <a:pt x="3637" y="919"/>
                    <a:pt x="3003" y="419"/>
                    <a:pt x="2269" y="185"/>
                  </a:cubicBezTo>
                  <a:cubicBezTo>
                    <a:pt x="1925" y="60"/>
                    <a:pt x="1566" y="1"/>
                    <a:pt x="12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8"/>
            <p:cNvSpPr/>
            <p:nvPr/>
          </p:nvSpPr>
          <p:spPr>
            <a:xfrm>
              <a:off x="5932770" y="2140410"/>
              <a:ext cx="21980" cy="28459"/>
            </a:xfrm>
            <a:custGeom>
              <a:rect b="b" l="l" r="r" t="t"/>
              <a:pathLst>
                <a:path extrusionOk="0" h="1902" w="1469">
                  <a:moveTo>
                    <a:pt x="735" y="1"/>
                  </a:moveTo>
                  <a:cubicBezTo>
                    <a:pt x="334" y="1"/>
                    <a:pt x="1" y="401"/>
                    <a:pt x="1" y="935"/>
                  </a:cubicBezTo>
                  <a:cubicBezTo>
                    <a:pt x="1" y="1468"/>
                    <a:pt x="334" y="1902"/>
                    <a:pt x="735" y="1902"/>
                  </a:cubicBezTo>
                  <a:cubicBezTo>
                    <a:pt x="1135" y="1902"/>
                    <a:pt x="1469" y="1468"/>
                    <a:pt x="1469" y="935"/>
                  </a:cubicBezTo>
                  <a:cubicBezTo>
                    <a:pt x="1469" y="434"/>
                    <a:pt x="1135" y="1"/>
                    <a:pt x="7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8"/>
            <p:cNvSpPr/>
            <p:nvPr/>
          </p:nvSpPr>
          <p:spPr>
            <a:xfrm>
              <a:off x="6136902" y="2137971"/>
              <a:ext cx="47940" cy="10444"/>
            </a:xfrm>
            <a:custGeom>
              <a:rect b="b" l="l" r="r" t="t"/>
              <a:pathLst>
                <a:path extrusionOk="0" h="698" w="3204">
                  <a:moveTo>
                    <a:pt x="1523" y="1"/>
                  </a:moveTo>
                  <a:cubicBezTo>
                    <a:pt x="890" y="1"/>
                    <a:pt x="288" y="191"/>
                    <a:pt x="1" y="697"/>
                  </a:cubicBezTo>
                  <a:cubicBezTo>
                    <a:pt x="778" y="460"/>
                    <a:pt x="1890" y="418"/>
                    <a:pt x="2578" y="418"/>
                  </a:cubicBezTo>
                  <a:cubicBezTo>
                    <a:pt x="2954" y="418"/>
                    <a:pt x="3203" y="430"/>
                    <a:pt x="3203" y="430"/>
                  </a:cubicBezTo>
                  <a:cubicBezTo>
                    <a:pt x="2791" y="183"/>
                    <a:pt x="2142" y="1"/>
                    <a:pt x="15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8"/>
            <p:cNvSpPr/>
            <p:nvPr/>
          </p:nvSpPr>
          <p:spPr>
            <a:xfrm>
              <a:off x="6044076" y="2152215"/>
              <a:ext cx="46429" cy="16160"/>
            </a:xfrm>
            <a:custGeom>
              <a:rect b="b" l="l" r="r" t="t"/>
              <a:pathLst>
                <a:path extrusionOk="0" h="1080" w="3103">
                  <a:moveTo>
                    <a:pt x="2220" y="1"/>
                  </a:moveTo>
                  <a:cubicBezTo>
                    <a:pt x="1397" y="1"/>
                    <a:pt x="428" y="557"/>
                    <a:pt x="0" y="1080"/>
                  </a:cubicBezTo>
                  <a:cubicBezTo>
                    <a:pt x="0" y="1080"/>
                    <a:pt x="1868" y="346"/>
                    <a:pt x="3103" y="312"/>
                  </a:cubicBezTo>
                  <a:cubicBezTo>
                    <a:pt x="2863" y="91"/>
                    <a:pt x="2553" y="1"/>
                    <a:pt x="2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8"/>
            <p:cNvSpPr/>
            <p:nvPr/>
          </p:nvSpPr>
          <p:spPr>
            <a:xfrm>
              <a:off x="6152882" y="2183696"/>
              <a:ext cx="18479" cy="21157"/>
            </a:xfrm>
            <a:custGeom>
              <a:rect b="b" l="l" r="r" t="t"/>
              <a:pathLst>
                <a:path extrusionOk="0" h="1414" w="1235">
                  <a:moveTo>
                    <a:pt x="594" y="0"/>
                  </a:moveTo>
                  <a:cubicBezTo>
                    <a:pt x="563" y="0"/>
                    <a:pt x="532" y="3"/>
                    <a:pt x="501" y="10"/>
                  </a:cubicBezTo>
                  <a:cubicBezTo>
                    <a:pt x="200" y="43"/>
                    <a:pt x="0" y="377"/>
                    <a:pt x="34" y="777"/>
                  </a:cubicBezTo>
                  <a:cubicBezTo>
                    <a:pt x="97" y="1155"/>
                    <a:pt x="367" y="1413"/>
                    <a:pt x="650" y="1413"/>
                  </a:cubicBezTo>
                  <a:cubicBezTo>
                    <a:pt x="667" y="1413"/>
                    <a:pt x="684" y="1413"/>
                    <a:pt x="701" y="1411"/>
                  </a:cubicBezTo>
                  <a:cubicBezTo>
                    <a:pt x="1034" y="1377"/>
                    <a:pt x="1235" y="1010"/>
                    <a:pt x="1168" y="610"/>
                  </a:cubicBezTo>
                  <a:cubicBezTo>
                    <a:pt x="1138" y="278"/>
                    <a:pt x="889" y="0"/>
                    <a:pt x="5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8"/>
            <p:cNvSpPr/>
            <p:nvPr/>
          </p:nvSpPr>
          <p:spPr>
            <a:xfrm>
              <a:off x="6161366" y="2186329"/>
              <a:ext cx="6000" cy="7092"/>
            </a:xfrm>
            <a:custGeom>
              <a:rect b="b" l="l" r="r" t="t"/>
              <a:pathLst>
                <a:path extrusionOk="0" h="474" w="401">
                  <a:moveTo>
                    <a:pt x="167" y="0"/>
                  </a:moveTo>
                  <a:cubicBezTo>
                    <a:pt x="67" y="34"/>
                    <a:pt x="0" y="134"/>
                    <a:pt x="0" y="267"/>
                  </a:cubicBezTo>
                  <a:cubicBezTo>
                    <a:pt x="29" y="383"/>
                    <a:pt x="109" y="474"/>
                    <a:pt x="195" y="474"/>
                  </a:cubicBezTo>
                  <a:cubicBezTo>
                    <a:pt x="208" y="474"/>
                    <a:pt x="221" y="472"/>
                    <a:pt x="234" y="467"/>
                  </a:cubicBezTo>
                  <a:cubicBezTo>
                    <a:pt x="334" y="467"/>
                    <a:pt x="401" y="334"/>
                    <a:pt x="367" y="201"/>
                  </a:cubicBezTo>
                  <a:cubicBezTo>
                    <a:pt x="367" y="100"/>
                    <a:pt x="267"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8"/>
            <p:cNvSpPr/>
            <p:nvPr/>
          </p:nvSpPr>
          <p:spPr>
            <a:xfrm>
              <a:off x="6069527" y="2195277"/>
              <a:ext cx="18987" cy="21157"/>
            </a:xfrm>
            <a:custGeom>
              <a:rect b="b" l="l" r="r" t="t"/>
              <a:pathLst>
                <a:path extrusionOk="0" h="1414" w="1269">
                  <a:moveTo>
                    <a:pt x="591" y="0"/>
                  </a:moveTo>
                  <a:cubicBezTo>
                    <a:pt x="572" y="0"/>
                    <a:pt x="553" y="1"/>
                    <a:pt x="534" y="3"/>
                  </a:cubicBezTo>
                  <a:cubicBezTo>
                    <a:pt x="234" y="36"/>
                    <a:pt x="1" y="403"/>
                    <a:pt x="67" y="803"/>
                  </a:cubicBezTo>
                  <a:cubicBezTo>
                    <a:pt x="128" y="1136"/>
                    <a:pt x="380" y="1413"/>
                    <a:pt x="650" y="1413"/>
                  </a:cubicBezTo>
                  <a:cubicBezTo>
                    <a:pt x="678" y="1413"/>
                    <a:pt x="706" y="1410"/>
                    <a:pt x="735" y="1404"/>
                  </a:cubicBezTo>
                  <a:cubicBezTo>
                    <a:pt x="1068" y="1370"/>
                    <a:pt x="1268" y="1037"/>
                    <a:pt x="1202" y="637"/>
                  </a:cubicBezTo>
                  <a:cubicBezTo>
                    <a:pt x="1170" y="259"/>
                    <a:pt x="901" y="0"/>
                    <a:pt x="5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8"/>
            <p:cNvSpPr/>
            <p:nvPr/>
          </p:nvSpPr>
          <p:spPr>
            <a:xfrm>
              <a:off x="6078519" y="2198209"/>
              <a:ext cx="6000" cy="7092"/>
            </a:xfrm>
            <a:custGeom>
              <a:rect b="b" l="l" r="r" t="t"/>
              <a:pathLst>
                <a:path extrusionOk="0" h="474" w="401">
                  <a:moveTo>
                    <a:pt x="205" y="1"/>
                  </a:moveTo>
                  <a:cubicBezTo>
                    <a:pt x="193" y="1"/>
                    <a:pt x="180" y="3"/>
                    <a:pt x="167" y="7"/>
                  </a:cubicBezTo>
                  <a:cubicBezTo>
                    <a:pt x="67" y="7"/>
                    <a:pt x="0" y="140"/>
                    <a:pt x="0" y="274"/>
                  </a:cubicBezTo>
                  <a:cubicBezTo>
                    <a:pt x="33" y="374"/>
                    <a:pt x="134" y="474"/>
                    <a:pt x="234" y="474"/>
                  </a:cubicBezTo>
                  <a:cubicBezTo>
                    <a:pt x="334" y="441"/>
                    <a:pt x="400" y="341"/>
                    <a:pt x="367" y="207"/>
                  </a:cubicBezTo>
                  <a:cubicBezTo>
                    <a:pt x="338" y="91"/>
                    <a:pt x="284" y="1"/>
                    <a:pt x="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8"/>
            <p:cNvSpPr/>
            <p:nvPr/>
          </p:nvSpPr>
          <p:spPr>
            <a:xfrm>
              <a:off x="6127925" y="2205272"/>
              <a:ext cx="18479" cy="32484"/>
            </a:xfrm>
            <a:custGeom>
              <a:rect b="b" l="l" r="r" t="t"/>
              <a:pathLst>
                <a:path extrusionOk="0" h="2171" w="1235">
                  <a:moveTo>
                    <a:pt x="205" y="1"/>
                  </a:moveTo>
                  <a:cubicBezTo>
                    <a:pt x="171" y="1"/>
                    <a:pt x="136" y="12"/>
                    <a:pt x="101" y="35"/>
                  </a:cubicBezTo>
                  <a:cubicBezTo>
                    <a:pt x="34" y="69"/>
                    <a:pt x="0" y="169"/>
                    <a:pt x="34" y="269"/>
                  </a:cubicBezTo>
                  <a:cubicBezTo>
                    <a:pt x="101" y="436"/>
                    <a:pt x="267" y="602"/>
                    <a:pt x="401" y="803"/>
                  </a:cubicBezTo>
                  <a:cubicBezTo>
                    <a:pt x="534" y="969"/>
                    <a:pt x="701" y="1136"/>
                    <a:pt x="768" y="1236"/>
                  </a:cubicBezTo>
                  <a:cubicBezTo>
                    <a:pt x="801" y="1370"/>
                    <a:pt x="834" y="1436"/>
                    <a:pt x="801" y="1503"/>
                  </a:cubicBezTo>
                  <a:cubicBezTo>
                    <a:pt x="768" y="1636"/>
                    <a:pt x="601" y="1737"/>
                    <a:pt x="401" y="1803"/>
                  </a:cubicBezTo>
                  <a:cubicBezTo>
                    <a:pt x="301" y="1837"/>
                    <a:pt x="234" y="1937"/>
                    <a:pt x="267" y="2037"/>
                  </a:cubicBezTo>
                  <a:cubicBezTo>
                    <a:pt x="301" y="2137"/>
                    <a:pt x="401" y="2170"/>
                    <a:pt x="467" y="2170"/>
                  </a:cubicBezTo>
                  <a:lnTo>
                    <a:pt x="501" y="2170"/>
                  </a:lnTo>
                  <a:cubicBezTo>
                    <a:pt x="834" y="2037"/>
                    <a:pt x="1068" y="1870"/>
                    <a:pt x="1135" y="1636"/>
                  </a:cubicBezTo>
                  <a:cubicBezTo>
                    <a:pt x="1201" y="1536"/>
                    <a:pt x="1235" y="1336"/>
                    <a:pt x="1068" y="1069"/>
                  </a:cubicBezTo>
                  <a:cubicBezTo>
                    <a:pt x="1001" y="936"/>
                    <a:pt x="868" y="769"/>
                    <a:pt x="701" y="569"/>
                  </a:cubicBezTo>
                  <a:cubicBezTo>
                    <a:pt x="568" y="402"/>
                    <a:pt x="434" y="202"/>
                    <a:pt x="367" y="102"/>
                  </a:cubicBezTo>
                  <a:cubicBezTo>
                    <a:pt x="324" y="37"/>
                    <a:pt x="267" y="1"/>
                    <a:pt x="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8"/>
            <p:cNvSpPr/>
            <p:nvPr/>
          </p:nvSpPr>
          <p:spPr>
            <a:xfrm>
              <a:off x="6111451" y="2251954"/>
              <a:ext cx="32962" cy="13795"/>
            </a:xfrm>
            <a:custGeom>
              <a:rect b="b" l="l" r="r" t="t"/>
              <a:pathLst>
                <a:path extrusionOk="0" h="922" w="2203">
                  <a:moveTo>
                    <a:pt x="184" y="1"/>
                  </a:moveTo>
                  <a:cubicBezTo>
                    <a:pt x="142" y="1"/>
                    <a:pt x="101" y="18"/>
                    <a:pt x="67" y="51"/>
                  </a:cubicBezTo>
                  <a:cubicBezTo>
                    <a:pt x="1" y="118"/>
                    <a:pt x="1" y="251"/>
                    <a:pt x="67" y="284"/>
                  </a:cubicBezTo>
                  <a:cubicBezTo>
                    <a:pt x="567" y="691"/>
                    <a:pt x="1185" y="921"/>
                    <a:pt x="1837" y="921"/>
                  </a:cubicBezTo>
                  <a:cubicBezTo>
                    <a:pt x="1881" y="921"/>
                    <a:pt x="1925" y="920"/>
                    <a:pt x="1969" y="918"/>
                  </a:cubicBezTo>
                  <a:cubicBezTo>
                    <a:pt x="2202" y="885"/>
                    <a:pt x="2202" y="551"/>
                    <a:pt x="1969" y="551"/>
                  </a:cubicBezTo>
                  <a:cubicBezTo>
                    <a:pt x="1919" y="554"/>
                    <a:pt x="1869" y="555"/>
                    <a:pt x="1819" y="555"/>
                  </a:cubicBezTo>
                  <a:cubicBezTo>
                    <a:pt x="1269" y="555"/>
                    <a:pt x="729" y="387"/>
                    <a:pt x="301" y="51"/>
                  </a:cubicBezTo>
                  <a:cubicBezTo>
                    <a:pt x="268" y="18"/>
                    <a:pt x="226" y="1"/>
                    <a:pt x="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8"/>
            <p:cNvSpPr/>
            <p:nvPr/>
          </p:nvSpPr>
          <p:spPr>
            <a:xfrm>
              <a:off x="5931274" y="2201411"/>
              <a:ext cx="61915" cy="63636"/>
            </a:xfrm>
            <a:custGeom>
              <a:rect b="b" l="l" r="r" t="t"/>
              <a:pathLst>
                <a:path extrusionOk="0" h="4253" w="4138">
                  <a:moveTo>
                    <a:pt x="1514" y="0"/>
                  </a:moveTo>
                  <a:cubicBezTo>
                    <a:pt x="1297" y="0"/>
                    <a:pt x="1088" y="51"/>
                    <a:pt x="901" y="160"/>
                  </a:cubicBezTo>
                  <a:cubicBezTo>
                    <a:pt x="134" y="627"/>
                    <a:pt x="1" y="1861"/>
                    <a:pt x="635" y="2962"/>
                  </a:cubicBezTo>
                  <a:cubicBezTo>
                    <a:pt x="1114" y="3769"/>
                    <a:pt x="1879" y="4252"/>
                    <a:pt x="2556" y="4252"/>
                  </a:cubicBezTo>
                  <a:cubicBezTo>
                    <a:pt x="2774" y="4252"/>
                    <a:pt x="2983" y="4202"/>
                    <a:pt x="3170" y="4096"/>
                  </a:cubicBezTo>
                  <a:cubicBezTo>
                    <a:pt x="3970" y="3629"/>
                    <a:pt x="4137" y="2462"/>
                    <a:pt x="3503" y="1394"/>
                  </a:cubicBezTo>
                  <a:cubicBezTo>
                    <a:pt x="3043" y="550"/>
                    <a:pt x="2229" y="0"/>
                    <a:pt x="1514" y="0"/>
                  </a:cubicBezTo>
                  <a:close/>
                </a:path>
              </a:pathLst>
            </a:custGeom>
            <a:solidFill>
              <a:srgbClr val="FAC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8"/>
            <p:cNvSpPr/>
            <p:nvPr/>
          </p:nvSpPr>
          <p:spPr>
            <a:xfrm>
              <a:off x="5942750" y="2211900"/>
              <a:ext cx="34952" cy="34339"/>
            </a:xfrm>
            <a:custGeom>
              <a:rect b="b" l="l" r="r" t="t"/>
              <a:pathLst>
                <a:path extrusionOk="0" h="2295" w="2336">
                  <a:moveTo>
                    <a:pt x="807" y="1"/>
                  </a:moveTo>
                  <a:cubicBezTo>
                    <a:pt x="737" y="1"/>
                    <a:pt x="668" y="9"/>
                    <a:pt x="601" y="26"/>
                  </a:cubicBezTo>
                  <a:cubicBezTo>
                    <a:pt x="168" y="159"/>
                    <a:pt x="1" y="626"/>
                    <a:pt x="68" y="1027"/>
                  </a:cubicBezTo>
                  <a:cubicBezTo>
                    <a:pt x="68" y="1109"/>
                    <a:pt x="135" y="1169"/>
                    <a:pt x="215" y="1169"/>
                  </a:cubicBezTo>
                  <a:cubicBezTo>
                    <a:pt x="232" y="1169"/>
                    <a:pt x="250" y="1166"/>
                    <a:pt x="268" y="1160"/>
                  </a:cubicBezTo>
                  <a:cubicBezTo>
                    <a:pt x="368" y="1160"/>
                    <a:pt x="435" y="1060"/>
                    <a:pt x="435" y="960"/>
                  </a:cubicBezTo>
                  <a:cubicBezTo>
                    <a:pt x="401" y="726"/>
                    <a:pt x="501" y="460"/>
                    <a:pt x="701" y="393"/>
                  </a:cubicBezTo>
                  <a:cubicBezTo>
                    <a:pt x="739" y="378"/>
                    <a:pt x="778" y="371"/>
                    <a:pt x="818" y="371"/>
                  </a:cubicBezTo>
                  <a:cubicBezTo>
                    <a:pt x="955" y="371"/>
                    <a:pt x="1098" y="449"/>
                    <a:pt x="1202" y="526"/>
                  </a:cubicBezTo>
                  <a:cubicBezTo>
                    <a:pt x="1302" y="626"/>
                    <a:pt x="1402" y="760"/>
                    <a:pt x="1402" y="893"/>
                  </a:cubicBezTo>
                  <a:cubicBezTo>
                    <a:pt x="1402" y="960"/>
                    <a:pt x="1402" y="1060"/>
                    <a:pt x="1369" y="1127"/>
                  </a:cubicBezTo>
                  <a:cubicBezTo>
                    <a:pt x="1335" y="1260"/>
                    <a:pt x="1302" y="1427"/>
                    <a:pt x="1335" y="1594"/>
                  </a:cubicBezTo>
                  <a:cubicBezTo>
                    <a:pt x="1402" y="1961"/>
                    <a:pt x="1769" y="2228"/>
                    <a:pt x="2102" y="2294"/>
                  </a:cubicBezTo>
                  <a:lnTo>
                    <a:pt x="2169" y="2294"/>
                  </a:lnTo>
                  <a:cubicBezTo>
                    <a:pt x="2236" y="2261"/>
                    <a:pt x="2303" y="2228"/>
                    <a:pt x="2303" y="2128"/>
                  </a:cubicBezTo>
                  <a:cubicBezTo>
                    <a:pt x="2336" y="2027"/>
                    <a:pt x="2269" y="1961"/>
                    <a:pt x="2169" y="1927"/>
                  </a:cubicBezTo>
                  <a:cubicBezTo>
                    <a:pt x="1969" y="1894"/>
                    <a:pt x="1736" y="1727"/>
                    <a:pt x="1702" y="1527"/>
                  </a:cubicBezTo>
                  <a:cubicBezTo>
                    <a:pt x="1669" y="1427"/>
                    <a:pt x="1702" y="1327"/>
                    <a:pt x="1736" y="1227"/>
                  </a:cubicBezTo>
                  <a:cubicBezTo>
                    <a:pt x="1769" y="1127"/>
                    <a:pt x="1769" y="993"/>
                    <a:pt x="1769" y="860"/>
                  </a:cubicBezTo>
                  <a:cubicBezTo>
                    <a:pt x="1736" y="626"/>
                    <a:pt x="1602" y="393"/>
                    <a:pt x="1435" y="226"/>
                  </a:cubicBezTo>
                  <a:cubicBezTo>
                    <a:pt x="1235" y="76"/>
                    <a:pt x="1016" y="1"/>
                    <a:pt x="8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8"/>
            <p:cNvSpPr/>
            <p:nvPr/>
          </p:nvSpPr>
          <p:spPr>
            <a:xfrm>
              <a:off x="5698699" y="2381888"/>
              <a:ext cx="608061" cy="405992"/>
            </a:xfrm>
            <a:custGeom>
              <a:rect b="b" l="l" r="r" t="t"/>
              <a:pathLst>
                <a:path extrusionOk="0" h="27134" w="40639">
                  <a:moveTo>
                    <a:pt x="36995" y="0"/>
                  </a:moveTo>
                  <a:cubicBezTo>
                    <a:pt x="36961" y="0"/>
                    <a:pt x="36927" y="2"/>
                    <a:pt x="36893" y="6"/>
                  </a:cubicBezTo>
                  <a:cubicBezTo>
                    <a:pt x="36626" y="73"/>
                    <a:pt x="36393" y="307"/>
                    <a:pt x="36393" y="574"/>
                  </a:cubicBezTo>
                  <a:cubicBezTo>
                    <a:pt x="36654" y="4298"/>
                    <a:pt x="34148" y="14164"/>
                    <a:pt x="23283" y="14164"/>
                  </a:cubicBezTo>
                  <a:cubicBezTo>
                    <a:pt x="18871" y="14164"/>
                    <a:pt x="13080" y="12538"/>
                    <a:pt x="5538" y="8212"/>
                  </a:cubicBezTo>
                  <a:lnTo>
                    <a:pt x="5171" y="8146"/>
                  </a:lnTo>
                  <a:cubicBezTo>
                    <a:pt x="4170" y="8212"/>
                    <a:pt x="3236" y="8713"/>
                    <a:pt x="2669" y="9547"/>
                  </a:cubicBezTo>
                  <a:cubicBezTo>
                    <a:pt x="2102" y="10347"/>
                    <a:pt x="1935" y="11415"/>
                    <a:pt x="2235" y="12349"/>
                  </a:cubicBezTo>
                  <a:cubicBezTo>
                    <a:pt x="2209" y="12346"/>
                    <a:pt x="2182" y="12345"/>
                    <a:pt x="2155" y="12345"/>
                  </a:cubicBezTo>
                  <a:cubicBezTo>
                    <a:pt x="1811" y="12345"/>
                    <a:pt x="1454" y="12540"/>
                    <a:pt x="1268" y="12849"/>
                  </a:cubicBezTo>
                  <a:cubicBezTo>
                    <a:pt x="1101" y="13183"/>
                    <a:pt x="1101" y="13549"/>
                    <a:pt x="1335" y="13850"/>
                  </a:cubicBezTo>
                  <a:cubicBezTo>
                    <a:pt x="768" y="14750"/>
                    <a:pt x="301" y="15784"/>
                    <a:pt x="0" y="16818"/>
                  </a:cubicBezTo>
                  <a:cubicBezTo>
                    <a:pt x="8375" y="23392"/>
                    <a:pt x="16924" y="27134"/>
                    <a:pt x="23968" y="27134"/>
                  </a:cubicBezTo>
                  <a:cubicBezTo>
                    <a:pt x="33758" y="27134"/>
                    <a:pt x="40639" y="19906"/>
                    <a:pt x="40096" y="3009"/>
                  </a:cubicBezTo>
                  <a:cubicBezTo>
                    <a:pt x="40029" y="2475"/>
                    <a:pt x="39762" y="1908"/>
                    <a:pt x="39395" y="1541"/>
                  </a:cubicBezTo>
                  <a:cubicBezTo>
                    <a:pt x="38995" y="1207"/>
                    <a:pt x="38528" y="1007"/>
                    <a:pt x="37994" y="974"/>
                  </a:cubicBezTo>
                  <a:cubicBezTo>
                    <a:pt x="37927" y="740"/>
                    <a:pt x="37827" y="473"/>
                    <a:pt x="37627" y="273"/>
                  </a:cubicBezTo>
                  <a:cubicBezTo>
                    <a:pt x="37452" y="99"/>
                    <a:pt x="37227" y="0"/>
                    <a:pt x="369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8"/>
            <p:cNvSpPr/>
            <p:nvPr/>
          </p:nvSpPr>
          <p:spPr>
            <a:xfrm>
              <a:off x="5880866" y="2420267"/>
              <a:ext cx="386826" cy="275669"/>
            </a:xfrm>
            <a:custGeom>
              <a:rect b="b" l="l" r="r" t="t"/>
              <a:pathLst>
                <a:path extrusionOk="0" h="18424" w="25853">
                  <a:moveTo>
                    <a:pt x="25764" y="1"/>
                  </a:moveTo>
                  <a:cubicBezTo>
                    <a:pt x="25729" y="1"/>
                    <a:pt x="25686" y="50"/>
                    <a:pt x="25686" y="77"/>
                  </a:cubicBezTo>
                  <a:cubicBezTo>
                    <a:pt x="25486" y="2912"/>
                    <a:pt x="25052" y="6581"/>
                    <a:pt x="23618" y="9884"/>
                  </a:cubicBezTo>
                  <a:cubicBezTo>
                    <a:pt x="22150" y="13286"/>
                    <a:pt x="19815" y="15855"/>
                    <a:pt x="17013" y="17156"/>
                  </a:cubicBezTo>
                  <a:cubicBezTo>
                    <a:pt x="15245" y="17982"/>
                    <a:pt x="13389" y="18255"/>
                    <a:pt x="11712" y="18255"/>
                  </a:cubicBezTo>
                  <a:cubicBezTo>
                    <a:pt x="10478" y="18255"/>
                    <a:pt x="9340" y="18107"/>
                    <a:pt x="8407" y="17923"/>
                  </a:cubicBezTo>
                  <a:cubicBezTo>
                    <a:pt x="5505" y="17322"/>
                    <a:pt x="2736" y="16088"/>
                    <a:pt x="167" y="14854"/>
                  </a:cubicBezTo>
                  <a:cubicBezTo>
                    <a:pt x="148" y="14844"/>
                    <a:pt x="131" y="14840"/>
                    <a:pt x="117" y="14840"/>
                  </a:cubicBezTo>
                  <a:cubicBezTo>
                    <a:pt x="81" y="14840"/>
                    <a:pt x="58" y="14864"/>
                    <a:pt x="34" y="14887"/>
                  </a:cubicBezTo>
                  <a:cubicBezTo>
                    <a:pt x="1" y="14921"/>
                    <a:pt x="34" y="14987"/>
                    <a:pt x="67" y="15021"/>
                  </a:cubicBezTo>
                  <a:cubicBezTo>
                    <a:pt x="2669" y="16255"/>
                    <a:pt x="5438" y="17489"/>
                    <a:pt x="8373" y="18090"/>
                  </a:cubicBezTo>
                  <a:cubicBezTo>
                    <a:pt x="9307" y="18256"/>
                    <a:pt x="10475" y="18423"/>
                    <a:pt x="11742" y="18423"/>
                  </a:cubicBezTo>
                  <a:cubicBezTo>
                    <a:pt x="13410" y="18423"/>
                    <a:pt x="15278" y="18156"/>
                    <a:pt x="17080" y="17322"/>
                  </a:cubicBezTo>
                  <a:cubicBezTo>
                    <a:pt x="19915" y="15988"/>
                    <a:pt x="22317" y="13386"/>
                    <a:pt x="23784" y="9950"/>
                  </a:cubicBezTo>
                  <a:cubicBezTo>
                    <a:pt x="25219" y="6615"/>
                    <a:pt x="25652" y="2945"/>
                    <a:pt x="25852" y="77"/>
                  </a:cubicBezTo>
                  <a:cubicBezTo>
                    <a:pt x="25852" y="43"/>
                    <a:pt x="25819" y="10"/>
                    <a:pt x="25786" y="10"/>
                  </a:cubicBezTo>
                  <a:cubicBezTo>
                    <a:pt x="25779" y="4"/>
                    <a:pt x="25772" y="1"/>
                    <a:pt x="257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8"/>
            <p:cNvSpPr/>
            <p:nvPr/>
          </p:nvSpPr>
          <p:spPr>
            <a:xfrm>
              <a:off x="5791526" y="2620673"/>
              <a:ext cx="381828" cy="91226"/>
            </a:xfrm>
            <a:custGeom>
              <a:rect b="b" l="l" r="r" t="t"/>
              <a:pathLst>
                <a:path extrusionOk="0" h="6097" w="25519">
                  <a:moveTo>
                    <a:pt x="101" y="1"/>
                  </a:moveTo>
                  <a:cubicBezTo>
                    <a:pt x="76" y="1"/>
                    <a:pt x="51" y="9"/>
                    <a:pt x="34" y="26"/>
                  </a:cubicBezTo>
                  <a:cubicBezTo>
                    <a:pt x="1" y="92"/>
                    <a:pt x="34" y="126"/>
                    <a:pt x="67" y="159"/>
                  </a:cubicBezTo>
                  <a:cubicBezTo>
                    <a:pt x="3303" y="2194"/>
                    <a:pt x="7640" y="4662"/>
                    <a:pt x="12410" y="5663"/>
                  </a:cubicBezTo>
                  <a:cubicBezTo>
                    <a:pt x="13811" y="5930"/>
                    <a:pt x="15212" y="6097"/>
                    <a:pt x="16579" y="6097"/>
                  </a:cubicBezTo>
                  <a:cubicBezTo>
                    <a:pt x="19915" y="6097"/>
                    <a:pt x="23051" y="5229"/>
                    <a:pt x="25486" y="3595"/>
                  </a:cubicBezTo>
                  <a:cubicBezTo>
                    <a:pt x="25519" y="3561"/>
                    <a:pt x="25519" y="3528"/>
                    <a:pt x="25519" y="3461"/>
                  </a:cubicBezTo>
                  <a:cubicBezTo>
                    <a:pt x="25502" y="3445"/>
                    <a:pt x="25477" y="3436"/>
                    <a:pt x="25452" y="3436"/>
                  </a:cubicBezTo>
                  <a:cubicBezTo>
                    <a:pt x="25427" y="3436"/>
                    <a:pt x="25402" y="3445"/>
                    <a:pt x="25386" y="3461"/>
                  </a:cubicBezTo>
                  <a:cubicBezTo>
                    <a:pt x="22941" y="5075"/>
                    <a:pt x="19854" y="5913"/>
                    <a:pt x="16546" y="5913"/>
                  </a:cubicBezTo>
                  <a:cubicBezTo>
                    <a:pt x="15205" y="5913"/>
                    <a:pt x="13828" y="5775"/>
                    <a:pt x="12443" y="5496"/>
                  </a:cubicBezTo>
                  <a:cubicBezTo>
                    <a:pt x="7706" y="4495"/>
                    <a:pt x="3403" y="2027"/>
                    <a:pt x="168" y="26"/>
                  </a:cubicBezTo>
                  <a:cubicBezTo>
                    <a:pt x="151" y="9"/>
                    <a:pt x="126" y="1"/>
                    <a:pt x="1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2" name="Shape 1852"/>
        <p:cNvGrpSpPr/>
        <p:nvPr/>
      </p:nvGrpSpPr>
      <p:grpSpPr>
        <a:xfrm>
          <a:off x="0" y="0"/>
          <a:ext cx="0" cy="0"/>
          <a:chOff x="0" y="0"/>
          <a:chExt cx="0" cy="0"/>
        </a:xfrm>
      </p:grpSpPr>
      <p:sp>
        <p:nvSpPr>
          <p:cNvPr id="1853" name="Google Shape;1853;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854" name="Google Shape;1854;p49"/>
          <p:cNvSpPr txBox="1"/>
          <p:nvPr>
            <p:ph idx="1" type="body"/>
          </p:nvPr>
        </p:nvSpPr>
        <p:spPr>
          <a:xfrm>
            <a:off x="720000" y="1109600"/>
            <a:ext cx="7704000" cy="34944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t>Did you like the resources in this template? Get them for free at our other websites:</a:t>
            </a:r>
            <a:endParaRPr sz="1200"/>
          </a:p>
          <a:p>
            <a:pPr indent="0" lvl="0" marL="0" rtl="0" algn="l">
              <a:lnSpc>
                <a:spcPct val="115000"/>
              </a:lnSpc>
              <a:spcBef>
                <a:spcPts val="0"/>
              </a:spcBef>
              <a:spcAft>
                <a:spcPts val="0"/>
              </a:spcAft>
              <a:buNone/>
            </a:pPr>
            <a:r>
              <a:rPr lang="en" sz="2500">
                <a:latin typeface="Eczar"/>
                <a:ea typeface="Eczar"/>
                <a:cs typeface="Eczar"/>
                <a:sym typeface="Eczar"/>
              </a:rPr>
              <a:t>Vectors</a:t>
            </a:r>
            <a:endParaRPr sz="2500">
              <a:latin typeface="Eczar"/>
              <a:ea typeface="Eczar"/>
              <a:cs typeface="Eczar"/>
              <a:sym typeface="Eczar"/>
            </a:endParaRPr>
          </a:p>
          <a:p>
            <a:pPr indent="-304800" lvl="0" marL="457200" rtl="0" algn="l">
              <a:lnSpc>
                <a:spcPct val="115000"/>
              </a:lnSpc>
              <a:spcBef>
                <a:spcPts val="0"/>
              </a:spcBef>
              <a:spcAft>
                <a:spcPts val="0"/>
              </a:spcAft>
              <a:buSzPts val="1200"/>
              <a:buChar char="●"/>
            </a:pPr>
            <a:r>
              <a:rPr lang="en" sz="1200">
                <a:solidFill>
                  <a:schemeClr val="hlink"/>
                </a:solidFill>
                <a:uFill>
                  <a:noFill/>
                </a:uFill>
                <a:hlinkClick r:id="rId3"/>
              </a:rPr>
              <a:t>Vector hand drawn greek statue collection</a:t>
            </a:r>
            <a:endParaRPr sz="1200"/>
          </a:p>
          <a:p>
            <a:pPr indent="-304800" lvl="0" marL="457200" rtl="0" algn="l">
              <a:lnSpc>
                <a:spcPct val="115000"/>
              </a:lnSpc>
              <a:spcBef>
                <a:spcPts val="0"/>
              </a:spcBef>
              <a:spcAft>
                <a:spcPts val="0"/>
              </a:spcAft>
              <a:buSzPts val="1200"/>
              <a:buChar char="●"/>
            </a:pPr>
            <a:r>
              <a:rPr lang="en" sz="1200">
                <a:solidFill>
                  <a:schemeClr val="hlink"/>
                </a:solidFill>
                <a:uFill>
                  <a:noFill/>
                </a:uFill>
                <a:hlinkClick r:id="rId4"/>
              </a:rPr>
              <a:t>Free vector hand drawn greek mythology character collection</a:t>
            </a:r>
            <a:endParaRPr sz="1200"/>
          </a:p>
          <a:p>
            <a:pPr indent="-304800" lvl="0" marL="457200" rtl="0" algn="l">
              <a:lnSpc>
                <a:spcPct val="115000"/>
              </a:lnSpc>
              <a:spcBef>
                <a:spcPts val="0"/>
              </a:spcBef>
              <a:spcAft>
                <a:spcPts val="0"/>
              </a:spcAft>
              <a:buSzPts val="1200"/>
              <a:buChar char="●"/>
            </a:pPr>
            <a:r>
              <a:rPr lang="en" sz="1200">
                <a:solidFill>
                  <a:schemeClr val="hlink"/>
                </a:solidFill>
                <a:uFill>
                  <a:noFill/>
                </a:uFill>
                <a:hlinkClick r:id="rId5"/>
              </a:rPr>
              <a:t>Free vector hand drawn greek mythology illustration</a:t>
            </a:r>
            <a:r>
              <a:rPr lang="en" sz="1200"/>
              <a:t> I</a:t>
            </a:r>
            <a:endParaRPr sz="1200"/>
          </a:p>
          <a:p>
            <a:pPr indent="-304800" lvl="0" marL="457200" rtl="0" algn="l">
              <a:lnSpc>
                <a:spcPct val="115000"/>
              </a:lnSpc>
              <a:spcBef>
                <a:spcPts val="0"/>
              </a:spcBef>
              <a:spcAft>
                <a:spcPts val="0"/>
              </a:spcAft>
              <a:buSzPts val="1200"/>
              <a:buChar char="●"/>
            </a:pPr>
            <a:r>
              <a:rPr lang="en" sz="1200">
                <a:solidFill>
                  <a:schemeClr val="hlink"/>
                </a:solidFill>
                <a:uFill>
                  <a:noFill/>
                </a:uFill>
                <a:hlinkClick r:id="rId6"/>
              </a:rPr>
              <a:t>Free vector hand drawn greek mythology illustration II</a:t>
            </a:r>
            <a:endParaRPr sz="1200"/>
          </a:p>
          <a:p>
            <a:pPr indent="-304800" lvl="0" marL="457200" rtl="0" algn="l">
              <a:lnSpc>
                <a:spcPct val="115000"/>
              </a:lnSpc>
              <a:spcBef>
                <a:spcPts val="0"/>
              </a:spcBef>
              <a:spcAft>
                <a:spcPts val="0"/>
              </a:spcAft>
              <a:buSzPts val="1200"/>
              <a:buChar char="●"/>
            </a:pPr>
            <a:r>
              <a:rPr lang="en" sz="1200">
                <a:solidFill>
                  <a:schemeClr val="hlink"/>
                </a:solidFill>
                <a:uFill>
                  <a:noFill/>
                </a:uFill>
                <a:hlinkClick r:id="rId7"/>
              </a:rPr>
              <a:t>Free vector hand drawn greek mythology illustration III</a:t>
            </a:r>
            <a:endParaRPr sz="1200"/>
          </a:p>
          <a:p>
            <a:pPr indent="-304800" lvl="0" marL="457200" rtl="0" algn="l">
              <a:lnSpc>
                <a:spcPct val="115000"/>
              </a:lnSpc>
              <a:spcBef>
                <a:spcPts val="0"/>
              </a:spcBef>
              <a:spcAft>
                <a:spcPts val="0"/>
              </a:spcAft>
              <a:buSzPts val="1200"/>
              <a:buChar char="●"/>
            </a:pPr>
            <a:r>
              <a:rPr lang="en" sz="1200">
                <a:solidFill>
                  <a:schemeClr val="hlink"/>
                </a:solidFill>
                <a:uFill>
                  <a:noFill/>
                </a:uFill>
                <a:hlinkClick r:id="rId8"/>
              </a:rPr>
              <a:t>Free vector hand drawn greece map infographic</a:t>
            </a:r>
            <a:endParaRPr sz="1200"/>
          </a:p>
          <a:p>
            <a:pPr indent="0" lvl="0" marL="0" rtl="0" algn="l">
              <a:lnSpc>
                <a:spcPct val="115000"/>
              </a:lnSpc>
              <a:spcBef>
                <a:spcPts val="0"/>
              </a:spcBef>
              <a:spcAft>
                <a:spcPts val="0"/>
              </a:spcAft>
              <a:buNone/>
            </a:pPr>
            <a:r>
              <a:rPr lang="en" sz="2500">
                <a:latin typeface="Eczar"/>
                <a:ea typeface="Eczar"/>
                <a:cs typeface="Eczar"/>
                <a:sym typeface="Eczar"/>
              </a:rPr>
              <a:t>Photos:</a:t>
            </a:r>
            <a:endParaRPr sz="2500">
              <a:latin typeface="Eczar"/>
              <a:ea typeface="Eczar"/>
              <a:cs typeface="Eczar"/>
              <a:sym typeface="Eczar"/>
            </a:endParaRPr>
          </a:p>
          <a:p>
            <a:pPr indent="-304800" lvl="0" marL="457200" rtl="0" algn="l">
              <a:lnSpc>
                <a:spcPct val="115000"/>
              </a:lnSpc>
              <a:spcBef>
                <a:spcPts val="0"/>
              </a:spcBef>
              <a:spcAft>
                <a:spcPts val="0"/>
              </a:spcAft>
              <a:buSzPts val="1200"/>
              <a:buChar char="●"/>
            </a:pPr>
            <a:r>
              <a:rPr lang="en" sz="1200">
                <a:uFill>
                  <a:noFill/>
                </a:uFill>
                <a:hlinkClick r:id="rId9"/>
              </a:rPr>
              <a:t>Medium shot woman posing as greek goddess</a:t>
            </a:r>
            <a:endParaRPr sz="1200"/>
          </a:p>
          <a:p>
            <a:pPr indent="-304800" lvl="0" marL="457200" rtl="0" algn="l">
              <a:lnSpc>
                <a:spcPct val="115000"/>
              </a:lnSpc>
              <a:spcBef>
                <a:spcPts val="0"/>
              </a:spcBef>
              <a:spcAft>
                <a:spcPts val="0"/>
              </a:spcAft>
              <a:buSzPts val="1200"/>
              <a:buChar char="●"/>
            </a:pPr>
            <a:r>
              <a:rPr lang="en" sz="1200">
                <a:uFill>
                  <a:noFill/>
                </a:uFill>
                <a:hlinkClick r:id="rId10"/>
              </a:rPr>
              <a:t>Side </a:t>
            </a:r>
            <a:r>
              <a:rPr lang="en" sz="1200">
                <a:uFill>
                  <a:noFill/>
                </a:uFill>
                <a:hlinkClick r:id="rId11"/>
              </a:rPr>
              <a:t>view</a:t>
            </a:r>
            <a:r>
              <a:rPr lang="en" sz="1200">
                <a:uFill>
                  <a:noFill/>
                </a:uFill>
                <a:hlinkClick r:id="rId12"/>
              </a:rPr>
              <a:t> woman posing as greek goddess</a:t>
            </a:r>
            <a:endParaRPr sz="1200"/>
          </a:p>
          <a:p>
            <a:pPr indent="0" lvl="0" marL="0" rtl="0" algn="l">
              <a:lnSpc>
                <a:spcPct val="115000"/>
              </a:lnSpc>
              <a:spcBef>
                <a:spcPts val="0"/>
              </a:spcBef>
              <a:spcAft>
                <a:spcPts val="0"/>
              </a:spcAft>
              <a:buNone/>
            </a:pPr>
            <a:r>
              <a:rPr lang="en" sz="2500">
                <a:latin typeface="Eczar"/>
                <a:ea typeface="Eczar"/>
                <a:cs typeface="Eczar"/>
                <a:sym typeface="Eczar"/>
              </a:rPr>
              <a:t>Icons</a:t>
            </a:r>
            <a:r>
              <a:rPr lang="en" sz="2500">
                <a:latin typeface="Eczar"/>
                <a:ea typeface="Eczar"/>
                <a:cs typeface="Eczar"/>
                <a:sym typeface="Eczar"/>
              </a:rPr>
              <a:t>:</a:t>
            </a:r>
            <a:endParaRPr sz="2500">
              <a:latin typeface="Eczar"/>
              <a:ea typeface="Eczar"/>
              <a:cs typeface="Eczar"/>
              <a:sym typeface="Eczar"/>
            </a:endParaRPr>
          </a:p>
          <a:p>
            <a:pPr indent="-304800" lvl="0" marL="457200" rtl="0" algn="l">
              <a:lnSpc>
                <a:spcPct val="115000"/>
              </a:lnSpc>
              <a:spcBef>
                <a:spcPts val="0"/>
              </a:spcBef>
              <a:spcAft>
                <a:spcPts val="0"/>
              </a:spcAft>
              <a:buSzPts val="1200"/>
              <a:buChar char="●"/>
            </a:pPr>
            <a:r>
              <a:rPr lang="en" sz="1200">
                <a:solidFill>
                  <a:schemeClr val="hlink"/>
                </a:solidFill>
                <a:uFill>
                  <a:noFill/>
                </a:uFill>
                <a:hlinkClick r:id="rId13"/>
              </a:rPr>
              <a:t>Icon Pack: Ancient Greece | Lineal</a:t>
            </a:r>
            <a:endParaRPr sz="1200"/>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58" name="Shape 1858"/>
        <p:cNvGrpSpPr/>
        <p:nvPr/>
      </p:nvGrpSpPr>
      <p:grpSpPr>
        <a:xfrm>
          <a:off x="0" y="0"/>
          <a:ext cx="0" cy="0"/>
          <a:chOff x="0" y="0"/>
          <a:chExt cx="0" cy="0"/>
        </a:xfrm>
      </p:grpSpPr>
      <p:sp>
        <p:nvSpPr>
          <p:cNvPr id="1859" name="Google Shape;1859;p5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860" name="Google Shape;1860;p5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64" name="Shape 1864"/>
        <p:cNvGrpSpPr/>
        <p:nvPr/>
      </p:nvGrpSpPr>
      <p:grpSpPr>
        <a:xfrm>
          <a:off x="0" y="0"/>
          <a:ext cx="0" cy="0"/>
          <a:chOff x="0" y="0"/>
          <a:chExt cx="0" cy="0"/>
        </a:xfrm>
      </p:grpSpPr>
      <p:sp>
        <p:nvSpPr>
          <p:cNvPr id="1865" name="Google Shape;1865;p51"/>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866" name="Google Shape;1866;p5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70" name="Shape 1870"/>
        <p:cNvGrpSpPr/>
        <p:nvPr/>
      </p:nvGrpSpPr>
      <p:grpSpPr>
        <a:xfrm>
          <a:off x="0" y="0"/>
          <a:ext cx="0" cy="0"/>
          <a:chOff x="0" y="0"/>
          <a:chExt cx="0" cy="0"/>
        </a:xfrm>
      </p:grpSpPr>
      <p:sp>
        <p:nvSpPr>
          <p:cNvPr id="1871" name="Google Shape;1871;p52"/>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Eczar</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https://fonts.google.com/specimen/Ecza</a:t>
            </a:r>
            <a:r>
              <a:rPr lang="en" sz="1100">
                <a:solidFill>
                  <a:schemeClr val="lt1"/>
                </a:solidFill>
              </a:rPr>
              <a:t>r</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Figtree</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https://fonts.google.com/specimen/Figtree</a:t>
            </a:r>
            <a:r>
              <a:rPr lang="en" sz="1100">
                <a:solidFill>
                  <a:schemeClr val="lt1"/>
                </a:solidFill>
              </a:rPr>
              <a:t>)</a:t>
            </a:r>
            <a:endParaRPr sz="1100">
              <a:solidFill>
                <a:schemeClr val="lt1"/>
              </a:solidFill>
            </a:endParaRPr>
          </a:p>
        </p:txBody>
      </p:sp>
      <p:sp>
        <p:nvSpPr>
          <p:cNvPr id="1872" name="Google Shape;1872;p52"/>
          <p:cNvSpPr/>
          <p:nvPr/>
        </p:nvSpPr>
        <p:spPr>
          <a:xfrm>
            <a:off x="3114475" y="292400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2"/>
          <p:cNvSpPr/>
          <p:nvPr/>
        </p:nvSpPr>
        <p:spPr>
          <a:xfrm>
            <a:off x="4176295" y="2924000"/>
            <a:ext cx="791400" cy="754200"/>
          </a:xfrm>
          <a:prstGeom prst="roundRect">
            <a:avLst>
              <a:gd fmla="val 16667" name="adj"/>
            </a:avLst>
          </a:prstGeom>
          <a:solidFill>
            <a:srgbClr val="23181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2"/>
          <p:cNvSpPr/>
          <p:nvPr/>
        </p:nvSpPr>
        <p:spPr>
          <a:xfrm>
            <a:off x="5238114" y="2924000"/>
            <a:ext cx="791400" cy="754200"/>
          </a:xfrm>
          <a:prstGeom prst="roundRect">
            <a:avLst>
              <a:gd fmla="val 16667" name="adj"/>
            </a:avLst>
          </a:prstGeom>
          <a:solidFill>
            <a:srgbClr val="E2A05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2"/>
          <p:cNvSpPr txBox="1"/>
          <p:nvPr/>
        </p:nvSpPr>
        <p:spPr>
          <a:xfrm>
            <a:off x="3114475" y="30810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876" name="Google Shape;1876;p52"/>
          <p:cNvSpPr txBox="1"/>
          <p:nvPr/>
        </p:nvSpPr>
        <p:spPr>
          <a:xfrm>
            <a:off x="4176300" y="30810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#231811</a:t>
            </a:r>
            <a:endParaRPr sz="1000">
              <a:solidFill>
                <a:srgbClr val="FFFFFF"/>
              </a:solidFill>
            </a:endParaRPr>
          </a:p>
        </p:txBody>
      </p:sp>
      <p:sp>
        <p:nvSpPr>
          <p:cNvPr id="1877" name="Google Shape;1877;p52"/>
          <p:cNvSpPr txBox="1"/>
          <p:nvPr/>
        </p:nvSpPr>
        <p:spPr>
          <a:xfrm>
            <a:off x="5238125" y="30810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#e2a050</a:t>
            </a:r>
            <a:endParaRPr sz="1000">
              <a:solidFill>
                <a:srgbClr val="FFFFFF"/>
              </a:solidFill>
            </a:endParaRPr>
          </a:p>
        </p:txBody>
      </p:sp>
      <p:sp>
        <p:nvSpPr>
          <p:cNvPr id="1878" name="Google Shape;1878;p52"/>
          <p:cNvSpPr/>
          <p:nvPr/>
        </p:nvSpPr>
        <p:spPr>
          <a:xfrm>
            <a:off x="3645388" y="3757450"/>
            <a:ext cx="791400" cy="754200"/>
          </a:xfrm>
          <a:prstGeom prst="roundRect">
            <a:avLst>
              <a:gd fmla="val 16667" name="adj"/>
            </a:avLst>
          </a:prstGeom>
          <a:solidFill>
            <a:srgbClr val="EEBC8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2"/>
          <p:cNvSpPr txBox="1"/>
          <p:nvPr/>
        </p:nvSpPr>
        <p:spPr>
          <a:xfrm>
            <a:off x="3645388" y="39145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#eebc8a</a:t>
            </a:r>
            <a:endParaRPr sz="1000">
              <a:solidFill>
                <a:srgbClr val="FFFFFF"/>
              </a:solidFill>
            </a:endParaRPr>
          </a:p>
        </p:txBody>
      </p:sp>
      <p:sp>
        <p:nvSpPr>
          <p:cNvPr id="1880" name="Google Shape;1880;p52"/>
          <p:cNvSpPr/>
          <p:nvPr/>
        </p:nvSpPr>
        <p:spPr>
          <a:xfrm>
            <a:off x="4707213" y="3757450"/>
            <a:ext cx="791400" cy="754200"/>
          </a:xfrm>
          <a:prstGeom prst="roundRect">
            <a:avLst>
              <a:gd fmla="val 16667" name="adj"/>
            </a:avLst>
          </a:prstGeom>
          <a:solidFill>
            <a:srgbClr val="F7E8D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2"/>
          <p:cNvSpPr txBox="1"/>
          <p:nvPr/>
        </p:nvSpPr>
        <p:spPr>
          <a:xfrm>
            <a:off x="4707213" y="39145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#f7e8d8</a:t>
            </a:r>
            <a:endParaRPr sz="1000">
              <a:solidFill>
                <a:schemeClr val="dk1"/>
              </a:solidFill>
            </a:endParaRPr>
          </a:p>
        </p:txBody>
      </p:sp>
      <p:sp>
        <p:nvSpPr>
          <p:cNvPr id="1882" name="Google Shape;1882;p5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86" name="Shape 1886"/>
        <p:cNvGrpSpPr/>
        <p:nvPr/>
      </p:nvGrpSpPr>
      <p:grpSpPr>
        <a:xfrm>
          <a:off x="0" y="0"/>
          <a:ext cx="0" cy="0"/>
          <a:chOff x="0" y="0"/>
          <a:chExt cx="0" cy="0"/>
        </a:xfrm>
      </p:grpSpPr>
      <p:sp>
        <p:nvSpPr>
          <p:cNvPr id="1887" name="Google Shape;1887;p53"/>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888" name="Google Shape;1888;p5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889" name="Google Shape;1889;p53"/>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890" name="Google Shape;1890;p53">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891" name="Google Shape;1891;p53">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892" name="Google Shape;1892;p53">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893" name="Google Shape;1893;p53">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894" name="Google Shape;1894;p53"/>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895" name="Google Shape;1895;p53"/>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896" name="Google Shape;1896;p53"/>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897" name="Google Shape;1897;p53"/>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898" name="Google Shape;1898;p53">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02" name="Shape 1902"/>
        <p:cNvGrpSpPr/>
        <p:nvPr/>
      </p:nvGrpSpPr>
      <p:grpSpPr>
        <a:xfrm>
          <a:off x="0" y="0"/>
          <a:ext cx="0" cy="0"/>
          <a:chOff x="0" y="0"/>
          <a:chExt cx="0" cy="0"/>
        </a:xfrm>
      </p:grpSpPr>
      <p:sp>
        <p:nvSpPr>
          <p:cNvPr id="1903" name="Google Shape;1903;p54"/>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904" name="Google Shape;1904;p54"/>
          <p:cNvGrpSpPr/>
          <p:nvPr/>
        </p:nvGrpSpPr>
        <p:grpSpPr>
          <a:xfrm>
            <a:off x="5117640" y="3085736"/>
            <a:ext cx="474294" cy="551291"/>
            <a:chOff x="4727025" y="1332775"/>
            <a:chExt cx="59900" cy="69625"/>
          </a:xfrm>
        </p:grpSpPr>
        <p:sp>
          <p:nvSpPr>
            <p:cNvPr id="1905" name="Google Shape;1905;p5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 name="Google Shape;1907;p54"/>
          <p:cNvGrpSpPr/>
          <p:nvPr/>
        </p:nvGrpSpPr>
        <p:grpSpPr>
          <a:xfrm>
            <a:off x="5731296" y="2314340"/>
            <a:ext cx="555653" cy="557031"/>
            <a:chOff x="4820425" y="1329900"/>
            <a:chExt cx="70175" cy="70350"/>
          </a:xfrm>
        </p:grpSpPr>
        <p:sp>
          <p:nvSpPr>
            <p:cNvPr id="1908" name="Google Shape;1908;p5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 name="Google Shape;1912;p54"/>
          <p:cNvGrpSpPr/>
          <p:nvPr/>
        </p:nvGrpSpPr>
        <p:grpSpPr>
          <a:xfrm>
            <a:off x="6357664" y="2318845"/>
            <a:ext cx="582574" cy="533871"/>
            <a:chOff x="4903200" y="1331525"/>
            <a:chExt cx="73575" cy="67425"/>
          </a:xfrm>
        </p:grpSpPr>
        <p:sp>
          <p:nvSpPr>
            <p:cNvPr id="1913" name="Google Shape;1913;p5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 name="Google Shape;1915;p54"/>
          <p:cNvGrpSpPr/>
          <p:nvPr/>
        </p:nvGrpSpPr>
        <p:grpSpPr>
          <a:xfrm>
            <a:off x="5717142" y="3078709"/>
            <a:ext cx="583960" cy="565345"/>
            <a:chOff x="4815575" y="1416800"/>
            <a:chExt cx="73750" cy="71400"/>
          </a:xfrm>
        </p:grpSpPr>
        <p:sp>
          <p:nvSpPr>
            <p:cNvPr id="1916" name="Google Shape;1916;p5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 name="Google Shape;1919;p54"/>
          <p:cNvGrpSpPr/>
          <p:nvPr/>
        </p:nvGrpSpPr>
        <p:grpSpPr>
          <a:xfrm>
            <a:off x="6351924" y="3108896"/>
            <a:ext cx="589898" cy="504970"/>
            <a:chOff x="4902475" y="1418875"/>
            <a:chExt cx="74500" cy="63775"/>
          </a:xfrm>
        </p:grpSpPr>
        <p:sp>
          <p:nvSpPr>
            <p:cNvPr id="1920" name="Google Shape;1920;p5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 name="Google Shape;1922;p54"/>
          <p:cNvGrpSpPr/>
          <p:nvPr/>
        </p:nvGrpSpPr>
        <p:grpSpPr>
          <a:xfrm>
            <a:off x="5727139" y="3826000"/>
            <a:ext cx="563967" cy="567127"/>
            <a:chOff x="4818100" y="1507675"/>
            <a:chExt cx="71225" cy="71625"/>
          </a:xfrm>
        </p:grpSpPr>
        <p:sp>
          <p:nvSpPr>
            <p:cNvPr id="1923" name="Google Shape;1923;p5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 name="Google Shape;1927;p54"/>
          <p:cNvGrpSpPr/>
          <p:nvPr/>
        </p:nvGrpSpPr>
        <p:grpSpPr>
          <a:xfrm>
            <a:off x="5040636" y="3829461"/>
            <a:ext cx="628301" cy="588505"/>
            <a:chOff x="4721450" y="1509475"/>
            <a:chExt cx="79350" cy="74325"/>
          </a:xfrm>
        </p:grpSpPr>
        <p:sp>
          <p:nvSpPr>
            <p:cNvPr id="1928" name="Google Shape;1928;p5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 name="Google Shape;1932;p54"/>
          <p:cNvGrpSpPr/>
          <p:nvPr/>
        </p:nvGrpSpPr>
        <p:grpSpPr>
          <a:xfrm>
            <a:off x="6386170" y="3814027"/>
            <a:ext cx="557038" cy="562772"/>
            <a:chOff x="4906800" y="1507500"/>
            <a:chExt cx="70350" cy="71075"/>
          </a:xfrm>
        </p:grpSpPr>
        <p:sp>
          <p:nvSpPr>
            <p:cNvPr id="1933" name="Google Shape;1933;p5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 name="Google Shape;1938;p54"/>
          <p:cNvGrpSpPr/>
          <p:nvPr/>
        </p:nvGrpSpPr>
        <p:grpSpPr>
          <a:xfrm>
            <a:off x="4423778" y="2340963"/>
            <a:ext cx="517934" cy="517934"/>
            <a:chOff x="3736598" y="2170606"/>
            <a:chExt cx="404889" cy="404889"/>
          </a:xfrm>
        </p:grpSpPr>
        <p:sp>
          <p:nvSpPr>
            <p:cNvPr id="1939" name="Google Shape;1939;p5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 name="Google Shape;1943;p54"/>
          <p:cNvGrpSpPr/>
          <p:nvPr/>
        </p:nvGrpSpPr>
        <p:grpSpPr>
          <a:xfrm>
            <a:off x="3690839" y="2341061"/>
            <a:ext cx="586986" cy="517740"/>
            <a:chOff x="3161917" y="2170682"/>
            <a:chExt cx="458870" cy="404737"/>
          </a:xfrm>
        </p:grpSpPr>
        <p:sp>
          <p:nvSpPr>
            <p:cNvPr id="1944" name="Google Shape;1944;p5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 name="Google Shape;1947;p54"/>
          <p:cNvGrpSpPr/>
          <p:nvPr/>
        </p:nvGrpSpPr>
        <p:grpSpPr>
          <a:xfrm>
            <a:off x="3713860" y="3102400"/>
            <a:ext cx="540943" cy="517963"/>
            <a:chOff x="3179914" y="2889488"/>
            <a:chExt cx="422876" cy="404911"/>
          </a:xfrm>
        </p:grpSpPr>
        <p:sp>
          <p:nvSpPr>
            <p:cNvPr id="1948" name="Google Shape;1948;p5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 name="Google Shape;1954;p54"/>
          <p:cNvGrpSpPr/>
          <p:nvPr/>
        </p:nvGrpSpPr>
        <p:grpSpPr>
          <a:xfrm>
            <a:off x="4414654" y="3102358"/>
            <a:ext cx="536180" cy="518047"/>
            <a:chOff x="3729467" y="2889422"/>
            <a:chExt cx="419153" cy="404977"/>
          </a:xfrm>
        </p:grpSpPr>
        <p:sp>
          <p:nvSpPr>
            <p:cNvPr id="1955" name="Google Shape;1955;p5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54"/>
          <p:cNvGrpSpPr/>
          <p:nvPr/>
        </p:nvGrpSpPr>
        <p:grpSpPr>
          <a:xfrm>
            <a:off x="1951688" y="3445787"/>
            <a:ext cx="965351" cy="134611"/>
            <a:chOff x="4411970" y="2962952"/>
            <a:chExt cx="706544" cy="104212"/>
          </a:xfrm>
        </p:grpSpPr>
        <p:sp>
          <p:nvSpPr>
            <p:cNvPr id="1963" name="Google Shape;1963;p5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 name="Google Shape;1967;p54"/>
          <p:cNvGrpSpPr/>
          <p:nvPr/>
        </p:nvGrpSpPr>
        <p:grpSpPr>
          <a:xfrm>
            <a:off x="1951688" y="3041077"/>
            <a:ext cx="960158" cy="289172"/>
            <a:chOff x="4411970" y="2726085"/>
            <a:chExt cx="643107" cy="193659"/>
          </a:xfrm>
        </p:grpSpPr>
        <p:sp>
          <p:nvSpPr>
            <p:cNvPr id="1968" name="Google Shape;1968;p5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 name="Google Shape;1971;p54"/>
          <p:cNvGrpSpPr/>
          <p:nvPr/>
        </p:nvGrpSpPr>
        <p:grpSpPr>
          <a:xfrm>
            <a:off x="960185" y="3295400"/>
            <a:ext cx="811503" cy="252584"/>
            <a:chOff x="4411970" y="4340222"/>
            <a:chExt cx="779467" cy="242683"/>
          </a:xfrm>
        </p:grpSpPr>
        <p:sp>
          <p:nvSpPr>
            <p:cNvPr id="1972" name="Google Shape;1972;p5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54"/>
          <p:cNvGrpSpPr/>
          <p:nvPr/>
        </p:nvGrpSpPr>
        <p:grpSpPr>
          <a:xfrm>
            <a:off x="1951688" y="2709308"/>
            <a:ext cx="965160" cy="216230"/>
            <a:chOff x="4411970" y="2468674"/>
            <a:chExt cx="747317" cy="167425"/>
          </a:xfrm>
        </p:grpSpPr>
        <p:sp>
          <p:nvSpPr>
            <p:cNvPr id="1976" name="Google Shape;1976;p5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8" name="Google Shape;1978;p54"/>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9" name="Google Shape;1979;p54"/>
          <p:cNvGrpSpPr/>
          <p:nvPr/>
        </p:nvGrpSpPr>
        <p:grpSpPr>
          <a:xfrm>
            <a:off x="959254" y="2334687"/>
            <a:ext cx="1959041" cy="208784"/>
            <a:chOff x="6336019" y="3733725"/>
            <a:chExt cx="2566206" cy="351310"/>
          </a:xfrm>
        </p:grpSpPr>
        <p:sp>
          <p:nvSpPr>
            <p:cNvPr id="1980" name="Google Shape;1980;p5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54"/>
          <p:cNvGrpSpPr/>
          <p:nvPr/>
        </p:nvGrpSpPr>
        <p:grpSpPr>
          <a:xfrm>
            <a:off x="1951688" y="3950602"/>
            <a:ext cx="946551" cy="153200"/>
            <a:chOff x="4404545" y="3301592"/>
            <a:chExt cx="782403" cy="129272"/>
          </a:xfrm>
        </p:grpSpPr>
        <p:sp>
          <p:nvSpPr>
            <p:cNvPr id="1985" name="Google Shape;1985;p5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 name="Google Shape;1987;p54"/>
          <p:cNvGrpSpPr/>
          <p:nvPr/>
        </p:nvGrpSpPr>
        <p:grpSpPr>
          <a:xfrm>
            <a:off x="1951688" y="3695937"/>
            <a:ext cx="962257" cy="139127"/>
            <a:chOff x="4411970" y="3131459"/>
            <a:chExt cx="710520" cy="117397"/>
          </a:xfrm>
        </p:grpSpPr>
        <p:sp>
          <p:nvSpPr>
            <p:cNvPr id="1988" name="Google Shape;1988;p5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990" name="Google Shape;1990;p54"/>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1" name="Google Shape;1991;p54"/>
          <p:cNvGrpSpPr/>
          <p:nvPr/>
        </p:nvGrpSpPr>
        <p:grpSpPr>
          <a:xfrm>
            <a:off x="951833" y="3621603"/>
            <a:ext cx="823838" cy="458988"/>
            <a:chOff x="4411970" y="1801825"/>
            <a:chExt cx="734586" cy="409262"/>
          </a:xfrm>
        </p:grpSpPr>
        <p:sp>
          <p:nvSpPr>
            <p:cNvPr id="1992" name="Google Shape;1992;p5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 name="Google Shape;1994;p54"/>
          <p:cNvGrpSpPr/>
          <p:nvPr/>
        </p:nvGrpSpPr>
        <p:grpSpPr>
          <a:xfrm>
            <a:off x="3056804" y="2339173"/>
            <a:ext cx="521514" cy="521514"/>
            <a:chOff x="5681300" y="2527788"/>
            <a:chExt cx="805800" cy="805800"/>
          </a:xfrm>
        </p:grpSpPr>
        <p:sp>
          <p:nvSpPr>
            <p:cNvPr id="1995" name="Google Shape;1995;p5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 name="Google Shape;1997;p54"/>
          <p:cNvGrpSpPr/>
          <p:nvPr/>
        </p:nvGrpSpPr>
        <p:grpSpPr>
          <a:xfrm>
            <a:off x="3051044" y="3094865"/>
            <a:ext cx="533033" cy="533033"/>
            <a:chOff x="4049800" y="640400"/>
            <a:chExt cx="858900" cy="858900"/>
          </a:xfrm>
        </p:grpSpPr>
        <p:sp>
          <p:nvSpPr>
            <p:cNvPr id="1998" name="Google Shape;1998;p5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54"/>
          <p:cNvGrpSpPr/>
          <p:nvPr/>
        </p:nvGrpSpPr>
        <p:grpSpPr>
          <a:xfrm>
            <a:off x="2976527" y="3772543"/>
            <a:ext cx="682068" cy="682068"/>
            <a:chOff x="5080188" y="927900"/>
            <a:chExt cx="961200" cy="961200"/>
          </a:xfrm>
        </p:grpSpPr>
        <p:sp>
          <p:nvSpPr>
            <p:cNvPr id="2001" name="Google Shape;2001;p5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 name="Google Shape;2009;p54"/>
          <p:cNvGrpSpPr/>
          <p:nvPr/>
        </p:nvGrpSpPr>
        <p:grpSpPr>
          <a:xfrm>
            <a:off x="4440026" y="3869234"/>
            <a:ext cx="505650" cy="504006"/>
            <a:chOff x="6039282" y="1042577"/>
            <a:chExt cx="734315" cy="731929"/>
          </a:xfrm>
        </p:grpSpPr>
        <p:sp>
          <p:nvSpPr>
            <p:cNvPr id="2010" name="Google Shape;2010;p5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 name="Google Shape;2031;p54"/>
          <p:cNvGrpSpPr/>
          <p:nvPr/>
        </p:nvGrpSpPr>
        <p:grpSpPr>
          <a:xfrm>
            <a:off x="5052628" y="2298862"/>
            <a:ext cx="567744" cy="602136"/>
            <a:chOff x="1825800" y="1651625"/>
            <a:chExt cx="539989" cy="571775"/>
          </a:xfrm>
        </p:grpSpPr>
        <p:sp>
          <p:nvSpPr>
            <p:cNvPr id="2032" name="Google Shape;2032;p5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 name="Google Shape;2036;p54"/>
          <p:cNvGrpSpPr/>
          <p:nvPr/>
        </p:nvGrpSpPr>
        <p:grpSpPr>
          <a:xfrm>
            <a:off x="3727557" y="3855579"/>
            <a:ext cx="508123" cy="507955"/>
            <a:chOff x="1897577" y="2802432"/>
            <a:chExt cx="492176" cy="492014"/>
          </a:xfrm>
        </p:grpSpPr>
        <p:sp>
          <p:nvSpPr>
            <p:cNvPr id="2037" name="Google Shape;2037;p5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 name="Google Shape;2049;p54"/>
          <p:cNvGrpSpPr/>
          <p:nvPr/>
        </p:nvGrpSpPr>
        <p:grpSpPr>
          <a:xfrm>
            <a:off x="959087" y="4169123"/>
            <a:ext cx="809227" cy="200842"/>
            <a:chOff x="2013045" y="4813233"/>
            <a:chExt cx="921986" cy="228854"/>
          </a:xfrm>
        </p:grpSpPr>
        <p:sp>
          <p:nvSpPr>
            <p:cNvPr id="2050" name="Google Shape;2050;p5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54"/>
          <p:cNvGrpSpPr/>
          <p:nvPr/>
        </p:nvGrpSpPr>
        <p:grpSpPr>
          <a:xfrm>
            <a:off x="967547" y="2656004"/>
            <a:ext cx="792421" cy="269941"/>
            <a:chOff x="1046767" y="4756633"/>
            <a:chExt cx="859646" cy="292841"/>
          </a:xfrm>
        </p:grpSpPr>
        <p:sp>
          <p:nvSpPr>
            <p:cNvPr id="2053" name="Google Shape;2053;p5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6" name="Google Shape;2056;p54"/>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4"/>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4"/>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4"/>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0" name="Google Shape;2060;p54"/>
          <p:cNvGrpSpPr/>
          <p:nvPr/>
        </p:nvGrpSpPr>
        <p:grpSpPr>
          <a:xfrm>
            <a:off x="7103403" y="2550562"/>
            <a:ext cx="166473" cy="141497"/>
            <a:chOff x="4660325" y="1866850"/>
            <a:chExt cx="68350" cy="58100"/>
          </a:xfrm>
        </p:grpSpPr>
        <p:sp>
          <p:nvSpPr>
            <p:cNvPr id="2061" name="Google Shape;2061;p5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 name="Google Shape;2063;p54"/>
          <p:cNvGrpSpPr/>
          <p:nvPr/>
        </p:nvGrpSpPr>
        <p:grpSpPr>
          <a:xfrm>
            <a:off x="7412747" y="2576286"/>
            <a:ext cx="162515" cy="90049"/>
            <a:chOff x="4791775" y="1877500"/>
            <a:chExt cx="66725" cy="36975"/>
          </a:xfrm>
        </p:grpSpPr>
        <p:sp>
          <p:nvSpPr>
            <p:cNvPr id="2064" name="Google Shape;2064;p5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 name="Google Shape;2066;p54"/>
          <p:cNvGrpSpPr/>
          <p:nvPr/>
        </p:nvGrpSpPr>
        <p:grpSpPr>
          <a:xfrm>
            <a:off x="7734460" y="2576286"/>
            <a:ext cx="144979" cy="90049"/>
            <a:chOff x="4923925" y="1877500"/>
            <a:chExt cx="59525" cy="36975"/>
          </a:xfrm>
        </p:grpSpPr>
        <p:sp>
          <p:nvSpPr>
            <p:cNvPr id="2067" name="Google Shape;2067;p5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 name="Google Shape;2069;p54"/>
          <p:cNvGrpSpPr/>
          <p:nvPr/>
        </p:nvGrpSpPr>
        <p:grpSpPr>
          <a:xfrm>
            <a:off x="8028952" y="2558477"/>
            <a:ext cx="141447" cy="125667"/>
            <a:chOff x="5058450" y="1870100"/>
            <a:chExt cx="58075" cy="51600"/>
          </a:xfrm>
        </p:grpSpPr>
        <p:sp>
          <p:nvSpPr>
            <p:cNvPr id="2070" name="Google Shape;2070;p5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 name="Google Shape;2072;p54"/>
          <p:cNvGrpSpPr/>
          <p:nvPr/>
        </p:nvGrpSpPr>
        <p:grpSpPr>
          <a:xfrm>
            <a:off x="7443466" y="2980885"/>
            <a:ext cx="101077" cy="107645"/>
            <a:chOff x="4811425" y="2065025"/>
            <a:chExt cx="41500" cy="44200"/>
          </a:xfrm>
        </p:grpSpPr>
        <p:sp>
          <p:nvSpPr>
            <p:cNvPr id="2073" name="Google Shape;2073;p5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 name="Google Shape;2075;p54"/>
          <p:cNvGrpSpPr/>
          <p:nvPr/>
        </p:nvGrpSpPr>
        <p:grpSpPr>
          <a:xfrm>
            <a:off x="7735904" y="2981098"/>
            <a:ext cx="120867" cy="107218"/>
            <a:chOff x="4929875" y="2065025"/>
            <a:chExt cx="49625" cy="44025"/>
          </a:xfrm>
        </p:grpSpPr>
        <p:sp>
          <p:nvSpPr>
            <p:cNvPr id="2076" name="Google Shape;2076;p5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 name="Google Shape;2078;p54"/>
          <p:cNvGrpSpPr/>
          <p:nvPr/>
        </p:nvGrpSpPr>
        <p:grpSpPr>
          <a:xfrm>
            <a:off x="8064572" y="2984112"/>
            <a:ext cx="70206" cy="101191"/>
            <a:chOff x="5083925" y="2066350"/>
            <a:chExt cx="28825" cy="41550"/>
          </a:xfrm>
        </p:grpSpPr>
        <p:sp>
          <p:nvSpPr>
            <p:cNvPr id="2079" name="Google Shape;2079;p5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 name="Google Shape;2081;p54"/>
          <p:cNvGrpSpPr/>
          <p:nvPr/>
        </p:nvGrpSpPr>
        <p:grpSpPr>
          <a:xfrm>
            <a:off x="7096126" y="2999759"/>
            <a:ext cx="181026" cy="69896"/>
            <a:chOff x="4659775" y="2072775"/>
            <a:chExt cx="74325" cy="28700"/>
          </a:xfrm>
        </p:grpSpPr>
        <p:sp>
          <p:nvSpPr>
            <p:cNvPr id="2082" name="Google Shape;2082;p5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 name="Google Shape;2085;p54"/>
          <p:cNvGrpSpPr/>
          <p:nvPr/>
        </p:nvGrpSpPr>
        <p:grpSpPr>
          <a:xfrm>
            <a:off x="8015982" y="2790324"/>
            <a:ext cx="167387" cy="89197"/>
            <a:chOff x="4662475" y="1976500"/>
            <a:chExt cx="68725" cy="36625"/>
          </a:xfrm>
        </p:grpSpPr>
        <p:sp>
          <p:nvSpPr>
            <p:cNvPr id="2086" name="Google Shape;2086;p5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 name="Google Shape;2089;p54"/>
          <p:cNvGrpSpPr/>
          <p:nvPr/>
        </p:nvGrpSpPr>
        <p:grpSpPr>
          <a:xfrm>
            <a:off x="7712887" y="2793764"/>
            <a:ext cx="166899" cy="82317"/>
            <a:chOff x="4920150" y="1977875"/>
            <a:chExt cx="68525" cy="33800"/>
          </a:xfrm>
        </p:grpSpPr>
        <p:sp>
          <p:nvSpPr>
            <p:cNvPr id="2090" name="Google Shape;2090;p5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 name="Google Shape;2093;p54"/>
          <p:cNvGrpSpPr/>
          <p:nvPr/>
        </p:nvGrpSpPr>
        <p:grpSpPr>
          <a:xfrm>
            <a:off x="7124044" y="3197682"/>
            <a:ext cx="125190" cy="127859"/>
            <a:chOff x="4676550" y="2160575"/>
            <a:chExt cx="51400" cy="52500"/>
          </a:xfrm>
        </p:grpSpPr>
        <p:sp>
          <p:nvSpPr>
            <p:cNvPr id="2094" name="Google Shape;2094;p5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 name="Google Shape;2097;p54"/>
          <p:cNvGrpSpPr/>
          <p:nvPr/>
        </p:nvGrpSpPr>
        <p:grpSpPr>
          <a:xfrm>
            <a:off x="7421302" y="3204714"/>
            <a:ext cx="145405" cy="113794"/>
            <a:chOff x="4768325" y="2163475"/>
            <a:chExt cx="59700" cy="46725"/>
          </a:xfrm>
        </p:grpSpPr>
        <p:sp>
          <p:nvSpPr>
            <p:cNvPr id="2098" name="Google Shape;2098;p5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0" name="Google Shape;2100;p54"/>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4"/>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4"/>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4"/>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4"/>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4"/>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6" name="Google Shape;2106;p54"/>
          <p:cNvGrpSpPr/>
          <p:nvPr/>
        </p:nvGrpSpPr>
        <p:grpSpPr>
          <a:xfrm>
            <a:off x="7437621" y="3459808"/>
            <a:ext cx="112768" cy="106853"/>
            <a:chOff x="4768575" y="2253950"/>
            <a:chExt cx="46300" cy="43875"/>
          </a:xfrm>
        </p:grpSpPr>
        <p:sp>
          <p:nvSpPr>
            <p:cNvPr id="2107" name="Google Shape;2107;p5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 name="Google Shape;2109;p54"/>
          <p:cNvGrpSpPr/>
          <p:nvPr/>
        </p:nvGrpSpPr>
        <p:grpSpPr>
          <a:xfrm>
            <a:off x="7737243" y="3948834"/>
            <a:ext cx="118187" cy="146246"/>
            <a:chOff x="4960900" y="2433225"/>
            <a:chExt cx="48525" cy="60050"/>
          </a:xfrm>
        </p:grpSpPr>
        <p:sp>
          <p:nvSpPr>
            <p:cNvPr id="2110" name="Google Shape;2110;p5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54"/>
          <p:cNvGrpSpPr/>
          <p:nvPr/>
        </p:nvGrpSpPr>
        <p:grpSpPr>
          <a:xfrm>
            <a:off x="7425808" y="4212895"/>
            <a:ext cx="136394" cy="143810"/>
            <a:chOff x="4854075" y="2527625"/>
            <a:chExt cx="56000" cy="59050"/>
          </a:xfrm>
        </p:grpSpPr>
        <p:sp>
          <p:nvSpPr>
            <p:cNvPr id="2113" name="Google Shape;2113;p5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5" name="Google Shape;2115;p54"/>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4"/>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4"/>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8" name="Google Shape;2118;p54"/>
          <p:cNvGrpSpPr/>
          <p:nvPr/>
        </p:nvGrpSpPr>
        <p:grpSpPr>
          <a:xfrm>
            <a:off x="8050020" y="3676639"/>
            <a:ext cx="99312" cy="160797"/>
            <a:chOff x="5059700" y="2334775"/>
            <a:chExt cx="40775" cy="66025"/>
          </a:xfrm>
        </p:grpSpPr>
        <p:sp>
          <p:nvSpPr>
            <p:cNvPr id="2119" name="Google Shape;2119;p5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 name="Google Shape;2128;p54"/>
          <p:cNvGrpSpPr/>
          <p:nvPr/>
        </p:nvGrpSpPr>
        <p:grpSpPr>
          <a:xfrm>
            <a:off x="8007184" y="3941771"/>
            <a:ext cx="184984" cy="160371"/>
            <a:chOff x="5037700" y="2430325"/>
            <a:chExt cx="75950" cy="65850"/>
          </a:xfrm>
        </p:grpSpPr>
        <p:sp>
          <p:nvSpPr>
            <p:cNvPr id="2129" name="Google Shape;2129;p5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 name="Google Shape;2131;p54"/>
          <p:cNvGrpSpPr/>
          <p:nvPr/>
        </p:nvGrpSpPr>
        <p:grpSpPr>
          <a:xfrm>
            <a:off x="7426689" y="3708223"/>
            <a:ext cx="173014" cy="97629"/>
            <a:chOff x="4756975" y="2341800"/>
            <a:chExt cx="91975" cy="51925"/>
          </a:xfrm>
        </p:grpSpPr>
        <p:sp>
          <p:nvSpPr>
            <p:cNvPr id="2132" name="Google Shape;2132;p5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 name="Google Shape;2152;p54"/>
          <p:cNvGrpSpPr/>
          <p:nvPr/>
        </p:nvGrpSpPr>
        <p:grpSpPr>
          <a:xfrm>
            <a:off x="7693626" y="4196920"/>
            <a:ext cx="212497" cy="175761"/>
            <a:chOff x="4943575" y="2516350"/>
            <a:chExt cx="98675" cy="81700"/>
          </a:xfrm>
        </p:grpSpPr>
        <p:sp>
          <p:nvSpPr>
            <p:cNvPr id="2153" name="Google Shape;2153;p5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1" name="Google Shape;2231;p54"/>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4"/>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4"/>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4"/>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9" name="Shape 2239"/>
        <p:cNvGrpSpPr/>
        <p:nvPr/>
      </p:nvGrpSpPr>
      <p:grpSpPr>
        <a:xfrm>
          <a:off x="0" y="0"/>
          <a:ext cx="0" cy="0"/>
          <a:chOff x="0" y="0"/>
          <a:chExt cx="0" cy="0"/>
        </a:xfrm>
      </p:grpSpPr>
      <p:grpSp>
        <p:nvGrpSpPr>
          <p:cNvPr id="2240" name="Google Shape;2240;p55"/>
          <p:cNvGrpSpPr/>
          <p:nvPr/>
        </p:nvGrpSpPr>
        <p:grpSpPr>
          <a:xfrm>
            <a:off x="6681268" y="3584496"/>
            <a:ext cx="560636" cy="516497"/>
            <a:chOff x="6652051" y="3714143"/>
            <a:chExt cx="560636" cy="516497"/>
          </a:xfrm>
        </p:grpSpPr>
        <p:grpSp>
          <p:nvGrpSpPr>
            <p:cNvPr id="2241" name="Google Shape;2241;p55"/>
            <p:cNvGrpSpPr/>
            <p:nvPr/>
          </p:nvGrpSpPr>
          <p:grpSpPr>
            <a:xfrm>
              <a:off x="6669657" y="3716715"/>
              <a:ext cx="466768" cy="464314"/>
              <a:chOff x="3139766" y="765669"/>
              <a:chExt cx="886380" cy="881888"/>
            </a:xfrm>
          </p:grpSpPr>
          <p:grpSp>
            <p:nvGrpSpPr>
              <p:cNvPr id="2242" name="Google Shape;2242;p55"/>
              <p:cNvGrpSpPr/>
              <p:nvPr/>
            </p:nvGrpSpPr>
            <p:grpSpPr>
              <a:xfrm>
                <a:off x="3139766" y="765669"/>
                <a:ext cx="886380" cy="881888"/>
                <a:chOff x="3139766" y="765669"/>
                <a:chExt cx="886380" cy="881888"/>
              </a:xfrm>
            </p:grpSpPr>
            <p:sp>
              <p:nvSpPr>
                <p:cNvPr id="2243" name="Google Shape;2243;p5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2" name="Google Shape;2252;p5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6" name="Google Shape;2256;p5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 name="Google Shape;2257;p55"/>
          <p:cNvGrpSpPr/>
          <p:nvPr/>
        </p:nvGrpSpPr>
        <p:grpSpPr>
          <a:xfrm>
            <a:off x="7679978" y="3065079"/>
            <a:ext cx="104231" cy="320340"/>
            <a:chOff x="7564426" y="3224343"/>
            <a:chExt cx="119985" cy="368801"/>
          </a:xfrm>
        </p:grpSpPr>
        <p:sp>
          <p:nvSpPr>
            <p:cNvPr id="2258" name="Google Shape;2258;p5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 name="Google Shape;2260;p55"/>
          <p:cNvGrpSpPr/>
          <p:nvPr/>
        </p:nvGrpSpPr>
        <p:grpSpPr>
          <a:xfrm>
            <a:off x="7379466" y="3059180"/>
            <a:ext cx="189489" cy="332132"/>
            <a:chOff x="8370831" y="3202002"/>
            <a:chExt cx="218129" cy="382376"/>
          </a:xfrm>
        </p:grpSpPr>
        <p:sp>
          <p:nvSpPr>
            <p:cNvPr id="2261" name="Google Shape;2261;p5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3" name="Google Shape;2263;p55"/>
          <p:cNvGrpSpPr/>
          <p:nvPr/>
        </p:nvGrpSpPr>
        <p:grpSpPr>
          <a:xfrm>
            <a:off x="8102855" y="3470312"/>
            <a:ext cx="309429" cy="267000"/>
            <a:chOff x="6742064" y="3750480"/>
            <a:chExt cx="399315" cy="344560"/>
          </a:xfrm>
        </p:grpSpPr>
        <p:sp>
          <p:nvSpPr>
            <p:cNvPr id="2264" name="Google Shape;2264;p5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 name="Google Shape;2266;p55"/>
          <p:cNvGrpSpPr/>
          <p:nvPr/>
        </p:nvGrpSpPr>
        <p:grpSpPr>
          <a:xfrm>
            <a:off x="7641874" y="3821360"/>
            <a:ext cx="180437" cy="281608"/>
            <a:chOff x="7248525" y="3739696"/>
            <a:chExt cx="230531" cy="359790"/>
          </a:xfrm>
        </p:grpSpPr>
        <p:sp>
          <p:nvSpPr>
            <p:cNvPr id="2267" name="Google Shape;2267;p5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 name="Google Shape;2269;p55"/>
          <p:cNvGrpSpPr/>
          <p:nvPr/>
        </p:nvGrpSpPr>
        <p:grpSpPr>
          <a:xfrm>
            <a:off x="7887794" y="3464584"/>
            <a:ext cx="162896" cy="278710"/>
            <a:chOff x="7601242" y="3729267"/>
            <a:chExt cx="222566" cy="380803"/>
          </a:xfrm>
        </p:grpSpPr>
        <p:sp>
          <p:nvSpPr>
            <p:cNvPr id="2270" name="Google Shape;2270;p5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2" name="Google Shape;2272;p55"/>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3" name="Google Shape;2273;p55"/>
          <p:cNvGrpSpPr/>
          <p:nvPr/>
        </p:nvGrpSpPr>
        <p:grpSpPr>
          <a:xfrm>
            <a:off x="7377439" y="3465724"/>
            <a:ext cx="193543" cy="275990"/>
            <a:chOff x="8304647" y="3738687"/>
            <a:chExt cx="225076" cy="320956"/>
          </a:xfrm>
        </p:grpSpPr>
        <p:sp>
          <p:nvSpPr>
            <p:cNvPr id="2274" name="Google Shape;2274;p5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 name="Google Shape;2277;p55"/>
          <p:cNvGrpSpPr/>
          <p:nvPr/>
        </p:nvGrpSpPr>
        <p:grpSpPr>
          <a:xfrm>
            <a:off x="7649932" y="3465724"/>
            <a:ext cx="178492" cy="275990"/>
            <a:chOff x="8615101" y="3738687"/>
            <a:chExt cx="207573" cy="320956"/>
          </a:xfrm>
        </p:grpSpPr>
        <p:sp>
          <p:nvSpPr>
            <p:cNvPr id="2278" name="Google Shape;2278;p5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1" name="Google Shape;2281;p55"/>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2" name="Google Shape;2282;p55"/>
          <p:cNvGrpSpPr/>
          <p:nvPr/>
        </p:nvGrpSpPr>
        <p:grpSpPr>
          <a:xfrm>
            <a:off x="7875463" y="3868385"/>
            <a:ext cx="187557" cy="187557"/>
            <a:chOff x="8565775" y="671075"/>
            <a:chExt cx="441000" cy="441000"/>
          </a:xfrm>
        </p:grpSpPr>
        <p:sp>
          <p:nvSpPr>
            <p:cNvPr id="2283" name="Google Shape;2283;p5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5" name="Google Shape;2285;p55"/>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5"/>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7" name="Google Shape;2287;p55"/>
          <p:cNvGrpSpPr/>
          <p:nvPr/>
        </p:nvGrpSpPr>
        <p:grpSpPr>
          <a:xfrm>
            <a:off x="6029935" y="2940910"/>
            <a:ext cx="587865" cy="517731"/>
            <a:chOff x="6000718" y="3070557"/>
            <a:chExt cx="587865" cy="517731"/>
          </a:xfrm>
        </p:grpSpPr>
        <p:sp>
          <p:nvSpPr>
            <p:cNvPr id="2288" name="Google Shape;2288;p5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 name="Google Shape;2298;p55"/>
          <p:cNvGrpSpPr/>
          <p:nvPr/>
        </p:nvGrpSpPr>
        <p:grpSpPr>
          <a:xfrm>
            <a:off x="6044740" y="3584570"/>
            <a:ext cx="557665" cy="516387"/>
            <a:chOff x="6015523" y="3714217"/>
            <a:chExt cx="557665" cy="516387"/>
          </a:xfrm>
        </p:grpSpPr>
        <p:grpSp>
          <p:nvGrpSpPr>
            <p:cNvPr id="2299" name="Google Shape;2299;p55"/>
            <p:cNvGrpSpPr/>
            <p:nvPr/>
          </p:nvGrpSpPr>
          <p:grpSpPr>
            <a:xfrm>
              <a:off x="6036094" y="3716980"/>
              <a:ext cx="529822" cy="510480"/>
              <a:chOff x="3148311" y="-545634"/>
              <a:chExt cx="1006118" cy="969572"/>
            </a:xfrm>
          </p:grpSpPr>
          <p:sp>
            <p:nvSpPr>
              <p:cNvPr id="2300" name="Google Shape;2300;p5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0" name="Google Shape;2310;p5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 name="Google Shape;2311;p55"/>
          <p:cNvGrpSpPr/>
          <p:nvPr/>
        </p:nvGrpSpPr>
        <p:grpSpPr>
          <a:xfrm>
            <a:off x="6673522" y="2943981"/>
            <a:ext cx="576302" cy="511871"/>
            <a:chOff x="6644304" y="3073628"/>
            <a:chExt cx="576302" cy="511871"/>
          </a:xfrm>
        </p:grpSpPr>
        <p:grpSp>
          <p:nvGrpSpPr>
            <p:cNvPr id="2312" name="Google Shape;2312;p55"/>
            <p:cNvGrpSpPr/>
            <p:nvPr/>
          </p:nvGrpSpPr>
          <p:grpSpPr>
            <a:xfrm>
              <a:off x="6712169" y="3073651"/>
              <a:ext cx="481611" cy="506713"/>
              <a:chOff x="1833536" y="-546641"/>
              <a:chExt cx="914567" cy="962419"/>
            </a:xfrm>
          </p:grpSpPr>
          <p:grpSp>
            <p:nvGrpSpPr>
              <p:cNvPr id="2313" name="Google Shape;2313;p55"/>
              <p:cNvGrpSpPr/>
              <p:nvPr/>
            </p:nvGrpSpPr>
            <p:grpSpPr>
              <a:xfrm>
                <a:off x="1833536" y="-524249"/>
                <a:ext cx="914567" cy="940027"/>
                <a:chOff x="1833536" y="-524249"/>
                <a:chExt cx="914567" cy="940027"/>
              </a:xfrm>
            </p:grpSpPr>
            <p:sp>
              <p:nvSpPr>
                <p:cNvPr id="2314" name="Google Shape;2314;p5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9" name="Google Shape;2319;p5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3" name="Google Shape;2323;p5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4" name="Google Shape;2324;p55"/>
          <p:cNvGrpSpPr/>
          <p:nvPr/>
        </p:nvGrpSpPr>
        <p:grpSpPr>
          <a:xfrm>
            <a:off x="752796" y="2869970"/>
            <a:ext cx="2622876" cy="1333540"/>
            <a:chOff x="238125" y="1038125"/>
            <a:chExt cx="7146800" cy="3633625"/>
          </a:xfrm>
        </p:grpSpPr>
        <p:sp>
          <p:nvSpPr>
            <p:cNvPr id="2325" name="Google Shape;2325;p5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7" name="Google Shape;3897;p55"/>
          <p:cNvGrpSpPr/>
          <p:nvPr/>
        </p:nvGrpSpPr>
        <p:grpSpPr>
          <a:xfrm>
            <a:off x="5938558" y="1033351"/>
            <a:ext cx="2435960" cy="1297725"/>
            <a:chOff x="233350" y="949250"/>
            <a:chExt cx="7137300" cy="3802300"/>
          </a:xfrm>
        </p:grpSpPr>
        <p:sp>
          <p:nvSpPr>
            <p:cNvPr id="3898" name="Google Shape;3898;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9" name="Google Shape;3949;p55"/>
          <p:cNvGrpSpPr/>
          <p:nvPr/>
        </p:nvGrpSpPr>
        <p:grpSpPr>
          <a:xfrm>
            <a:off x="731715" y="995041"/>
            <a:ext cx="2665073" cy="1317140"/>
            <a:chOff x="793334" y="1192826"/>
            <a:chExt cx="2665073" cy="1317140"/>
          </a:xfrm>
        </p:grpSpPr>
        <p:sp>
          <p:nvSpPr>
            <p:cNvPr id="3950" name="Google Shape;3950;p55"/>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5"/>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5"/>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5"/>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5"/>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5"/>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5"/>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5"/>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5"/>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5"/>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5"/>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5"/>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5"/>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5"/>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5"/>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5"/>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5"/>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5"/>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5"/>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5"/>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5"/>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5"/>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5"/>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5"/>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5"/>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5"/>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5"/>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5"/>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5"/>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5"/>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5"/>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5"/>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5"/>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5"/>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5"/>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5"/>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5"/>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5"/>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5"/>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5"/>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5"/>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5"/>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5"/>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5"/>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5"/>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5"/>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5"/>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5"/>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5"/>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5"/>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5"/>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5"/>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5"/>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5"/>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5"/>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5"/>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5"/>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5"/>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5"/>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5"/>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5"/>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5"/>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5"/>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5"/>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5"/>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5"/>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5"/>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5"/>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5"/>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5"/>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5"/>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5"/>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5"/>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5"/>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5"/>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5"/>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5"/>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5"/>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5"/>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5"/>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5"/>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5"/>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5"/>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5"/>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5"/>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5"/>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5"/>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5"/>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5"/>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5"/>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5"/>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5"/>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5"/>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5"/>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5"/>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5"/>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5"/>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5"/>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5"/>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5"/>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5"/>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5"/>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5"/>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5"/>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5"/>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5"/>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5"/>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5"/>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5"/>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5"/>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5"/>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5"/>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5"/>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5"/>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5"/>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5"/>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5"/>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5"/>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5"/>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5"/>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5"/>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5"/>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5"/>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5"/>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5"/>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5"/>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5"/>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5"/>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5"/>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5"/>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5"/>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5"/>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5"/>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5"/>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5"/>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5"/>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5"/>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5"/>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5"/>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5"/>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5"/>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5"/>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5"/>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5"/>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5"/>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5"/>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5"/>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5"/>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5"/>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5"/>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5"/>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5"/>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5"/>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5"/>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5"/>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5"/>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5"/>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5"/>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5"/>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5"/>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5"/>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5"/>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5"/>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5"/>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5"/>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5"/>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5"/>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5"/>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5"/>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5"/>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5"/>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5"/>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5"/>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5"/>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5"/>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5"/>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5"/>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5"/>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5"/>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5"/>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5"/>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5"/>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5"/>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5"/>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5"/>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5"/>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5"/>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5"/>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5"/>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5"/>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5"/>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5"/>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5"/>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5"/>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5"/>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5"/>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5"/>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5"/>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5"/>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5"/>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5"/>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5"/>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5"/>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5"/>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5"/>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5"/>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5"/>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5"/>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5"/>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5"/>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5"/>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5"/>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5"/>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5"/>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5"/>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5"/>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5"/>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5"/>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5"/>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5"/>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5"/>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5"/>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5"/>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5"/>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5"/>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5"/>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5"/>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5"/>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5"/>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5"/>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5"/>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5"/>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5"/>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5"/>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5"/>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5"/>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5"/>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5"/>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5"/>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5"/>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5"/>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5"/>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5"/>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5"/>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5"/>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5"/>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5"/>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5"/>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5"/>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5"/>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5"/>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5"/>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5"/>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5"/>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5"/>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5"/>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5"/>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5"/>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5"/>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5"/>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5"/>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5"/>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5"/>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5"/>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5"/>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5"/>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5"/>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5"/>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5"/>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5"/>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5"/>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5"/>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5"/>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5"/>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5"/>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5"/>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5"/>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5"/>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5"/>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5"/>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5"/>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5"/>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5"/>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5"/>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5"/>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5"/>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5"/>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5"/>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5"/>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5"/>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5"/>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5"/>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5"/>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5"/>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5"/>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5"/>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5"/>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5"/>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5"/>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5"/>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5"/>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5"/>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5"/>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5"/>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5"/>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5"/>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5"/>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5"/>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5"/>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5"/>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5"/>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5"/>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5"/>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5"/>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5"/>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5"/>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5"/>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5"/>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5"/>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5"/>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5"/>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5"/>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5"/>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5"/>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5"/>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5"/>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5"/>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5"/>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5"/>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5"/>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5"/>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5"/>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5"/>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5"/>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5"/>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5"/>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5"/>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5"/>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5"/>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5"/>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5"/>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5"/>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5"/>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5"/>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5"/>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5"/>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5"/>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5"/>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5"/>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5"/>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5"/>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5"/>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5"/>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5"/>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5"/>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5"/>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5"/>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5"/>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5"/>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5"/>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5"/>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5"/>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5"/>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5"/>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5"/>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5"/>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5"/>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5"/>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5"/>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5"/>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5"/>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5"/>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5"/>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5"/>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5"/>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5"/>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5"/>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5"/>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5"/>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5"/>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5"/>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5"/>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5"/>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5"/>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5"/>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5"/>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5"/>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5"/>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5"/>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5"/>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5"/>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5"/>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5"/>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5"/>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5"/>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5"/>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5"/>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5"/>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5"/>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5"/>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5"/>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5"/>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5"/>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5"/>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5"/>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5"/>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5"/>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5"/>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5"/>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5"/>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5"/>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5"/>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5"/>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5"/>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5"/>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5"/>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5"/>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5"/>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5"/>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5"/>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5"/>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5"/>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5"/>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5"/>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5"/>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5"/>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5"/>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5"/>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5"/>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5"/>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5"/>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5"/>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5"/>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5"/>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5"/>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5"/>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5"/>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5"/>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5"/>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5"/>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5"/>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5"/>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5"/>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5"/>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5"/>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5"/>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5"/>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5"/>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5"/>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5"/>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5"/>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5"/>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5"/>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5"/>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5"/>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5"/>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5"/>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5"/>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5"/>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5"/>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5"/>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5"/>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5"/>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5"/>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5"/>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5"/>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5"/>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5"/>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5"/>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5"/>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5"/>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5"/>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5"/>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5"/>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5"/>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5"/>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5"/>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5"/>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5"/>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5"/>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5"/>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5"/>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5"/>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5"/>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5"/>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5"/>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5"/>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5"/>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5"/>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5"/>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5"/>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5"/>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5"/>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5"/>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5"/>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5"/>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5"/>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5"/>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5"/>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5"/>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5"/>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5"/>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5"/>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5"/>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5"/>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5"/>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5"/>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5"/>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5"/>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5"/>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5"/>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5"/>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5"/>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5"/>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5"/>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5"/>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5"/>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5"/>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5"/>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5"/>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5"/>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5"/>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5"/>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5"/>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5"/>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5"/>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5"/>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5"/>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5"/>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5"/>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5"/>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5"/>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5"/>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5"/>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5"/>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5"/>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5"/>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5"/>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5"/>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5"/>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5"/>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5"/>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5"/>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5"/>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5"/>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5"/>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5"/>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5"/>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5"/>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5"/>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5"/>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5"/>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5"/>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5"/>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5"/>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5"/>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5"/>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5"/>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5"/>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5"/>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5"/>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5"/>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5"/>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5"/>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5"/>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5"/>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5"/>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5"/>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5"/>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5"/>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5"/>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5"/>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5"/>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5"/>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5"/>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5"/>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5"/>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5"/>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5"/>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5"/>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5"/>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5"/>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5"/>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5"/>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5"/>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5"/>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5"/>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5"/>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5"/>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5"/>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5"/>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5"/>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5"/>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5"/>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5"/>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5"/>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5"/>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5"/>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5"/>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5"/>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5"/>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5"/>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5"/>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5"/>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5"/>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5"/>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5"/>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5"/>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5"/>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5"/>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5"/>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5"/>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5"/>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5"/>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5"/>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5"/>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5"/>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5"/>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5"/>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5"/>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5"/>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5"/>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5"/>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5"/>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5"/>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5"/>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5"/>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5"/>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5"/>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5"/>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5"/>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5"/>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5"/>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5"/>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5"/>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5"/>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5"/>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5"/>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5"/>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5"/>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5"/>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5"/>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5"/>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5"/>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5"/>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5"/>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5"/>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5"/>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5"/>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5"/>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5"/>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5"/>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5"/>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5"/>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5"/>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5"/>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5"/>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5"/>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5"/>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5"/>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5"/>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5"/>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5"/>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5"/>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5"/>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5"/>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5"/>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5"/>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5"/>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5"/>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5"/>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5"/>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5"/>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5"/>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5"/>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5"/>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5"/>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5"/>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5"/>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5"/>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5"/>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5"/>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5"/>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5"/>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5"/>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5"/>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5"/>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5"/>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5"/>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5"/>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5"/>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5"/>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5"/>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5"/>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5"/>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5"/>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5"/>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5"/>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5"/>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5"/>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5"/>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5"/>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5"/>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5"/>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5"/>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5"/>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5"/>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5"/>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5"/>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5"/>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5"/>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5"/>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5"/>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5"/>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5"/>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5"/>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5"/>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5"/>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5"/>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5"/>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5"/>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5"/>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5"/>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5"/>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5"/>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5"/>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5"/>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5"/>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5"/>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5"/>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5"/>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5"/>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5"/>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5"/>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5"/>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5"/>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5"/>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5"/>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5"/>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5"/>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5"/>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5"/>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5"/>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5"/>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5"/>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5"/>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5"/>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5"/>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5"/>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5"/>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5"/>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5"/>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5"/>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5"/>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5"/>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5"/>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5"/>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5"/>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5"/>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5"/>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5"/>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5"/>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5"/>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5"/>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5"/>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5"/>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5"/>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5"/>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5"/>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5"/>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5"/>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5"/>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5"/>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5"/>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5"/>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5"/>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5"/>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5"/>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5"/>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5"/>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5"/>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5"/>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5"/>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5"/>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5"/>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5"/>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5"/>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5"/>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5"/>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5"/>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5"/>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5"/>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5"/>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5"/>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5"/>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5"/>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5"/>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5"/>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5"/>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5"/>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5"/>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5"/>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5"/>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5"/>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5"/>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5"/>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5"/>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5"/>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5"/>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5"/>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5"/>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5"/>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5"/>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5"/>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5"/>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5"/>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5"/>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5"/>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5"/>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5"/>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5"/>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5"/>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5"/>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5"/>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5"/>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5"/>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5"/>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5"/>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5"/>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5"/>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5"/>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5"/>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5"/>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5"/>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5"/>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5"/>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5"/>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5"/>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5"/>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5"/>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5"/>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5"/>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5"/>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5"/>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5"/>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5"/>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5"/>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5"/>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5"/>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5"/>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5"/>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5"/>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5"/>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5"/>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5"/>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5"/>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5"/>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5"/>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5"/>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5"/>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5"/>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5"/>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5"/>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5"/>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5"/>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5"/>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5"/>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5"/>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5"/>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5"/>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5"/>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5"/>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5"/>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5"/>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5"/>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5"/>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5"/>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5"/>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5"/>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5"/>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5"/>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5"/>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5"/>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5"/>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5"/>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5"/>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5"/>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5"/>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5"/>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5"/>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5"/>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5"/>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5"/>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5"/>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5"/>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5"/>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5"/>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5"/>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5"/>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5"/>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5"/>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5"/>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5"/>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5"/>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5"/>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5"/>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5"/>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5"/>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5"/>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5"/>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5"/>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5"/>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5"/>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5"/>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5"/>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5"/>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5"/>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5"/>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5"/>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5"/>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5"/>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5"/>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5"/>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5"/>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5"/>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5"/>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5"/>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5"/>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5"/>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5"/>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5"/>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5"/>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5"/>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5"/>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5"/>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5"/>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5"/>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5"/>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5"/>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5"/>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5"/>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5"/>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5"/>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5"/>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5"/>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5"/>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5"/>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5"/>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5"/>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5"/>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5"/>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5"/>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5"/>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5"/>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5"/>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5"/>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5"/>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5"/>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5"/>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5"/>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5"/>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5"/>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5"/>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5"/>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5"/>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5"/>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5"/>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5"/>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5"/>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5"/>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5"/>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5"/>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5"/>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5"/>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5"/>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5"/>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5"/>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5"/>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5"/>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5"/>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5"/>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5"/>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5"/>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5"/>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5"/>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5"/>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5"/>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5"/>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5"/>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5"/>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5"/>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5"/>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5"/>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5"/>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5"/>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5"/>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5"/>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5"/>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5"/>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5"/>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5"/>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5"/>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5"/>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5"/>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5"/>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5"/>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5"/>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5"/>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5"/>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5"/>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5"/>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5"/>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5"/>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5"/>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5"/>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5"/>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5"/>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5"/>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5"/>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5"/>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5"/>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5"/>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5"/>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5"/>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5"/>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5"/>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5"/>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5"/>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5"/>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5"/>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5"/>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5"/>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5"/>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5"/>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5"/>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5"/>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5"/>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5"/>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5"/>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5"/>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5"/>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5"/>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5"/>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5"/>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5"/>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5"/>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5"/>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5"/>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5"/>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5"/>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5"/>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5"/>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5"/>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5"/>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5"/>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5"/>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5"/>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5"/>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5"/>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5"/>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5"/>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5"/>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5"/>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5"/>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5"/>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5"/>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5"/>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5"/>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5"/>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5"/>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5"/>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5"/>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5"/>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5"/>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5"/>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5"/>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5"/>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5"/>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5"/>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5"/>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5"/>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5"/>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5"/>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5"/>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5"/>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5"/>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5"/>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5"/>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5"/>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5"/>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5"/>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5"/>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5"/>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5"/>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5"/>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5"/>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5"/>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5"/>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5"/>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5"/>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5"/>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5"/>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5"/>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5"/>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5"/>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5"/>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5"/>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5"/>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5"/>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5"/>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5"/>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5"/>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5"/>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5"/>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5"/>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5"/>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5"/>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5"/>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5"/>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5"/>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5"/>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5"/>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5"/>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5"/>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5"/>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5"/>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5"/>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5"/>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5"/>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5"/>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5"/>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5"/>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5"/>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5"/>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5"/>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5"/>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5"/>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5"/>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5"/>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5"/>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5"/>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5"/>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5"/>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5"/>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5"/>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5"/>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5"/>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5"/>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5"/>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5"/>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5"/>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5"/>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5"/>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5"/>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5"/>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5"/>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5"/>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5"/>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5"/>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5"/>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5"/>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5"/>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5"/>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5"/>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5"/>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5"/>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5"/>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5"/>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5"/>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5"/>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5"/>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5"/>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5"/>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5"/>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5"/>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5"/>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5"/>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5"/>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5"/>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5"/>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5"/>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5"/>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5"/>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5"/>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5"/>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5"/>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5"/>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5"/>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5"/>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5"/>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5"/>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5"/>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5"/>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5"/>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5"/>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5"/>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5"/>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5"/>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5"/>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5"/>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5"/>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5"/>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5"/>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5"/>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5"/>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5"/>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5"/>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5"/>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5"/>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5"/>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5"/>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5"/>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5"/>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5"/>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5"/>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5"/>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5"/>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5"/>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5"/>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5"/>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5"/>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5"/>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5"/>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5"/>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5"/>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5"/>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5"/>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5"/>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5"/>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5"/>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5"/>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5"/>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5"/>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5"/>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5"/>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5"/>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5"/>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5"/>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5"/>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5"/>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5"/>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5"/>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5"/>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5"/>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5"/>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5"/>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5"/>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5"/>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5"/>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5"/>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5"/>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5"/>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5"/>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5"/>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5"/>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5"/>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5"/>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5"/>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5"/>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5"/>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5"/>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5"/>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5"/>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5"/>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5"/>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5"/>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5"/>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5"/>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5"/>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5"/>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5"/>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5"/>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5"/>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5"/>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5"/>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5"/>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5"/>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5"/>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5"/>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5"/>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5"/>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5"/>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5"/>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5"/>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5"/>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5"/>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5"/>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5"/>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5"/>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5"/>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5"/>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5"/>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5"/>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5"/>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5"/>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5"/>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5"/>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5"/>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5"/>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5"/>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5"/>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5"/>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5"/>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5"/>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5"/>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5"/>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5"/>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5"/>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5"/>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5"/>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5"/>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5"/>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5"/>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5"/>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5"/>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5"/>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5"/>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5"/>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5"/>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5"/>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5"/>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5"/>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5"/>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5"/>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5"/>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5"/>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5"/>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5"/>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5"/>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5"/>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5"/>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5"/>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5"/>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5"/>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5"/>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5"/>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5"/>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5"/>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5"/>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5"/>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5"/>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5"/>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5"/>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5"/>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5"/>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5"/>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5"/>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5"/>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5"/>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5"/>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5"/>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5"/>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5"/>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5"/>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5"/>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5"/>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5"/>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5"/>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5"/>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5"/>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5"/>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5"/>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5"/>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5"/>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5"/>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5"/>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5"/>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5"/>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5"/>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5"/>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5"/>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5"/>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5"/>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5"/>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5"/>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5"/>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5"/>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5"/>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5"/>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5"/>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5"/>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5"/>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5"/>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5"/>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5"/>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5"/>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5"/>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5"/>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5"/>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5"/>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5"/>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5"/>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5"/>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5"/>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5"/>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5"/>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5"/>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5"/>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5"/>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5"/>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5"/>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5"/>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5"/>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5"/>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5"/>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5"/>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5"/>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5"/>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5"/>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5"/>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5"/>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5"/>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5"/>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5"/>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5"/>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5"/>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5"/>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5"/>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5"/>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5"/>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5"/>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5"/>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5"/>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5"/>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5"/>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5"/>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5"/>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5"/>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5"/>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5"/>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5"/>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5"/>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5"/>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5"/>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5"/>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5"/>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5"/>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5"/>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5"/>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5"/>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5"/>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5"/>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5"/>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5"/>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5"/>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5"/>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5"/>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5"/>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5"/>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5"/>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5"/>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5"/>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5"/>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5"/>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5"/>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5"/>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5"/>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5"/>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5"/>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5"/>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5"/>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5"/>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5"/>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5"/>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5"/>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5"/>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5"/>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5"/>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5"/>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5"/>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5"/>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5"/>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5"/>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5"/>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5"/>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5"/>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5"/>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5"/>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5"/>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5"/>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5"/>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5"/>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5"/>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5"/>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5"/>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5"/>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5"/>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5"/>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5"/>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5"/>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5"/>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5"/>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5"/>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5"/>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5"/>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5"/>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5"/>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5"/>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5"/>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5"/>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5"/>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5"/>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5"/>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5"/>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5"/>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5"/>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5"/>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5"/>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5"/>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5"/>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5"/>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5"/>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5"/>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5"/>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5"/>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5"/>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5"/>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5"/>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5"/>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5"/>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5"/>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5"/>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5"/>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5"/>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5"/>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5"/>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5"/>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5"/>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5"/>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5"/>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5"/>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5"/>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5"/>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5"/>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5"/>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5"/>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5"/>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5"/>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5"/>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5"/>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5"/>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5"/>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5"/>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5"/>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5"/>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5"/>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5"/>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5"/>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5"/>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5"/>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5"/>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5"/>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5"/>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5"/>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5"/>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5"/>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5"/>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5"/>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5"/>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5"/>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5"/>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5"/>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5"/>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5"/>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5"/>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5"/>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5"/>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5"/>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5"/>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5"/>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5"/>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5"/>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5"/>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5"/>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5"/>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5"/>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5"/>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5"/>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5"/>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5"/>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5"/>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5"/>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5"/>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5"/>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5"/>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5"/>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5"/>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5"/>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5"/>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5"/>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5"/>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5"/>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5"/>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5"/>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5"/>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5"/>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5"/>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5"/>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5"/>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5"/>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5"/>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5"/>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5"/>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5"/>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5"/>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5"/>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5"/>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5"/>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5"/>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5"/>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5"/>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5"/>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5"/>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5"/>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5"/>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5"/>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5"/>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5"/>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5"/>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5"/>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5"/>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5"/>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5"/>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5"/>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5"/>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5"/>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5"/>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5"/>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5"/>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5"/>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5"/>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5"/>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5"/>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5"/>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5"/>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5"/>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5"/>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5"/>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5"/>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5"/>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5"/>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5"/>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5"/>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5"/>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5"/>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5"/>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5"/>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5"/>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5"/>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5"/>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5"/>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5"/>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5"/>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5"/>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5"/>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5"/>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5"/>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5"/>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5"/>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5"/>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5"/>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5"/>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5"/>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5"/>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5"/>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5"/>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5"/>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5"/>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5"/>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5"/>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5"/>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5"/>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5"/>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5"/>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5"/>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5"/>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5"/>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5"/>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5"/>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5"/>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5"/>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5"/>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5"/>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5"/>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5"/>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5"/>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5"/>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5"/>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5"/>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5"/>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5"/>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5"/>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5"/>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5"/>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5"/>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5"/>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5"/>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5"/>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5"/>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5"/>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5"/>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5"/>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5"/>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5"/>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5"/>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5"/>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5"/>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5"/>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5"/>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5"/>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5"/>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5"/>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5"/>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5"/>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5"/>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5"/>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5"/>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5"/>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5"/>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5"/>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5"/>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5"/>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5"/>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5"/>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5"/>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5"/>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5"/>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5"/>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5"/>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5"/>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5"/>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5"/>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5"/>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5"/>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5"/>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5"/>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5"/>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5"/>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5"/>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5"/>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5"/>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5"/>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5"/>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5"/>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5"/>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5"/>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5"/>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5"/>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5"/>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5"/>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5"/>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5"/>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5"/>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5"/>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5"/>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5"/>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5"/>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5"/>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5"/>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5"/>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5"/>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5"/>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5"/>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5"/>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5"/>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5"/>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5"/>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5"/>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5"/>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5"/>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5"/>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5"/>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5"/>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5"/>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5"/>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5"/>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5"/>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5"/>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5"/>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5"/>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5"/>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5"/>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5"/>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5"/>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5"/>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5"/>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5"/>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5"/>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5"/>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5"/>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5"/>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5"/>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5"/>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5"/>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5"/>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5"/>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5"/>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5"/>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5"/>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5"/>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5"/>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5"/>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5"/>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5"/>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5"/>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5"/>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5"/>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5"/>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5"/>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5"/>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5"/>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5"/>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5"/>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5"/>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5"/>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5"/>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5"/>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5"/>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5"/>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5"/>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5"/>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5"/>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5"/>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5"/>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5"/>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5"/>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5"/>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5"/>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5"/>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5"/>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5"/>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5"/>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5"/>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5"/>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5"/>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5"/>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5"/>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5"/>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5"/>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5"/>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5"/>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5"/>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5"/>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5"/>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5"/>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5"/>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5"/>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5"/>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5"/>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5"/>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5"/>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5"/>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5"/>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5"/>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5"/>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5"/>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5"/>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5"/>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5"/>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5"/>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5"/>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5"/>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5"/>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5"/>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5"/>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5"/>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5"/>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5"/>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5"/>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5"/>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5"/>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5"/>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5"/>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5"/>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5"/>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5"/>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5"/>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5"/>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5"/>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5"/>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5"/>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5"/>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5"/>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5"/>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5"/>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5"/>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5"/>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5"/>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5"/>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5"/>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5"/>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5"/>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5"/>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5"/>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5"/>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5"/>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5"/>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5"/>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5"/>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5"/>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5"/>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5"/>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5"/>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5"/>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5"/>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5"/>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5"/>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5"/>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5"/>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5"/>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5"/>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5"/>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5"/>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5"/>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5"/>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5"/>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5"/>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5"/>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5"/>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5"/>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5"/>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5"/>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5"/>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5"/>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5"/>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5"/>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5"/>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5"/>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5"/>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5"/>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5"/>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5"/>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5"/>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5"/>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5"/>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5"/>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5"/>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5"/>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5"/>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5"/>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5"/>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5"/>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5"/>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5"/>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5"/>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5"/>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5"/>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5"/>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5"/>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5"/>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5"/>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5"/>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5"/>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5"/>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5"/>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5"/>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5"/>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5"/>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5"/>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5"/>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5"/>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5"/>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5"/>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5"/>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5"/>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5"/>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5"/>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5"/>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5"/>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5"/>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5"/>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5"/>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5"/>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5"/>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5"/>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5"/>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5"/>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5"/>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5"/>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5"/>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5"/>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5"/>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5"/>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5"/>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5"/>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5"/>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5"/>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5"/>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5"/>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5"/>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5"/>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5"/>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5"/>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5"/>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5"/>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5"/>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5"/>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5"/>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5"/>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5"/>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5"/>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5"/>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5"/>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5"/>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5"/>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5"/>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5"/>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5"/>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5"/>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5"/>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5"/>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5"/>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5"/>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5"/>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5"/>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5"/>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5"/>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5"/>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5"/>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5"/>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5"/>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5"/>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5"/>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5"/>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5"/>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5"/>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5"/>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5"/>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5"/>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5"/>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5"/>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5"/>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5"/>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5"/>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5"/>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5"/>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5"/>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5"/>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5"/>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5"/>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5"/>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5"/>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5"/>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5"/>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5"/>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5"/>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5"/>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5"/>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5"/>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5"/>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5"/>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5"/>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5"/>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5"/>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5"/>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5"/>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5"/>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5"/>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5"/>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5"/>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5"/>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5"/>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5"/>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5"/>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5"/>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5"/>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5"/>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5"/>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5"/>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5"/>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5"/>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5"/>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5"/>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5"/>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5"/>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5"/>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5"/>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5"/>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5"/>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5"/>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5"/>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5"/>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5"/>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5"/>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5"/>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5"/>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5"/>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5"/>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5"/>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5"/>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5"/>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5"/>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5"/>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5"/>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5"/>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5"/>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5"/>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5"/>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5"/>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5"/>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5"/>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5"/>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5"/>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5"/>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5"/>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5"/>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5"/>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5"/>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5"/>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5"/>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5"/>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5"/>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5"/>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5"/>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5"/>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5"/>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5"/>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5"/>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5"/>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5"/>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5"/>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5"/>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5"/>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5"/>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5"/>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5"/>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5"/>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5"/>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5"/>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5"/>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5"/>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5"/>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5"/>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5"/>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5"/>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5"/>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5"/>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5"/>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5"/>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5"/>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5"/>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5"/>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5"/>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5"/>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5"/>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5"/>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5"/>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5"/>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5"/>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5"/>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5"/>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5"/>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5"/>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5"/>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5"/>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5"/>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5"/>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5"/>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5"/>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5"/>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5"/>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5"/>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5"/>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5"/>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5"/>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5"/>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5"/>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5"/>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5"/>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5"/>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5"/>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5"/>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5"/>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5"/>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5"/>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5"/>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5"/>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5"/>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5"/>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5"/>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5"/>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5"/>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5"/>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5"/>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5"/>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5"/>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5"/>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5"/>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5"/>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5"/>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5"/>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5"/>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5"/>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5"/>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5"/>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5"/>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5"/>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5"/>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5"/>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5"/>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5"/>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5"/>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5"/>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5"/>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5"/>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5"/>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5"/>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5"/>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5"/>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5"/>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5"/>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5"/>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5"/>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5"/>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5"/>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5"/>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5"/>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5"/>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5"/>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5"/>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5"/>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5"/>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5"/>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5"/>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5"/>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5"/>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5"/>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5"/>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5"/>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5"/>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5"/>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5"/>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5"/>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5"/>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5"/>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5"/>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5"/>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5"/>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5"/>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5"/>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5"/>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5"/>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5"/>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5"/>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5"/>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5"/>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5"/>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5"/>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5"/>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5"/>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5"/>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5"/>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5"/>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5"/>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5"/>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5"/>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5"/>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5"/>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5"/>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5"/>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5"/>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5"/>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5"/>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5"/>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5"/>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5"/>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5"/>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5"/>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5"/>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5"/>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5"/>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5"/>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55"/>
          <p:cNvGrpSpPr/>
          <p:nvPr/>
        </p:nvGrpSpPr>
        <p:grpSpPr>
          <a:xfrm>
            <a:off x="3450485" y="919691"/>
            <a:ext cx="2310381" cy="1488888"/>
            <a:chOff x="229225" y="549050"/>
            <a:chExt cx="7161750" cy="4615275"/>
          </a:xfrm>
        </p:grpSpPr>
        <p:sp>
          <p:nvSpPr>
            <p:cNvPr id="7918" name="Google Shape;7918;p5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5"/>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55"/>
          <p:cNvGrpSpPr/>
          <p:nvPr/>
        </p:nvGrpSpPr>
        <p:grpSpPr>
          <a:xfrm>
            <a:off x="3548403" y="2849588"/>
            <a:ext cx="2310282" cy="1374222"/>
            <a:chOff x="238125" y="732525"/>
            <a:chExt cx="7130500" cy="4241425"/>
          </a:xfrm>
        </p:grpSpPr>
        <p:sp>
          <p:nvSpPr>
            <p:cNvPr id="8036" name="Google Shape;8036;p5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53" name="Shape 8153"/>
        <p:cNvGrpSpPr/>
        <p:nvPr/>
      </p:nvGrpSpPr>
      <p:grpSpPr>
        <a:xfrm>
          <a:off x="0" y="0"/>
          <a:ext cx="0" cy="0"/>
          <a:chOff x="0" y="0"/>
          <a:chExt cx="0" cy="0"/>
        </a:xfrm>
      </p:grpSpPr>
      <p:grpSp>
        <p:nvGrpSpPr>
          <p:cNvPr id="8154" name="Google Shape;8154;p56"/>
          <p:cNvGrpSpPr/>
          <p:nvPr/>
        </p:nvGrpSpPr>
        <p:grpSpPr>
          <a:xfrm>
            <a:off x="2100560" y="3398663"/>
            <a:ext cx="1102891" cy="760337"/>
            <a:chOff x="4967783" y="2151471"/>
            <a:chExt cx="3920692" cy="2702940"/>
          </a:xfrm>
        </p:grpSpPr>
        <p:grpSp>
          <p:nvGrpSpPr>
            <p:cNvPr id="8155" name="Google Shape;8155;p56"/>
            <p:cNvGrpSpPr/>
            <p:nvPr/>
          </p:nvGrpSpPr>
          <p:grpSpPr>
            <a:xfrm>
              <a:off x="5045709" y="2252109"/>
              <a:ext cx="3761071" cy="2501708"/>
              <a:chOff x="2691784" y="1805334"/>
              <a:chExt cx="3761071" cy="2501708"/>
            </a:xfrm>
          </p:grpSpPr>
          <p:sp>
            <p:nvSpPr>
              <p:cNvPr id="8156" name="Google Shape;8156;p56"/>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6"/>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6"/>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6"/>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6"/>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6"/>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6"/>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56"/>
            <p:cNvGrpSpPr/>
            <p:nvPr/>
          </p:nvGrpSpPr>
          <p:grpSpPr>
            <a:xfrm>
              <a:off x="4967783" y="2151471"/>
              <a:ext cx="3920692" cy="2702940"/>
              <a:chOff x="2613858" y="1704696"/>
              <a:chExt cx="3920692" cy="2702940"/>
            </a:xfrm>
          </p:grpSpPr>
          <p:sp>
            <p:nvSpPr>
              <p:cNvPr id="8164" name="Google Shape;8164;p56"/>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6"/>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6"/>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6"/>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6"/>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9" name="Google Shape;8169;p56"/>
          <p:cNvGrpSpPr/>
          <p:nvPr/>
        </p:nvGrpSpPr>
        <p:grpSpPr>
          <a:xfrm>
            <a:off x="3504468" y="1286940"/>
            <a:ext cx="1561911" cy="708580"/>
            <a:chOff x="3530532" y="1496185"/>
            <a:chExt cx="1561911" cy="708580"/>
          </a:xfrm>
        </p:grpSpPr>
        <p:grpSp>
          <p:nvGrpSpPr>
            <p:cNvPr id="8170" name="Google Shape;8170;p56"/>
            <p:cNvGrpSpPr/>
            <p:nvPr/>
          </p:nvGrpSpPr>
          <p:grpSpPr>
            <a:xfrm>
              <a:off x="3720318" y="1857562"/>
              <a:ext cx="1372125" cy="54"/>
              <a:chOff x="3720318" y="1857562"/>
              <a:chExt cx="1372125" cy="54"/>
            </a:xfrm>
          </p:grpSpPr>
          <p:cxnSp>
            <p:nvCxnSpPr>
              <p:cNvPr id="8171" name="Google Shape;8171;p56"/>
              <p:cNvCxnSpPr>
                <a:endCxn id="817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73" name="Google Shape;8173;p56"/>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74" name="Google Shape;8174;p56"/>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75" name="Google Shape;8175;p56"/>
              <p:cNvCxnSpPr>
                <a:stCxn id="817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176" name="Google Shape;8176;p56"/>
            <p:cNvGrpSpPr/>
            <p:nvPr/>
          </p:nvGrpSpPr>
          <p:grpSpPr>
            <a:xfrm>
              <a:off x="3567462" y="1496185"/>
              <a:ext cx="286500" cy="272914"/>
              <a:chOff x="3567462" y="1496185"/>
              <a:chExt cx="286500" cy="272914"/>
            </a:xfrm>
          </p:grpSpPr>
          <p:cxnSp>
            <p:nvCxnSpPr>
              <p:cNvPr id="8177" name="Google Shape;8177;p56"/>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178" name="Google Shape;8178;p56"/>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9" name="Google Shape;8179;p56"/>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6"/>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1" name="Google Shape;8181;p56"/>
            <p:cNvGrpSpPr/>
            <p:nvPr/>
          </p:nvGrpSpPr>
          <p:grpSpPr>
            <a:xfrm>
              <a:off x="3929014" y="1960574"/>
              <a:ext cx="286500" cy="242342"/>
              <a:chOff x="3929014" y="1960574"/>
              <a:chExt cx="286500" cy="242342"/>
            </a:xfrm>
          </p:grpSpPr>
          <p:cxnSp>
            <p:nvCxnSpPr>
              <p:cNvPr id="8182" name="Google Shape;8182;p56"/>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183" name="Google Shape;8183;p56"/>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56"/>
            <p:cNvGrpSpPr/>
            <p:nvPr/>
          </p:nvGrpSpPr>
          <p:grpSpPr>
            <a:xfrm>
              <a:off x="4290828" y="1496185"/>
              <a:ext cx="286500" cy="272914"/>
              <a:chOff x="4290828" y="1496185"/>
              <a:chExt cx="286500" cy="272914"/>
            </a:xfrm>
          </p:grpSpPr>
          <p:cxnSp>
            <p:nvCxnSpPr>
              <p:cNvPr id="8185" name="Google Shape;8185;p56"/>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186" name="Google Shape;8186;p56"/>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7" name="Google Shape;8187;p56"/>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6"/>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8" name="Google Shape;8188;p56"/>
            <p:cNvGrpSpPr/>
            <p:nvPr/>
          </p:nvGrpSpPr>
          <p:grpSpPr>
            <a:xfrm>
              <a:off x="4657726" y="1959674"/>
              <a:ext cx="286500" cy="245092"/>
              <a:chOff x="4657726" y="1959674"/>
              <a:chExt cx="286500" cy="245092"/>
            </a:xfrm>
          </p:grpSpPr>
          <p:cxnSp>
            <p:nvCxnSpPr>
              <p:cNvPr id="8189" name="Google Shape;8189;p56"/>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190" name="Google Shape;8190;p56"/>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1" name="Google Shape;8191;p56"/>
          <p:cNvGrpSpPr/>
          <p:nvPr/>
        </p:nvGrpSpPr>
        <p:grpSpPr>
          <a:xfrm>
            <a:off x="3486488" y="2149036"/>
            <a:ext cx="1597032" cy="378649"/>
            <a:chOff x="3512551" y="2358282"/>
            <a:chExt cx="1597032" cy="378649"/>
          </a:xfrm>
        </p:grpSpPr>
        <p:grpSp>
          <p:nvGrpSpPr>
            <p:cNvPr id="8192" name="Google Shape;8192;p56"/>
            <p:cNvGrpSpPr/>
            <p:nvPr/>
          </p:nvGrpSpPr>
          <p:grpSpPr>
            <a:xfrm>
              <a:off x="3738198" y="2553002"/>
              <a:ext cx="1145834" cy="117"/>
              <a:chOff x="3738198" y="2553002"/>
              <a:chExt cx="1145834" cy="117"/>
            </a:xfrm>
          </p:grpSpPr>
          <p:cxnSp>
            <p:nvCxnSpPr>
              <p:cNvPr id="8193" name="Google Shape;8193;p56"/>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194" name="Google Shape;8194;p56"/>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195" name="Google Shape;8195;p56"/>
              <p:cNvCxnSpPr>
                <a:stCxn id="8196" idx="6"/>
                <a:endCxn id="819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198" name="Google Shape;8198;p56"/>
            <p:cNvGrpSpPr/>
            <p:nvPr/>
          </p:nvGrpSpPr>
          <p:grpSpPr>
            <a:xfrm>
              <a:off x="3969644" y="2440153"/>
              <a:ext cx="225900" cy="296779"/>
              <a:chOff x="3969644" y="2440153"/>
              <a:chExt cx="225900" cy="296779"/>
            </a:xfrm>
          </p:grpSpPr>
          <p:cxnSp>
            <p:nvCxnSpPr>
              <p:cNvPr id="8199" name="Google Shape;8199;p56"/>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197" name="Google Shape;8197;p56"/>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6"/>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56"/>
            <p:cNvGrpSpPr/>
            <p:nvPr/>
          </p:nvGrpSpPr>
          <p:grpSpPr>
            <a:xfrm>
              <a:off x="4426818" y="2358282"/>
              <a:ext cx="225600" cy="307471"/>
              <a:chOff x="4426818" y="2358282"/>
              <a:chExt cx="225600" cy="307471"/>
            </a:xfrm>
          </p:grpSpPr>
          <p:cxnSp>
            <p:nvCxnSpPr>
              <p:cNvPr id="8202" name="Google Shape;8202;p56"/>
              <p:cNvCxnSpPr>
                <a:stCxn id="820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204" name="Google Shape;8204;p56"/>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6"/>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5" name="Google Shape;8205;p56"/>
            <p:cNvGrpSpPr/>
            <p:nvPr/>
          </p:nvGrpSpPr>
          <p:grpSpPr>
            <a:xfrm>
              <a:off x="4883984" y="2440153"/>
              <a:ext cx="225600" cy="296479"/>
              <a:chOff x="4883984" y="2440153"/>
              <a:chExt cx="225600" cy="296479"/>
            </a:xfrm>
          </p:grpSpPr>
          <p:cxnSp>
            <p:nvCxnSpPr>
              <p:cNvPr id="8206" name="Google Shape;8206;p56"/>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207" name="Google Shape;8207;p56"/>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6"/>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56"/>
            <p:cNvGrpSpPr/>
            <p:nvPr/>
          </p:nvGrpSpPr>
          <p:grpSpPr>
            <a:xfrm>
              <a:off x="3512551" y="2358356"/>
              <a:ext cx="225647" cy="307629"/>
              <a:chOff x="2182679" y="2005014"/>
              <a:chExt cx="792300" cy="1080158"/>
            </a:xfrm>
          </p:grpSpPr>
          <p:cxnSp>
            <p:nvCxnSpPr>
              <p:cNvPr id="8210" name="Google Shape;8210;p56"/>
              <p:cNvCxnSpPr>
                <a:stCxn id="821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196" name="Google Shape;8196;p56"/>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6"/>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2" name="Google Shape;8212;p56"/>
          <p:cNvGrpSpPr/>
          <p:nvPr/>
        </p:nvGrpSpPr>
        <p:grpSpPr>
          <a:xfrm>
            <a:off x="6846570" y="972834"/>
            <a:ext cx="1559809" cy="722610"/>
            <a:chOff x="634175" y="2986275"/>
            <a:chExt cx="3147949" cy="1458344"/>
          </a:xfrm>
        </p:grpSpPr>
        <p:cxnSp>
          <p:nvCxnSpPr>
            <p:cNvPr id="8213" name="Google Shape;8213;p56"/>
            <p:cNvCxnSpPr>
              <a:stCxn id="8214" idx="4"/>
              <a:endCxn id="821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216" name="Google Shape;8216;p56"/>
            <p:cNvCxnSpPr>
              <a:stCxn id="8215" idx="0"/>
              <a:endCxn id="821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218" name="Google Shape;8218;p56"/>
            <p:cNvCxnSpPr>
              <a:stCxn id="8217" idx="4"/>
              <a:endCxn id="821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220" name="Google Shape;8220;p56"/>
            <p:cNvCxnSpPr>
              <a:stCxn id="8219" idx="0"/>
              <a:endCxn id="822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221" name="Google Shape;8221;p56"/>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17" name="Google Shape;8217;p56"/>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14" name="Google Shape;8214;p56"/>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19" name="Google Shape;8219;p56"/>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15" name="Google Shape;8215;p56"/>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222" name="Google Shape;8222;p56"/>
          <p:cNvGrpSpPr/>
          <p:nvPr/>
        </p:nvGrpSpPr>
        <p:grpSpPr>
          <a:xfrm>
            <a:off x="3500360" y="2682741"/>
            <a:ext cx="1570719" cy="294123"/>
            <a:chOff x="998425" y="1182125"/>
            <a:chExt cx="1065400" cy="199500"/>
          </a:xfrm>
        </p:grpSpPr>
        <p:sp>
          <p:nvSpPr>
            <p:cNvPr id="8223" name="Google Shape;8223;p5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56"/>
          <p:cNvGrpSpPr/>
          <p:nvPr/>
        </p:nvGrpSpPr>
        <p:grpSpPr>
          <a:xfrm>
            <a:off x="6843616" y="1800228"/>
            <a:ext cx="1565716" cy="366729"/>
            <a:chOff x="1247650" y="2075423"/>
            <a:chExt cx="6648477" cy="1557238"/>
          </a:xfrm>
        </p:grpSpPr>
        <p:sp>
          <p:nvSpPr>
            <p:cNvPr id="8229" name="Google Shape;8229;p5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56"/>
          <p:cNvGrpSpPr/>
          <p:nvPr/>
        </p:nvGrpSpPr>
        <p:grpSpPr>
          <a:xfrm>
            <a:off x="6827928" y="2949043"/>
            <a:ext cx="1597061" cy="663440"/>
            <a:chOff x="6796238" y="3158297"/>
            <a:chExt cx="1630319" cy="677257"/>
          </a:xfrm>
        </p:grpSpPr>
        <p:cxnSp>
          <p:nvCxnSpPr>
            <p:cNvPr id="8236" name="Google Shape;8236;p56"/>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237" name="Google Shape;8237;p56"/>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238" name="Google Shape;8238;p56"/>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239" name="Google Shape;8239;p56"/>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240" name="Google Shape;8240;p56"/>
            <p:cNvGrpSpPr/>
            <p:nvPr/>
          </p:nvGrpSpPr>
          <p:grpSpPr>
            <a:xfrm>
              <a:off x="6796238" y="3311904"/>
              <a:ext cx="1630319" cy="377697"/>
              <a:chOff x="6796238" y="3311904"/>
              <a:chExt cx="1630319" cy="377697"/>
            </a:xfrm>
          </p:grpSpPr>
          <p:sp>
            <p:nvSpPr>
              <p:cNvPr id="8241" name="Google Shape;8241;p56"/>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6"/>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6"/>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4" name="Google Shape;8244;p56"/>
          <p:cNvGrpSpPr/>
          <p:nvPr/>
        </p:nvGrpSpPr>
        <p:grpSpPr>
          <a:xfrm>
            <a:off x="5349066" y="970435"/>
            <a:ext cx="1368606" cy="1593805"/>
            <a:chOff x="1839112" y="2209163"/>
            <a:chExt cx="1918159" cy="2233784"/>
          </a:xfrm>
        </p:grpSpPr>
        <p:sp>
          <p:nvSpPr>
            <p:cNvPr id="8245" name="Google Shape;8245;p56"/>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6"/>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6"/>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8" name="Google Shape;8248;p56"/>
            <p:cNvCxnSpPr>
              <a:stCxn id="8245" idx="6"/>
              <a:endCxn id="824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249" name="Google Shape;8249;p56"/>
            <p:cNvCxnSpPr>
              <a:stCxn id="8246" idx="4"/>
              <a:endCxn id="825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251" name="Google Shape;8251;p56"/>
            <p:cNvCxnSpPr>
              <a:stCxn id="8250" idx="6"/>
              <a:endCxn id="824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252" name="Google Shape;8252;p56"/>
            <p:cNvCxnSpPr>
              <a:stCxn id="8247" idx="4"/>
              <a:endCxn id="825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250" name="Google Shape;8250;p56"/>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6"/>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6"/>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55" name="Google Shape;8255;p56"/>
            <p:cNvCxnSpPr>
              <a:endCxn id="825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256" name="Google Shape;8256;p56"/>
          <p:cNvGrpSpPr/>
          <p:nvPr/>
        </p:nvGrpSpPr>
        <p:grpSpPr>
          <a:xfrm>
            <a:off x="3481439" y="976671"/>
            <a:ext cx="1637968" cy="154942"/>
            <a:chOff x="238125" y="2506075"/>
            <a:chExt cx="7115411" cy="673075"/>
          </a:xfrm>
        </p:grpSpPr>
        <p:sp>
          <p:nvSpPr>
            <p:cNvPr id="8257" name="Google Shape;8257;p5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56"/>
          <p:cNvGrpSpPr/>
          <p:nvPr/>
        </p:nvGrpSpPr>
        <p:grpSpPr>
          <a:xfrm>
            <a:off x="720124" y="1298269"/>
            <a:ext cx="2476762" cy="91743"/>
            <a:chOff x="1464850" y="436376"/>
            <a:chExt cx="6001362" cy="222300"/>
          </a:xfrm>
        </p:grpSpPr>
        <p:sp>
          <p:nvSpPr>
            <p:cNvPr id="8263" name="Google Shape;8263;p56"/>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6"/>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6"/>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6"/>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6"/>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68" name="Google Shape;8268;p56"/>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269" name="Google Shape;8269;p56"/>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270" name="Google Shape;8270;p56"/>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271" name="Google Shape;8271;p56"/>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272" name="Google Shape;8272;p56"/>
          <p:cNvGrpSpPr/>
          <p:nvPr/>
        </p:nvGrpSpPr>
        <p:grpSpPr>
          <a:xfrm>
            <a:off x="706391" y="2533734"/>
            <a:ext cx="1452710" cy="651923"/>
            <a:chOff x="803162" y="2667727"/>
            <a:chExt cx="1411906" cy="633611"/>
          </a:xfrm>
        </p:grpSpPr>
        <p:cxnSp>
          <p:nvCxnSpPr>
            <p:cNvPr id="8273" name="Google Shape;8273;p56"/>
            <p:cNvCxnSpPr>
              <a:stCxn id="8274" idx="2"/>
              <a:endCxn id="827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76" name="Google Shape;8276;p56"/>
            <p:cNvCxnSpPr>
              <a:stCxn id="8277" idx="0"/>
              <a:endCxn id="827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78" name="Google Shape;8278;p56"/>
            <p:cNvCxnSpPr>
              <a:stCxn id="8277" idx="2"/>
              <a:endCxn id="827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80" name="Google Shape;8280;p56"/>
            <p:cNvCxnSpPr>
              <a:stCxn id="8281" idx="0"/>
              <a:endCxn id="827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82" name="Google Shape;8282;p56"/>
            <p:cNvCxnSpPr>
              <a:stCxn id="8275" idx="2"/>
              <a:endCxn id="828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84" name="Google Shape;8284;p56"/>
            <p:cNvCxnSpPr>
              <a:stCxn id="8285" idx="0"/>
              <a:endCxn id="827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281" name="Google Shape;8281;p56"/>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79" name="Google Shape;8279;p56"/>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85" name="Google Shape;8285;p56"/>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83" name="Google Shape;8283;p56"/>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75" name="Google Shape;8275;p56"/>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77" name="Google Shape;8277;p56"/>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74" name="Google Shape;8274;p56"/>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286" name="Google Shape;8286;p56"/>
          <p:cNvGrpSpPr/>
          <p:nvPr/>
        </p:nvGrpSpPr>
        <p:grpSpPr>
          <a:xfrm>
            <a:off x="706393" y="969273"/>
            <a:ext cx="2518541" cy="209309"/>
            <a:chOff x="803163" y="1111966"/>
            <a:chExt cx="2447800" cy="203430"/>
          </a:xfrm>
        </p:grpSpPr>
        <p:grpSp>
          <p:nvGrpSpPr>
            <p:cNvPr id="8287" name="Google Shape;8287;p56"/>
            <p:cNvGrpSpPr/>
            <p:nvPr/>
          </p:nvGrpSpPr>
          <p:grpSpPr>
            <a:xfrm>
              <a:off x="1958180" y="1111966"/>
              <a:ext cx="588019" cy="121396"/>
              <a:chOff x="4808316" y="2800065"/>
              <a:chExt cx="1999386" cy="412910"/>
            </a:xfrm>
          </p:grpSpPr>
          <p:sp>
            <p:nvSpPr>
              <p:cNvPr id="8288" name="Google Shape;8288;p56"/>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9" name="Google Shape;8289;p56"/>
              <p:cNvGrpSpPr/>
              <p:nvPr/>
            </p:nvGrpSpPr>
            <p:grpSpPr>
              <a:xfrm>
                <a:off x="4808316" y="2800065"/>
                <a:ext cx="92400" cy="411825"/>
                <a:chOff x="845575" y="2563700"/>
                <a:chExt cx="92400" cy="411825"/>
              </a:xfrm>
            </p:grpSpPr>
            <p:cxnSp>
              <p:nvCxnSpPr>
                <p:cNvPr id="8290" name="Google Shape;8290;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91" name="Google Shape;8291;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292" name="Google Shape;8292;p56"/>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293" name="Google Shape;8293;p56"/>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4" name="Google Shape;8294;p56"/>
            <p:cNvGrpSpPr/>
            <p:nvPr/>
          </p:nvGrpSpPr>
          <p:grpSpPr>
            <a:xfrm>
              <a:off x="803163" y="1111974"/>
              <a:ext cx="591158" cy="121545"/>
              <a:chOff x="803163" y="1111974"/>
              <a:chExt cx="591158" cy="121545"/>
            </a:xfrm>
          </p:grpSpPr>
          <p:grpSp>
            <p:nvGrpSpPr>
              <p:cNvPr id="8295" name="Google Shape;8295;p56"/>
              <p:cNvGrpSpPr/>
              <p:nvPr/>
            </p:nvGrpSpPr>
            <p:grpSpPr>
              <a:xfrm>
                <a:off x="803163" y="1111974"/>
                <a:ext cx="27175" cy="121077"/>
                <a:chOff x="845575" y="2563700"/>
                <a:chExt cx="92400" cy="411825"/>
              </a:xfrm>
            </p:grpSpPr>
            <p:cxnSp>
              <p:nvCxnSpPr>
                <p:cNvPr id="8296" name="Google Shape;8296;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97" name="Google Shape;8297;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8" name="Google Shape;8298;p56"/>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56"/>
            <p:cNvGrpSpPr/>
            <p:nvPr/>
          </p:nvGrpSpPr>
          <p:grpSpPr>
            <a:xfrm>
              <a:off x="1381910" y="1194219"/>
              <a:ext cx="588341" cy="121177"/>
              <a:chOff x="1381910" y="1194219"/>
              <a:chExt cx="588341" cy="121177"/>
            </a:xfrm>
          </p:grpSpPr>
          <p:grpSp>
            <p:nvGrpSpPr>
              <p:cNvPr id="8300" name="Google Shape;8300;p56"/>
              <p:cNvGrpSpPr/>
              <p:nvPr/>
            </p:nvGrpSpPr>
            <p:grpSpPr>
              <a:xfrm rot="10800000">
                <a:off x="1381910" y="1194319"/>
                <a:ext cx="27175" cy="121077"/>
                <a:chOff x="2070100" y="2563700"/>
                <a:chExt cx="92400" cy="411825"/>
              </a:xfrm>
            </p:grpSpPr>
            <p:cxnSp>
              <p:nvCxnSpPr>
                <p:cNvPr id="8301" name="Google Shape;8301;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02" name="Google Shape;8302;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3" name="Google Shape;8303;p56"/>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56"/>
            <p:cNvGrpSpPr/>
            <p:nvPr/>
          </p:nvGrpSpPr>
          <p:grpSpPr>
            <a:xfrm>
              <a:off x="2532079" y="1194219"/>
              <a:ext cx="704927" cy="121177"/>
              <a:chOff x="2532079" y="1194219"/>
              <a:chExt cx="704927" cy="121177"/>
            </a:xfrm>
          </p:grpSpPr>
          <p:grpSp>
            <p:nvGrpSpPr>
              <p:cNvPr id="8305" name="Google Shape;8305;p56"/>
              <p:cNvGrpSpPr/>
              <p:nvPr/>
            </p:nvGrpSpPr>
            <p:grpSpPr>
              <a:xfrm rot="10800000">
                <a:off x="2532079" y="1194319"/>
                <a:ext cx="27175" cy="121077"/>
                <a:chOff x="2070100" y="2563700"/>
                <a:chExt cx="92400" cy="411825"/>
              </a:xfrm>
            </p:grpSpPr>
            <p:cxnSp>
              <p:nvCxnSpPr>
                <p:cNvPr id="8306" name="Google Shape;8306;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07" name="Google Shape;8307;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8" name="Google Shape;8308;p56"/>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9" name="Google Shape;8309;p56"/>
          <p:cNvGrpSpPr/>
          <p:nvPr/>
        </p:nvGrpSpPr>
        <p:grpSpPr>
          <a:xfrm>
            <a:off x="3499403" y="3665904"/>
            <a:ext cx="1567778" cy="491677"/>
            <a:chOff x="5194708" y="3484366"/>
            <a:chExt cx="3148148" cy="987304"/>
          </a:xfrm>
        </p:grpSpPr>
        <p:grpSp>
          <p:nvGrpSpPr>
            <p:cNvPr id="8310" name="Google Shape;8310;p56"/>
            <p:cNvGrpSpPr/>
            <p:nvPr/>
          </p:nvGrpSpPr>
          <p:grpSpPr>
            <a:xfrm>
              <a:off x="7531521" y="3484366"/>
              <a:ext cx="811335" cy="987304"/>
              <a:chOff x="3379425" y="1617275"/>
              <a:chExt cx="1090650" cy="1327200"/>
            </a:xfrm>
          </p:grpSpPr>
          <p:sp>
            <p:nvSpPr>
              <p:cNvPr id="8311" name="Google Shape;8311;p5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56"/>
            <p:cNvGrpSpPr/>
            <p:nvPr/>
          </p:nvGrpSpPr>
          <p:grpSpPr>
            <a:xfrm>
              <a:off x="6752546" y="3484366"/>
              <a:ext cx="811428" cy="987304"/>
              <a:chOff x="2332275" y="1617275"/>
              <a:chExt cx="1090775" cy="1327200"/>
            </a:xfrm>
          </p:grpSpPr>
          <p:sp>
            <p:nvSpPr>
              <p:cNvPr id="8315" name="Google Shape;8315;p5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56"/>
            <p:cNvGrpSpPr/>
            <p:nvPr/>
          </p:nvGrpSpPr>
          <p:grpSpPr>
            <a:xfrm>
              <a:off x="5973664" y="3484366"/>
              <a:ext cx="811335" cy="987304"/>
              <a:chOff x="1285250" y="1617275"/>
              <a:chExt cx="1090650" cy="1327200"/>
            </a:xfrm>
          </p:grpSpPr>
          <p:sp>
            <p:nvSpPr>
              <p:cNvPr id="8319" name="Google Shape;8319;p5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2" name="Google Shape;8322;p56"/>
            <p:cNvGrpSpPr/>
            <p:nvPr/>
          </p:nvGrpSpPr>
          <p:grpSpPr>
            <a:xfrm>
              <a:off x="5194708" y="3484366"/>
              <a:ext cx="811409" cy="987304"/>
              <a:chOff x="238125" y="1617275"/>
              <a:chExt cx="1090750" cy="1327200"/>
            </a:xfrm>
          </p:grpSpPr>
          <p:sp>
            <p:nvSpPr>
              <p:cNvPr id="8323" name="Google Shape;8323;p5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6" name="Google Shape;8326;p56"/>
          <p:cNvGrpSpPr/>
          <p:nvPr/>
        </p:nvGrpSpPr>
        <p:grpSpPr>
          <a:xfrm>
            <a:off x="3460012" y="3146315"/>
            <a:ext cx="1616964" cy="346256"/>
            <a:chOff x="1808063" y="4294338"/>
            <a:chExt cx="3370782" cy="721817"/>
          </a:xfrm>
        </p:grpSpPr>
        <p:sp>
          <p:nvSpPr>
            <p:cNvPr id="8327" name="Google Shape;8327;p5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56"/>
          <p:cNvGrpSpPr/>
          <p:nvPr/>
        </p:nvGrpSpPr>
        <p:grpSpPr>
          <a:xfrm>
            <a:off x="738224" y="3432344"/>
            <a:ext cx="1295882" cy="646587"/>
            <a:chOff x="834100" y="3642869"/>
            <a:chExt cx="1259483" cy="628426"/>
          </a:xfrm>
        </p:grpSpPr>
        <p:sp>
          <p:nvSpPr>
            <p:cNvPr id="8338" name="Google Shape;8338;p56"/>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6"/>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6"/>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6"/>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6"/>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6"/>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6"/>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6"/>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6"/>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6"/>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6"/>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6"/>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6"/>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6"/>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6"/>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6"/>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6"/>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6"/>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6"/>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6"/>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6"/>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6"/>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6"/>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6"/>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6"/>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3" name="Google Shape;8363;p56"/>
            <p:cNvGrpSpPr/>
            <p:nvPr/>
          </p:nvGrpSpPr>
          <p:grpSpPr>
            <a:xfrm>
              <a:off x="1360364" y="3847835"/>
              <a:ext cx="208119" cy="224359"/>
              <a:chOff x="1360769" y="3847100"/>
              <a:chExt cx="208119" cy="224359"/>
            </a:xfrm>
          </p:grpSpPr>
          <p:sp>
            <p:nvSpPr>
              <p:cNvPr id="8364" name="Google Shape;8364;p56"/>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6"/>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6"/>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6"/>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6"/>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6"/>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6"/>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6"/>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6"/>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6"/>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6"/>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6"/>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6"/>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6"/>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6"/>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6"/>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6"/>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6"/>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6"/>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6"/>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4" name="Google Shape;8384;p56"/>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6"/>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6"/>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6"/>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6"/>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6"/>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6"/>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6"/>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6"/>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6"/>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6"/>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6"/>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6"/>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6"/>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56"/>
          <p:cNvGrpSpPr/>
          <p:nvPr/>
        </p:nvGrpSpPr>
        <p:grpSpPr>
          <a:xfrm rot="5400000">
            <a:off x="5951337" y="3228841"/>
            <a:ext cx="164064" cy="1414916"/>
            <a:chOff x="4428249" y="1369375"/>
            <a:chExt cx="36905" cy="429569"/>
          </a:xfrm>
        </p:grpSpPr>
        <p:sp>
          <p:nvSpPr>
            <p:cNvPr id="8399" name="Google Shape;8399;p56"/>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6"/>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6"/>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6"/>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6"/>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6"/>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6"/>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6"/>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6"/>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6"/>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6"/>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6"/>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6"/>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6"/>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6"/>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6"/>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6"/>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6"/>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6"/>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6"/>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6"/>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6"/>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6"/>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6"/>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6"/>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6"/>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6"/>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6"/>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6"/>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6"/>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6"/>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6"/>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56"/>
          <p:cNvGrpSpPr/>
          <p:nvPr/>
        </p:nvGrpSpPr>
        <p:grpSpPr>
          <a:xfrm flipH="1" rot="10800000">
            <a:off x="5323766" y="2817385"/>
            <a:ext cx="1419207" cy="24808"/>
            <a:chOff x="219558" y="4738465"/>
            <a:chExt cx="5852400" cy="102300"/>
          </a:xfrm>
        </p:grpSpPr>
        <p:cxnSp>
          <p:nvCxnSpPr>
            <p:cNvPr id="8432" name="Google Shape;8432;p56"/>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433" name="Google Shape;8433;p56"/>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6"/>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6"/>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6"/>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6"/>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56"/>
          <p:cNvGrpSpPr/>
          <p:nvPr/>
        </p:nvGrpSpPr>
        <p:grpSpPr>
          <a:xfrm>
            <a:off x="5335084" y="3190448"/>
            <a:ext cx="1396570" cy="385016"/>
            <a:chOff x="5286284" y="2966544"/>
            <a:chExt cx="1396570" cy="385016"/>
          </a:xfrm>
        </p:grpSpPr>
        <p:cxnSp>
          <p:nvCxnSpPr>
            <p:cNvPr id="8439" name="Google Shape;8439;p56"/>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440" name="Google Shape;8440;p56"/>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441" name="Google Shape;8441;p56"/>
            <p:cNvGrpSpPr/>
            <p:nvPr/>
          </p:nvGrpSpPr>
          <p:grpSpPr>
            <a:xfrm>
              <a:off x="5287688" y="3173364"/>
              <a:ext cx="1395166" cy="74100"/>
              <a:chOff x="5287688" y="3173364"/>
              <a:chExt cx="1395166" cy="74100"/>
            </a:xfrm>
          </p:grpSpPr>
          <p:cxnSp>
            <p:nvCxnSpPr>
              <p:cNvPr id="8442" name="Google Shape;8442;p56"/>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443" name="Google Shape;8443;p56"/>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444" name="Google Shape;8444;p56"/>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45" name="Google Shape;8445;p56"/>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46" name="Google Shape;8446;p56"/>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47" name="Google Shape;8447;p56"/>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48" name="Google Shape;8448;p56"/>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49" name="Google Shape;8449;p56"/>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450" name="Google Shape;8450;p56"/>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451" name="Google Shape;8451;p56"/>
          <p:cNvGrpSpPr/>
          <p:nvPr/>
        </p:nvGrpSpPr>
        <p:grpSpPr>
          <a:xfrm>
            <a:off x="2021150" y="1609224"/>
            <a:ext cx="1182276" cy="662027"/>
            <a:chOff x="2029517" y="1732295"/>
            <a:chExt cx="1149068" cy="643432"/>
          </a:xfrm>
        </p:grpSpPr>
        <p:grpSp>
          <p:nvGrpSpPr>
            <p:cNvPr id="8452" name="Google Shape;8452;p56"/>
            <p:cNvGrpSpPr/>
            <p:nvPr/>
          </p:nvGrpSpPr>
          <p:grpSpPr>
            <a:xfrm>
              <a:off x="2708660" y="1746937"/>
              <a:ext cx="455427" cy="244429"/>
              <a:chOff x="2700693" y="1746937"/>
              <a:chExt cx="455427" cy="244429"/>
            </a:xfrm>
          </p:grpSpPr>
          <p:grpSp>
            <p:nvGrpSpPr>
              <p:cNvPr id="8453" name="Google Shape;8453;p56"/>
              <p:cNvGrpSpPr/>
              <p:nvPr/>
            </p:nvGrpSpPr>
            <p:grpSpPr>
              <a:xfrm>
                <a:off x="2905682" y="1782817"/>
                <a:ext cx="250438" cy="208549"/>
                <a:chOff x="2905682" y="1782817"/>
                <a:chExt cx="250438" cy="208549"/>
              </a:xfrm>
            </p:grpSpPr>
            <p:cxnSp>
              <p:nvCxnSpPr>
                <p:cNvPr id="8454" name="Google Shape;8454;p56"/>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55" name="Google Shape;8455;p56"/>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56"/>
              <p:cNvGrpSpPr/>
              <p:nvPr/>
            </p:nvGrpSpPr>
            <p:grpSpPr>
              <a:xfrm>
                <a:off x="2700693" y="1746937"/>
                <a:ext cx="449967" cy="72374"/>
                <a:chOff x="2700693" y="1746937"/>
                <a:chExt cx="449967" cy="72374"/>
              </a:xfrm>
            </p:grpSpPr>
            <p:cxnSp>
              <p:nvCxnSpPr>
                <p:cNvPr id="8457" name="Google Shape;8457;p56"/>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58" name="Google Shape;8458;p56"/>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9" name="Google Shape;8459;p56"/>
            <p:cNvGrpSpPr/>
            <p:nvPr/>
          </p:nvGrpSpPr>
          <p:grpSpPr>
            <a:xfrm>
              <a:off x="2029517" y="1732295"/>
              <a:ext cx="1149068" cy="643432"/>
              <a:chOff x="2029517" y="1732295"/>
              <a:chExt cx="1149068" cy="643432"/>
            </a:xfrm>
          </p:grpSpPr>
          <p:grpSp>
            <p:nvGrpSpPr>
              <p:cNvPr id="8460" name="Google Shape;8460;p56"/>
              <p:cNvGrpSpPr/>
              <p:nvPr/>
            </p:nvGrpSpPr>
            <p:grpSpPr>
              <a:xfrm>
                <a:off x="2703618" y="2103152"/>
                <a:ext cx="474966" cy="260017"/>
                <a:chOff x="2703618" y="2103152"/>
                <a:chExt cx="474966" cy="260017"/>
              </a:xfrm>
            </p:grpSpPr>
            <p:grpSp>
              <p:nvGrpSpPr>
                <p:cNvPr id="8461" name="Google Shape;8461;p56"/>
                <p:cNvGrpSpPr/>
                <p:nvPr/>
              </p:nvGrpSpPr>
              <p:grpSpPr>
                <a:xfrm>
                  <a:off x="2703618" y="2290640"/>
                  <a:ext cx="450291" cy="72529"/>
                  <a:chOff x="2703618" y="2290640"/>
                  <a:chExt cx="450291" cy="72529"/>
                </a:xfrm>
              </p:grpSpPr>
              <p:cxnSp>
                <p:nvCxnSpPr>
                  <p:cNvPr id="8462" name="Google Shape;8462;p56"/>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63" name="Google Shape;8463;p56"/>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56"/>
                <p:cNvGrpSpPr/>
                <p:nvPr/>
              </p:nvGrpSpPr>
              <p:grpSpPr>
                <a:xfrm>
                  <a:off x="2908607" y="2103152"/>
                  <a:ext cx="269977" cy="223538"/>
                  <a:chOff x="2908607" y="2103152"/>
                  <a:chExt cx="269977" cy="223538"/>
                </a:xfrm>
              </p:grpSpPr>
              <p:cxnSp>
                <p:nvCxnSpPr>
                  <p:cNvPr id="8465" name="Google Shape;8465;p56"/>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66" name="Google Shape;8466;p56"/>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7" name="Google Shape;8467;p56"/>
              <p:cNvGrpSpPr/>
              <p:nvPr/>
            </p:nvGrpSpPr>
            <p:grpSpPr>
              <a:xfrm>
                <a:off x="2029517" y="1732295"/>
                <a:ext cx="685827" cy="643432"/>
                <a:chOff x="2029517" y="1732295"/>
                <a:chExt cx="685827" cy="643432"/>
              </a:xfrm>
            </p:grpSpPr>
            <p:sp>
              <p:nvSpPr>
                <p:cNvPr id="8468" name="Google Shape;8468;p56"/>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9" name="Google Shape;8469;p56"/>
                <p:cNvGrpSpPr/>
                <p:nvPr/>
              </p:nvGrpSpPr>
              <p:grpSpPr>
                <a:xfrm>
                  <a:off x="2158948" y="1732295"/>
                  <a:ext cx="556396" cy="333108"/>
                  <a:chOff x="2158948" y="1732295"/>
                  <a:chExt cx="556396" cy="333108"/>
                </a:xfrm>
              </p:grpSpPr>
              <p:cxnSp>
                <p:nvCxnSpPr>
                  <p:cNvPr id="8470" name="Google Shape;8470;p56"/>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471" name="Google Shape;8471;p56"/>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56"/>
                <p:cNvGrpSpPr/>
                <p:nvPr/>
              </p:nvGrpSpPr>
              <p:grpSpPr>
                <a:xfrm>
                  <a:off x="2159908" y="2065057"/>
                  <a:ext cx="550884" cy="310670"/>
                  <a:chOff x="2159908" y="2065057"/>
                  <a:chExt cx="550884" cy="310670"/>
                </a:xfrm>
              </p:grpSpPr>
              <p:cxnSp>
                <p:nvCxnSpPr>
                  <p:cNvPr id="8473" name="Google Shape;8473;p56"/>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474" name="Google Shape;8474;p56"/>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475" name="Google Shape;8475;p56"/>
          <p:cNvGrpSpPr/>
          <p:nvPr/>
        </p:nvGrpSpPr>
        <p:grpSpPr>
          <a:xfrm>
            <a:off x="706399" y="1556837"/>
            <a:ext cx="962651" cy="810058"/>
            <a:chOff x="844912" y="1681380"/>
            <a:chExt cx="935611" cy="787305"/>
          </a:xfrm>
        </p:grpSpPr>
        <p:grpSp>
          <p:nvGrpSpPr>
            <p:cNvPr id="8476" name="Google Shape;8476;p56"/>
            <p:cNvGrpSpPr/>
            <p:nvPr/>
          </p:nvGrpSpPr>
          <p:grpSpPr>
            <a:xfrm>
              <a:off x="844912" y="1819635"/>
              <a:ext cx="329836" cy="510016"/>
              <a:chOff x="844912" y="1819635"/>
              <a:chExt cx="329836" cy="510016"/>
            </a:xfrm>
          </p:grpSpPr>
          <p:sp>
            <p:nvSpPr>
              <p:cNvPr id="8477" name="Google Shape;8477;p56"/>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6"/>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6"/>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6"/>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6"/>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6"/>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56"/>
            <p:cNvGrpSpPr/>
            <p:nvPr/>
          </p:nvGrpSpPr>
          <p:grpSpPr>
            <a:xfrm>
              <a:off x="1284601" y="2158168"/>
              <a:ext cx="495923" cy="310517"/>
              <a:chOff x="1284601" y="2158168"/>
              <a:chExt cx="495923" cy="310517"/>
            </a:xfrm>
          </p:grpSpPr>
          <p:sp>
            <p:nvSpPr>
              <p:cNvPr id="8484" name="Google Shape;8484;p56"/>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5" name="Google Shape;8485;p56"/>
              <p:cNvGrpSpPr/>
              <p:nvPr/>
            </p:nvGrpSpPr>
            <p:grpSpPr>
              <a:xfrm>
                <a:off x="1507666" y="2158168"/>
                <a:ext cx="272858" cy="310517"/>
                <a:chOff x="1507666" y="2158168"/>
                <a:chExt cx="272858" cy="310517"/>
              </a:xfrm>
            </p:grpSpPr>
            <p:grpSp>
              <p:nvGrpSpPr>
                <p:cNvPr id="8486" name="Google Shape;8486;p56"/>
                <p:cNvGrpSpPr/>
                <p:nvPr/>
              </p:nvGrpSpPr>
              <p:grpSpPr>
                <a:xfrm>
                  <a:off x="1507666" y="2176104"/>
                  <a:ext cx="166395" cy="273149"/>
                  <a:chOff x="1507666" y="2176104"/>
                  <a:chExt cx="166395" cy="273149"/>
                </a:xfrm>
              </p:grpSpPr>
              <p:sp>
                <p:nvSpPr>
                  <p:cNvPr id="8487" name="Google Shape;8487;p56"/>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6"/>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6"/>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6"/>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6"/>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6"/>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6"/>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4" name="Google Shape;8494;p56"/>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6"/>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6" name="Google Shape;8496;p56"/>
            <p:cNvGrpSpPr/>
            <p:nvPr/>
          </p:nvGrpSpPr>
          <p:grpSpPr>
            <a:xfrm>
              <a:off x="1284601" y="1681380"/>
              <a:ext cx="495923" cy="310517"/>
              <a:chOff x="1284601" y="1681380"/>
              <a:chExt cx="495923" cy="310517"/>
            </a:xfrm>
          </p:grpSpPr>
          <p:sp>
            <p:nvSpPr>
              <p:cNvPr id="8497" name="Google Shape;8497;p56"/>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8" name="Google Shape;8498;p56"/>
              <p:cNvGrpSpPr/>
              <p:nvPr/>
            </p:nvGrpSpPr>
            <p:grpSpPr>
              <a:xfrm>
                <a:off x="1507666" y="1681380"/>
                <a:ext cx="272858" cy="310517"/>
                <a:chOff x="1507666" y="1681380"/>
                <a:chExt cx="272858" cy="310517"/>
              </a:xfrm>
            </p:grpSpPr>
            <p:grpSp>
              <p:nvGrpSpPr>
                <p:cNvPr id="8499" name="Google Shape;8499;p56"/>
                <p:cNvGrpSpPr/>
                <p:nvPr/>
              </p:nvGrpSpPr>
              <p:grpSpPr>
                <a:xfrm>
                  <a:off x="1507666" y="1700120"/>
                  <a:ext cx="166395" cy="272984"/>
                  <a:chOff x="1507666" y="1700120"/>
                  <a:chExt cx="166395" cy="272984"/>
                </a:xfrm>
              </p:grpSpPr>
              <p:sp>
                <p:nvSpPr>
                  <p:cNvPr id="8500" name="Google Shape;8500;p56"/>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6"/>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6"/>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6"/>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6"/>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6"/>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6"/>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7" name="Google Shape;8507;p56"/>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6"/>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09" name="Google Shape;8509;p56"/>
          <p:cNvGrpSpPr/>
          <p:nvPr/>
        </p:nvGrpSpPr>
        <p:grpSpPr>
          <a:xfrm>
            <a:off x="6815339" y="2324267"/>
            <a:ext cx="1622269" cy="552443"/>
            <a:chOff x="6894650" y="2574740"/>
            <a:chExt cx="1445100" cy="492111"/>
          </a:xfrm>
        </p:grpSpPr>
        <p:sp>
          <p:nvSpPr>
            <p:cNvPr id="8510" name="Google Shape;8510;p56"/>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6"/>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6"/>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6"/>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6"/>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5" name="Google Shape;8515;p56"/>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516" name="Google Shape;8516;p56"/>
          <p:cNvGrpSpPr/>
          <p:nvPr/>
        </p:nvGrpSpPr>
        <p:grpSpPr>
          <a:xfrm>
            <a:off x="6834882" y="3698522"/>
            <a:ext cx="1583206" cy="475705"/>
            <a:chOff x="6953919" y="3907920"/>
            <a:chExt cx="1377300" cy="475705"/>
          </a:xfrm>
        </p:grpSpPr>
        <p:cxnSp>
          <p:nvCxnSpPr>
            <p:cNvPr id="8517" name="Google Shape;8517;p56"/>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518" name="Google Shape;8518;p56"/>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519" name="Google Shape;8519;p56"/>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520" name="Google Shape;8520;p56"/>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521" name="Google Shape;8521;p56"/>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522" name="Google Shape;8522;p56"/>
          <p:cNvGrpSpPr/>
          <p:nvPr/>
        </p:nvGrpSpPr>
        <p:grpSpPr>
          <a:xfrm>
            <a:off x="2338470" y="2459668"/>
            <a:ext cx="836286" cy="824529"/>
            <a:chOff x="2389399" y="2595741"/>
            <a:chExt cx="812796" cy="801369"/>
          </a:xfrm>
        </p:grpSpPr>
        <p:grpSp>
          <p:nvGrpSpPr>
            <p:cNvPr id="8523" name="Google Shape;8523;p56"/>
            <p:cNvGrpSpPr/>
            <p:nvPr/>
          </p:nvGrpSpPr>
          <p:grpSpPr>
            <a:xfrm>
              <a:off x="2492145" y="2881565"/>
              <a:ext cx="607300" cy="229751"/>
              <a:chOff x="2492145" y="2881565"/>
              <a:chExt cx="607300" cy="229751"/>
            </a:xfrm>
          </p:grpSpPr>
          <p:sp>
            <p:nvSpPr>
              <p:cNvPr id="8524" name="Google Shape;8524;p56"/>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6"/>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6"/>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56"/>
            <p:cNvGrpSpPr/>
            <p:nvPr/>
          </p:nvGrpSpPr>
          <p:grpSpPr>
            <a:xfrm>
              <a:off x="2389399" y="2595741"/>
              <a:ext cx="812796" cy="296825"/>
              <a:chOff x="2389399" y="2595741"/>
              <a:chExt cx="812796" cy="296825"/>
            </a:xfrm>
          </p:grpSpPr>
          <p:grpSp>
            <p:nvGrpSpPr>
              <p:cNvPr id="8528" name="Google Shape;8528;p56"/>
              <p:cNvGrpSpPr/>
              <p:nvPr/>
            </p:nvGrpSpPr>
            <p:grpSpPr>
              <a:xfrm>
                <a:off x="2389399" y="2595741"/>
                <a:ext cx="363638" cy="296825"/>
                <a:chOff x="2389399" y="2595741"/>
                <a:chExt cx="363638" cy="296825"/>
              </a:xfrm>
            </p:grpSpPr>
            <p:grpSp>
              <p:nvGrpSpPr>
                <p:cNvPr id="8529" name="Google Shape;8529;p56"/>
                <p:cNvGrpSpPr/>
                <p:nvPr/>
              </p:nvGrpSpPr>
              <p:grpSpPr>
                <a:xfrm>
                  <a:off x="2493852" y="2794333"/>
                  <a:ext cx="259185" cy="98232"/>
                  <a:chOff x="2493852" y="2794333"/>
                  <a:chExt cx="259185" cy="98232"/>
                </a:xfrm>
              </p:grpSpPr>
              <p:sp>
                <p:nvSpPr>
                  <p:cNvPr id="8530" name="Google Shape;8530;p56"/>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6"/>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6"/>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56"/>
                <p:cNvGrpSpPr/>
                <p:nvPr/>
              </p:nvGrpSpPr>
              <p:grpSpPr>
                <a:xfrm>
                  <a:off x="2389399" y="2595741"/>
                  <a:ext cx="224343" cy="182054"/>
                  <a:chOff x="2389399" y="2595741"/>
                  <a:chExt cx="224343" cy="182054"/>
                </a:xfrm>
              </p:grpSpPr>
              <p:sp>
                <p:nvSpPr>
                  <p:cNvPr id="8534" name="Google Shape;8534;p56"/>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6"/>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6" name="Google Shape;8536;p56"/>
              <p:cNvGrpSpPr/>
              <p:nvPr/>
            </p:nvGrpSpPr>
            <p:grpSpPr>
              <a:xfrm>
                <a:off x="2683630" y="2595741"/>
                <a:ext cx="224334" cy="296825"/>
                <a:chOff x="2683630" y="2595741"/>
                <a:chExt cx="224334" cy="296825"/>
              </a:xfrm>
            </p:grpSpPr>
            <p:grpSp>
              <p:nvGrpSpPr>
                <p:cNvPr id="8537" name="Google Shape;8537;p56"/>
                <p:cNvGrpSpPr/>
                <p:nvPr/>
              </p:nvGrpSpPr>
              <p:grpSpPr>
                <a:xfrm>
                  <a:off x="2788083" y="2794333"/>
                  <a:ext cx="15356" cy="98232"/>
                  <a:chOff x="2788083" y="2794333"/>
                  <a:chExt cx="15356" cy="98232"/>
                </a:xfrm>
              </p:grpSpPr>
              <p:sp>
                <p:nvSpPr>
                  <p:cNvPr id="8538" name="Google Shape;8538;p56"/>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6"/>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6"/>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56"/>
                <p:cNvGrpSpPr/>
                <p:nvPr/>
              </p:nvGrpSpPr>
              <p:grpSpPr>
                <a:xfrm>
                  <a:off x="2683630" y="2595741"/>
                  <a:ext cx="224334" cy="182054"/>
                  <a:chOff x="2683630" y="2595741"/>
                  <a:chExt cx="224334" cy="182054"/>
                </a:xfrm>
              </p:grpSpPr>
              <p:sp>
                <p:nvSpPr>
                  <p:cNvPr id="8542" name="Google Shape;8542;p56"/>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6"/>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4" name="Google Shape;8544;p56"/>
              <p:cNvGrpSpPr/>
              <p:nvPr/>
            </p:nvGrpSpPr>
            <p:grpSpPr>
              <a:xfrm>
                <a:off x="2838475" y="2595741"/>
                <a:ext cx="363719" cy="296825"/>
                <a:chOff x="2838475" y="2595741"/>
                <a:chExt cx="363719" cy="296825"/>
              </a:xfrm>
            </p:grpSpPr>
            <p:grpSp>
              <p:nvGrpSpPr>
                <p:cNvPr id="8545" name="Google Shape;8545;p56"/>
                <p:cNvGrpSpPr/>
                <p:nvPr/>
              </p:nvGrpSpPr>
              <p:grpSpPr>
                <a:xfrm>
                  <a:off x="2838475" y="2794333"/>
                  <a:ext cx="259185" cy="98232"/>
                  <a:chOff x="2838475" y="2794333"/>
                  <a:chExt cx="259185" cy="98232"/>
                </a:xfrm>
              </p:grpSpPr>
              <p:sp>
                <p:nvSpPr>
                  <p:cNvPr id="8546" name="Google Shape;8546;p56"/>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6"/>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6"/>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56"/>
                <p:cNvGrpSpPr/>
                <p:nvPr/>
              </p:nvGrpSpPr>
              <p:grpSpPr>
                <a:xfrm>
                  <a:off x="2977852" y="2595741"/>
                  <a:ext cx="224343" cy="182054"/>
                  <a:chOff x="2977852" y="2595741"/>
                  <a:chExt cx="224343" cy="182054"/>
                </a:xfrm>
              </p:grpSpPr>
              <p:sp>
                <p:nvSpPr>
                  <p:cNvPr id="8550" name="Google Shape;8550;p56"/>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6"/>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52" name="Google Shape;8552;p56"/>
            <p:cNvGrpSpPr/>
            <p:nvPr/>
          </p:nvGrpSpPr>
          <p:grpSpPr>
            <a:xfrm>
              <a:off x="2389399" y="3100241"/>
              <a:ext cx="812796" cy="296869"/>
              <a:chOff x="2389399" y="3100241"/>
              <a:chExt cx="812796" cy="296869"/>
            </a:xfrm>
          </p:grpSpPr>
          <p:grpSp>
            <p:nvGrpSpPr>
              <p:cNvPr id="8553" name="Google Shape;8553;p56"/>
              <p:cNvGrpSpPr/>
              <p:nvPr/>
            </p:nvGrpSpPr>
            <p:grpSpPr>
              <a:xfrm>
                <a:off x="2683630" y="3100241"/>
                <a:ext cx="224334" cy="296869"/>
                <a:chOff x="2683630" y="3100241"/>
                <a:chExt cx="224334" cy="296869"/>
              </a:xfrm>
            </p:grpSpPr>
            <p:grpSp>
              <p:nvGrpSpPr>
                <p:cNvPr id="8554" name="Google Shape;8554;p56"/>
                <p:cNvGrpSpPr/>
                <p:nvPr/>
              </p:nvGrpSpPr>
              <p:grpSpPr>
                <a:xfrm>
                  <a:off x="2788083" y="3100241"/>
                  <a:ext cx="15356" cy="98237"/>
                  <a:chOff x="2788083" y="3100241"/>
                  <a:chExt cx="15356" cy="98237"/>
                </a:xfrm>
              </p:grpSpPr>
              <p:sp>
                <p:nvSpPr>
                  <p:cNvPr id="8555" name="Google Shape;8555;p56"/>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6"/>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6"/>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56"/>
                <p:cNvGrpSpPr/>
                <p:nvPr/>
              </p:nvGrpSpPr>
              <p:grpSpPr>
                <a:xfrm>
                  <a:off x="2683630" y="3215065"/>
                  <a:ext cx="224334" cy="182045"/>
                  <a:chOff x="2683630" y="3215065"/>
                  <a:chExt cx="224334" cy="182045"/>
                </a:xfrm>
              </p:grpSpPr>
              <p:sp>
                <p:nvSpPr>
                  <p:cNvPr id="8559" name="Google Shape;8559;p56"/>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6"/>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61" name="Google Shape;8561;p56"/>
              <p:cNvGrpSpPr/>
              <p:nvPr/>
            </p:nvGrpSpPr>
            <p:grpSpPr>
              <a:xfrm>
                <a:off x="2389399" y="3100241"/>
                <a:ext cx="363638" cy="296869"/>
                <a:chOff x="2389399" y="3100241"/>
                <a:chExt cx="363638" cy="296869"/>
              </a:xfrm>
            </p:grpSpPr>
            <p:grpSp>
              <p:nvGrpSpPr>
                <p:cNvPr id="8562" name="Google Shape;8562;p56"/>
                <p:cNvGrpSpPr/>
                <p:nvPr/>
              </p:nvGrpSpPr>
              <p:grpSpPr>
                <a:xfrm>
                  <a:off x="2493852" y="3100241"/>
                  <a:ext cx="259185" cy="98237"/>
                  <a:chOff x="2493852" y="3100241"/>
                  <a:chExt cx="259185" cy="98237"/>
                </a:xfrm>
              </p:grpSpPr>
              <p:sp>
                <p:nvSpPr>
                  <p:cNvPr id="8563" name="Google Shape;8563;p56"/>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6"/>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6"/>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56"/>
                <p:cNvGrpSpPr/>
                <p:nvPr/>
              </p:nvGrpSpPr>
              <p:grpSpPr>
                <a:xfrm>
                  <a:off x="2389399" y="3215065"/>
                  <a:ext cx="224343" cy="182045"/>
                  <a:chOff x="2389399" y="3215065"/>
                  <a:chExt cx="224343" cy="182045"/>
                </a:xfrm>
              </p:grpSpPr>
              <p:sp>
                <p:nvSpPr>
                  <p:cNvPr id="8567" name="Google Shape;8567;p56"/>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6"/>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69" name="Google Shape;8569;p56"/>
              <p:cNvGrpSpPr/>
              <p:nvPr/>
            </p:nvGrpSpPr>
            <p:grpSpPr>
              <a:xfrm>
                <a:off x="2838475" y="3100241"/>
                <a:ext cx="363719" cy="296869"/>
                <a:chOff x="2838475" y="3100241"/>
                <a:chExt cx="363719" cy="296869"/>
              </a:xfrm>
            </p:grpSpPr>
            <p:grpSp>
              <p:nvGrpSpPr>
                <p:cNvPr id="8570" name="Google Shape;8570;p56"/>
                <p:cNvGrpSpPr/>
                <p:nvPr/>
              </p:nvGrpSpPr>
              <p:grpSpPr>
                <a:xfrm>
                  <a:off x="2838475" y="3100241"/>
                  <a:ext cx="259185" cy="98237"/>
                  <a:chOff x="2838475" y="3100241"/>
                  <a:chExt cx="259185" cy="98237"/>
                </a:xfrm>
              </p:grpSpPr>
              <p:sp>
                <p:nvSpPr>
                  <p:cNvPr id="8571" name="Google Shape;8571;p56"/>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6"/>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6"/>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56"/>
                <p:cNvGrpSpPr/>
                <p:nvPr/>
              </p:nvGrpSpPr>
              <p:grpSpPr>
                <a:xfrm>
                  <a:off x="2977852" y="3215065"/>
                  <a:ext cx="224343" cy="182045"/>
                  <a:chOff x="2977852" y="3215065"/>
                  <a:chExt cx="224343" cy="182045"/>
                </a:xfrm>
              </p:grpSpPr>
              <p:sp>
                <p:nvSpPr>
                  <p:cNvPr id="8575" name="Google Shape;8575;p56"/>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6"/>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0" name="Shape 8580"/>
        <p:cNvGrpSpPr/>
        <p:nvPr/>
      </p:nvGrpSpPr>
      <p:grpSpPr>
        <a:xfrm>
          <a:off x="0" y="0"/>
          <a:ext cx="0" cy="0"/>
          <a:chOff x="0" y="0"/>
          <a:chExt cx="0" cy="0"/>
        </a:xfrm>
      </p:grpSpPr>
      <p:grpSp>
        <p:nvGrpSpPr>
          <p:cNvPr id="8581" name="Google Shape;8581;p57"/>
          <p:cNvGrpSpPr/>
          <p:nvPr/>
        </p:nvGrpSpPr>
        <p:grpSpPr>
          <a:xfrm>
            <a:off x="702088" y="3155922"/>
            <a:ext cx="2390414" cy="1024800"/>
            <a:chOff x="728925" y="3296613"/>
            <a:chExt cx="2390414" cy="1024800"/>
          </a:xfrm>
        </p:grpSpPr>
        <p:grpSp>
          <p:nvGrpSpPr>
            <p:cNvPr id="8582" name="Google Shape;8582;p57"/>
            <p:cNvGrpSpPr/>
            <p:nvPr/>
          </p:nvGrpSpPr>
          <p:grpSpPr>
            <a:xfrm>
              <a:off x="728925" y="3619800"/>
              <a:ext cx="2390414" cy="500893"/>
              <a:chOff x="728925" y="3619800"/>
              <a:chExt cx="2390414" cy="500893"/>
            </a:xfrm>
          </p:grpSpPr>
          <p:sp>
            <p:nvSpPr>
              <p:cNvPr id="8583" name="Google Shape;8583;p57"/>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84" name="Google Shape;8584;p57"/>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585" name="Google Shape;8585;p57"/>
            <p:cNvGrpSpPr/>
            <p:nvPr/>
          </p:nvGrpSpPr>
          <p:grpSpPr>
            <a:xfrm>
              <a:off x="1348050" y="3296613"/>
              <a:ext cx="1706152" cy="1024800"/>
              <a:chOff x="1348050" y="3296613"/>
              <a:chExt cx="1706152" cy="1024800"/>
            </a:xfrm>
          </p:grpSpPr>
          <p:sp>
            <p:nvSpPr>
              <p:cNvPr id="8586" name="Google Shape;8586;p57"/>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87" name="Google Shape;8587;p57"/>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88" name="Google Shape;8588;p57"/>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89" name="Google Shape;8589;p57"/>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90" name="Google Shape;8590;p57"/>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591" name="Google Shape;8591;p57"/>
            <p:cNvGrpSpPr/>
            <p:nvPr/>
          </p:nvGrpSpPr>
          <p:grpSpPr>
            <a:xfrm>
              <a:off x="1455707" y="3654858"/>
              <a:ext cx="1491150" cy="417657"/>
              <a:chOff x="1455707" y="3654858"/>
              <a:chExt cx="1491150" cy="417657"/>
            </a:xfrm>
          </p:grpSpPr>
          <p:sp>
            <p:nvSpPr>
              <p:cNvPr id="8592" name="Google Shape;8592;p57"/>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7"/>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7"/>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7"/>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7"/>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7"/>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7"/>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7"/>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7"/>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7"/>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7"/>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7"/>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7"/>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7"/>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7"/>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7"/>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7"/>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7"/>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7"/>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7"/>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612" name="Google Shape;8612;p57"/>
          <p:cNvGraphicFramePr/>
          <p:nvPr/>
        </p:nvGraphicFramePr>
        <p:xfrm>
          <a:off x="5937787" y="2153834"/>
          <a:ext cx="3000000" cy="3000000"/>
        </p:xfrm>
        <a:graphic>
          <a:graphicData uri="http://schemas.openxmlformats.org/drawingml/2006/table">
            <a:tbl>
              <a:tblPr>
                <a:noFill/>
                <a:tableStyleId>{F6E04472-2678-4137-ABD8-79785C95AD73}</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613" name="Google Shape;8613;p57"/>
          <p:cNvGrpSpPr/>
          <p:nvPr/>
        </p:nvGrpSpPr>
        <p:grpSpPr>
          <a:xfrm>
            <a:off x="710464" y="981599"/>
            <a:ext cx="2396505" cy="976502"/>
            <a:chOff x="749309" y="1112739"/>
            <a:chExt cx="2371603" cy="976502"/>
          </a:xfrm>
        </p:grpSpPr>
        <p:grpSp>
          <p:nvGrpSpPr>
            <p:cNvPr id="8614" name="Google Shape;8614;p57"/>
            <p:cNvGrpSpPr/>
            <p:nvPr/>
          </p:nvGrpSpPr>
          <p:grpSpPr>
            <a:xfrm>
              <a:off x="1092126" y="1112739"/>
              <a:ext cx="2028786" cy="975464"/>
              <a:chOff x="1092126" y="1112739"/>
              <a:chExt cx="2028786" cy="975464"/>
            </a:xfrm>
          </p:grpSpPr>
          <p:sp>
            <p:nvSpPr>
              <p:cNvPr id="8615" name="Google Shape;8615;p57"/>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7"/>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7"/>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7"/>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7"/>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7"/>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7"/>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7"/>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7"/>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7"/>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7"/>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7"/>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7"/>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7"/>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7"/>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7"/>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7"/>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7"/>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7"/>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7"/>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7"/>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7"/>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7"/>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7"/>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57"/>
            <p:cNvGrpSpPr/>
            <p:nvPr/>
          </p:nvGrpSpPr>
          <p:grpSpPr>
            <a:xfrm>
              <a:off x="749309" y="1112739"/>
              <a:ext cx="314700" cy="975464"/>
              <a:chOff x="749309" y="1112739"/>
              <a:chExt cx="314700" cy="975464"/>
            </a:xfrm>
          </p:grpSpPr>
          <p:sp>
            <p:nvSpPr>
              <p:cNvPr id="8640" name="Google Shape;8640;p57"/>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7"/>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7"/>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7"/>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4" name="Google Shape;8644;p5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648" name="Google Shape;8648;p57"/>
          <p:cNvGraphicFramePr/>
          <p:nvPr/>
        </p:nvGraphicFramePr>
        <p:xfrm>
          <a:off x="5937812" y="981584"/>
          <a:ext cx="3000000" cy="3000000"/>
        </p:xfrm>
        <a:graphic>
          <a:graphicData uri="http://schemas.openxmlformats.org/drawingml/2006/table">
            <a:tbl>
              <a:tblPr>
                <a:noFill/>
                <a:tableStyleId>{F6E04472-2678-4137-ABD8-79785C95AD73}</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649" name="Google Shape;8649;p57"/>
          <p:cNvGraphicFramePr/>
          <p:nvPr/>
        </p:nvGraphicFramePr>
        <p:xfrm>
          <a:off x="3358675" y="2153834"/>
          <a:ext cx="3000000" cy="3000000"/>
        </p:xfrm>
        <a:graphic>
          <a:graphicData uri="http://schemas.openxmlformats.org/drawingml/2006/table">
            <a:tbl>
              <a:tblPr>
                <a:noFill/>
                <a:tableStyleId>{F6E04472-2678-4137-ABD8-79785C95AD73}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650" name="Google Shape;8650;p57"/>
          <p:cNvGrpSpPr/>
          <p:nvPr/>
        </p:nvGrpSpPr>
        <p:grpSpPr>
          <a:xfrm>
            <a:off x="3360661" y="3144795"/>
            <a:ext cx="2363377" cy="1047062"/>
            <a:chOff x="3358399" y="3285485"/>
            <a:chExt cx="2363377" cy="1047062"/>
          </a:xfrm>
        </p:grpSpPr>
        <p:grpSp>
          <p:nvGrpSpPr>
            <p:cNvPr id="8651" name="Google Shape;8651;p57"/>
            <p:cNvGrpSpPr/>
            <p:nvPr/>
          </p:nvGrpSpPr>
          <p:grpSpPr>
            <a:xfrm>
              <a:off x="3358412" y="3285485"/>
              <a:ext cx="2363244" cy="139500"/>
              <a:chOff x="3358412" y="3285485"/>
              <a:chExt cx="2363244" cy="139500"/>
            </a:xfrm>
          </p:grpSpPr>
          <p:sp>
            <p:nvSpPr>
              <p:cNvPr id="8652" name="Google Shape;8652;p57"/>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7"/>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7"/>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7"/>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7"/>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57"/>
            <p:cNvGrpSpPr/>
            <p:nvPr/>
          </p:nvGrpSpPr>
          <p:grpSpPr>
            <a:xfrm>
              <a:off x="3358412" y="3466996"/>
              <a:ext cx="2363244" cy="139500"/>
              <a:chOff x="3358412" y="3466996"/>
              <a:chExt cx="2363244" cy="139500"/>
            </a:xfrm>
          </p:grpSpPr>
          <p:sp>
            <p:nvSpPr>
              <p:cNvPr id="8658" name="Google Shape;8658;p57"/>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7"/>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7"/>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7"/>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7"/>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57"/>
            <p:cNvGrpSpPr/>
            <p:nvPr/>
          </p:nvGrpSpPr>
          <p:grpSpPr>
            <a:xfrm>
              <a:off x="3358412" y="3648507"/>
              <a:ext cx="2363244" cy="139500"/>
              <a:chOff x="3358412" y="3648507"/>
              <a:chExt cx="2363244" cy="139500"/>
            </a:xfrm>
          </p:grpSpPr>
          <p:sp>
            <p:nvSpPr>
              <p:cNvPr id="8664" name="Google Shape;8664;p57"/>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7"/>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7"/>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7"/>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7"/>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57"/>
            <p:cNvGrpSpPr/>
            <p:nvPr/>
          </p:nvGrpSpPr>
          <p:grpSpPr>
            <a:xfrm>
              <a:off x="3358412" y="3830018"/>
              <a:ext cx="2363244" cy="139500"/>
              <a:chOff x="3358412" y="3830018"/>
              <a:chExt cx="2363244" cy="139500"/>
            </a:xfrm>
          </p:grpSpPr>
          <p:sp>
            <p:nvSpPr>
              <p:cNvPr id="8670" name="Google Shape;8670;p57"/>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7"/>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7"/>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7"/>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7"/>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57"/>
            <p:cNvGrpSpPr/>
            <p:nvPr/>
          </p:nvGrpSpPr>
          <p:grpSpPr>
            <a:xfrm>
              <a:off x="3358399" y="4011514"/>
              <a:ext cx="2363377" cy="139537"/>
              <a:chOff x="3294800" y="4134603"/>
              <a:chExt cx="2638876" cy="152400"/>
            </a:xfrm>
          </p:grpSpPr>
          <p:sp>
            <p:nvSpPr>
              <p:cNvPr id="8676" name="Google Shape;8676;p5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57"/>
            <p:cNvGrpSpPr/>
            <p:nvPr/>
          </p:nvGrpSpPr>
          <p:grpSpPr>
            <a:xfrm>
              <a:off x="3358399" y="4193010"/>
              <a:ext cx="2363377" cy="139537"/>
              <a:chOff x="3294800" y="4134603"/>
              <a:chExt cx="2638876" cy="152400"/>
            </a:xfrm>
          </p:grpSpPr>
          <p:sp>
            <p:nvSpPr>
              <p:cNvPr id="8682" name="Google Shape;8682;p5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687" name="Google Shape;8687;p57"/>
          <p:cNvGraphicFramePr/>
          <p:nvPr/>
        </p:nvGraphicFramePr>
        <p:xfrm>
          <a:off x="711463" y="2153834"/>
          <a:ext cx="3000000" cy="3000000"/>
        </p:xfrm>
        <a:graphic>
          <a:graphicData uri="http://schemas.openxmlformats.org/drawingml/2006/table">
            <a:tbl>
              <a:tblPr>
                <a:noFill/>
                <a:tableStyleId>{F6E04472-2678-4137-ABD8-79785C95AD73}</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688" name="Google Shape;8688;p57"/>
          <p:cNvGrpSpPr/>
          <p:nvPr/>
        </p:nvGrpSpPr>
        <p:grpSpPr>
          <a:xfrm>
            <a:off x="4161132" y="2557649"/>
            <a:ext cx="1302095" cy="60959"/>
            <a:chOff x="3558802" y="4011427"/>
            <a:chExt cx="1866000" cy="111300"/>
          </a:xfrm>
        </p:grpSpPr>
        <p:sp>
          <p:nvSpPr>
            <p:cNvPr id="8689" name="Google Shape;8689;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57"/>
          <p:cNvGrpSpPr/>
          <p:nvPr/>
        </p:nvGrpSpPr>
        <p:grpSpPr>
          <a:xfrm>
            <a:off x="4706620" y="2839808"/>
            <a:ext cx="914340" cy="60959"/>
            <a:chOff x="3558802" y="4011427"/>
            <a:chExt cx="1866000" cy="111300"/>
          </a:xfrm>
        </p:grpSpPr>
        <p:sp>
          <p:nvSpPr>
            <p:cNvPr id="8692" name="Google Shape;8692;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57"/>
          <p:cNvGrpSpPr/>
          <p:nvPr/>
        </p:nvGrpSpPr>
        <p:grpSpPr>
          <a:xfrm>
            <a:off x="5871419" y="3167606"/>
            <a:ext cx="2522867" cy="1001454"/>
            <a:chOff x="1904318" y="789980"/>
            <a:chExt cx="1489472" cy="606868"/>
          </a:xfrm>
        </p:grpSpPr>
        <p:cxnSp>
          <p:nvCxnSpPr>
            <p:cNvPr id="8695" name="Google Shape;8695;p5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696" name="Google Shape;8696;p5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697" name="Google Shape;8697;p5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698" name="Google Shape;8698;p57"/>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8699" name="Google Shape;8699;p57"/>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8700" name="Google Shape;8700;p57"/>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8701" name="Google Shape;8701;p57"/>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8702" name="Google Shape;8702;p5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7"/>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709" name="Google Shape;8709;p57"/>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710" name="Google Shape;8710;p57"/>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711" name="Google Shape;8711;p5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57"/>
          <p:cNvGrpSpPr/>
          <p:nvPr/>
        </p:nvGrpSpPr>
        <p:grpSpPr>
          <a:xfrm>
            <a:off x="3355824" y="951642"/>
            <a:ext cx="2363393" cy="1005865"/>
            <a:chOff x="3292400" y="1193188"/>
            <a:chExt cx="2615240" cy="1131075"/>
          </a:xfrm>
        </p:grpSpPr>
        <p:sp>
          <p:nvSpPr>
            <p:cNvPr id="8713" name="Google Shape;8713;p57"/>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14" name="Google Shape;8714;p57"/>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15" name="Google Shape;8715;p57"/>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716" name="Google Shape;8716;p57"/>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717" name="Google Shape;8717;p57"/>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718" name="Google Shape;8718;p57"/>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719" name="Google Shape;8719;p57"/>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720" name="Google Shape;8720;p57"/>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721" name="Google Shape;8721;p57"/>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722" name="Google Shape;8722;p57"/>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723" name="Google Shape;8723;p57"/>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724" name="Google Shape;8724;p57"/>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725" name="Google Shape;8725;p57"/>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726" name="Google Shape;8726;p57"/>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727" name="Google Shape;8727;p57"/>
            <p:cNvGrpSpPr/>
            <p:nvPr/>
          </p:nvGrpSpPr>
          <p:grpSpPr>
            <a:xfrm>
              <a:off x="3748438" y="1378608"/>
              <a:ext cx="2159202" cy="903971"/>
              <a:chOff x="1683525" y="2179850"/>
              <a:chExt cx="4519050" cy="2134525"/>
            </a:xfrm>
          </p:grpSpPr>
          <p:sp>
            <p:nvSpPr>
              <p:cNvPr id="8728" name="Google Shape;8728;p5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29" name="Google Shape;8729;p5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30" name="Google Shape;8730;p5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31" name="Google Shape;8731;p5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32" name="Google Shape;8732;p5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33" name="Google Shape;8733;p5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34" name="Google Shape;8734;p5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35" name="Google Shape;8735;p5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36" name="Google Shape;8736;p5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37" name="Google Shape;8737;p5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38" name="Google Shape;8738;p5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739" name="Google Shape;8739;p5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3" name="Shape 8743"/>
        <p:cNvGrpSpPr/>
        <p:nvPr/>
      </p:nvGrpSpPr>
      <p:grpSpPr>
        <a:xfrm>
          <a:off x="0" y="0"/>
          <a:ext cx="0" cy="0"/>
          <a:chOff x="0" y="0"/>
          <a:chExt cx="0" cy="0"/>
        </a:xfrm>
      </p:grpSpPr>
      <p:grpSp>
        <p:nvGrpSpPr>
          <p:cNvPr id="8744" name="Google Shape;8744;p58"/>
          <p:cNvGrpSpPr/>
          <p:nvPr/>
        </p:nvGrpSpPr>
        <p:grpSpPr>
          <a:xfrm>
            <a:off x="4796690" y="970936"/>
            <a:ext cx="745431" cy="718863"/>
            <a:chOff x="4249973" y="1201875"/>
            <a:chExt cx="1958568" cy="1888762"/>
          </a:xfrm>
        </p:grpSpPr>
        <p:sp>
          <p:nvSpPr>
            <p:cNvPr id="8745" name="Google Shape;8745;p58"/>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6" name="Google Shape;8746;p58"/>
            <p:cNvGrpSpPr/>
            <p:nvPr/>
          </p:nvGrpSpPr>
          <p:grpSpPr>
            <a:xfrm>
              <a:off x="5853086" y="1789142"/>
              <a:ext cx="355454" cy="1048099"/>
              <a:chOff x="5576108" y="2016725"/>
              <a:chExt cx="565200" cy="1666560"/>
            </a:xfrm>
          </p:grpSpPr>
          <p:sp>
            <p:nvSpPr>
              <p:cNvPr id="8747" name="Google Shape;8747;p58"/>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48" name="Google Shape;8748;p5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58"/>
            <p:cNvGrpSpPr/>
            <p:nvPr/>
          </p:nvGrpSpPr>
          <p:grpSpPr>
            <a:xfrm>
              <a:off x="4869455" y="2691676"/>
              <a:ext cx="1013897" cy="398961"/>
              <a:chOff x="4012057" y="3451825"/>
              <a:chExt cx="1612175" cy="634379"/>
            </a:xfrm>
          </p:grpSpPr>
          <p:sp>
            <p:nvSpPr>
              <p:cNvPr id="8750" name="Google Shape;8750;p58"/>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51" name="Google Shape;8751;p5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58"/>
            <p:cNvGrpSpPr/>
            <p:nvPr/>
          </p:nvGrpSpPr>
          <p:grpSpPr>
            <a:xfrm>
              <a:off x="4276937" y="2155961"/>
              <a:ext cx="651965" cy="891358"/>
              <a:chOff x="3069908" y="2599997"/>
              <a:chExt cx="1036675" cy="1417328"/>
            </a:xfrm>
          </p:grpSpPr>
          <p:sp>
            <p:nvSpPr>
              <p:cNvPr id="8753" name="Google Shape;8753;p58"/>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54" name="Google Shape;8754;p5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58"/>
            <p:cNvGrpSpPr/>
            <p:nvPr/>
          </p:nvGrpSpPr>
          <p:grpSpPr>
            <a:xfrm>
              <a:off x="5054918" y="1201875"/>
              <a:ext cx="999548" cy="602711"/>
              <a:chOff x="4306958" y="1082925"/>
              <a:chExt cx="1589359" cy="958358"/>
            </a:xfrm>
          </p:grpSpPr>
          <p:sp>
            <p:nvSpPr>
              <p:cNvPr id="8756" name="Google Shape;8756;p58"/>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57" name="Google Shape;8757;p5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58"/>
            <p:cNvGrpSpPr/>
            <p:nvPr/>
          </p:nvGrpSpPr>
          <p:grpSpPr>
            <a:xfrm>
              <a:off x="4249973" y="1303451"/>
              <a:ext cx="799317" cy="841334"/>
              <a:chOff x="3027033" y="1244439"/>
              <a:chExt cx="1270977" cy="1337786"/>
            </a:xfrm>
          </p:grpSpPr>
          <p:sp>
            <p:nvSpPr>
              <p:cNvPr id="8759" name="Google Shape;8759;p58"/>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60" name="Google Shape;8760;p5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1" name="Google Shape;8761;p58"/>
          <p:cNvGrpSpPr/>
          <p:nvPr/>
        </p:nvGrpSpPr>
        <p:grpSpPr>
          <a:xfrm>
            <a:off x="713063" y="1849386"/>
            <a:ext cx="761767" cy="729896"/>
            <a:chOff x="2657744" y="2337745"/>
            <a:chExt cx="832987" cy="798137"/>
          </a:xfrm>
        </p:grpSpPr>
        <p:sp>
          <p:nvSpPr>
            <p:cNvPr id="8762" name="Google Shape;8762;p58"/>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8"/>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8"/>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58"/>
          <p:cNvGrpSpPr/>
          <p:nvPr/>
        </p:nvGrpSpPr>
        <p:grpSpPr>
          <a:xfrm>
            <a:off x="3224027" y="1852592"/>
            <a:ext cx="685569" cy="723586"/>
            <a:chOff x="3398134" y="2057755"/>
            <a:chExt cx="704087" cy="743130"/>
          </a:xfrm>
        </p:grpSpPr>
        <p:grpSp>
          <p:nvGrpSpPr>
            <p:cNvPr id="8769" name="Google Shape;8769;p58"/>
            <p:cNvGrpSpPr/>
            <p:nvPr/>
          </p:nvGrpSpPr>
          <p:grpSpPr>
            <a:xfrm>
              <a:off x="3398134" y="2290183"/>
              <a:ext cx="315300" cy="219900"/>
              <a:chOff x="3398134" y="2290183"/>
              <a:chExt cx="315300" cy="219900"/>
            </a:xfrm>
          </p:grpSpPr>
          <p:sp>
            <p:nvSpPr>
              <p:cNvPr id="8770" name="Google Shape;8770;p58"/>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71" name="Google Shape;8771;p58"/>
              <p:cNvCxnSpPr>
                <a:stCxn id="877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772" name="Google Shape;8772;p58"/>
            <p:cNvGrpSpPr/>
            <p:nvPr/>
          </p:nvGrpSpPr>
          <p:grpSpPr>
            <a:xfrm>
              <a:off x="3547823" y="2467358"/>
              <a:ext cx="219900" cy="333527"/>
              <a:chOff x="3547823" y="2467358"/>
              <a:chExt cx="219900" cy="333527"/>
            </a:xfrm>
          </p:grpSpPr>
          <p:sp>
            <p:nvSpPr>
              <p:cNvPr id="8773" name="Google Shape;8773;p58"/>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74" name="Google Shape;8774;p58"/>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775" name="Google Shape;8775;p58"/>
            <p:cNvGrpSpPr/>
            <p:nvPr/>
          </p:nvGrpSpPr>
          <p:grpSpPr>
            <a:xfrm>
              <a:off x="3734138" y="2467358"/>
              <a:ext cx="219900" cy="333527"/>
              <a:chOff x="3734138" y="2467358"/>
              <a:chExt cx="219900" cy="333527"/>
            </a:xfrm>
          </p:grpSpPr>
          <p:sp>
            <p:nvSpPr>
              <p:cNvPr id="8776" name="Google Shape;8776;p58"/>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77" name="Google Shape;8777;p58"/>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778" name="Google Shape;8778;p58"/>
            <p:cNvGrpSpPr/>
            <p:nvPr/>
          </p:nvGrpSpPr>
          <p:grpSpPr>
            <a:xfrm>
              <a:off x="3787560" y="2288011"/>
              <a:ext cx="314661" cy="219900"/>
              <a:chOff x="3787560" y="2288011"/>
              <a:chExt cx="314661" cy="219900"/>
            </a:xfrm>
          </p:grpSpPr>
          <p:sp>
            <p:nvSpPr>
              <p:cNvPr id="8779" name="Google Shape;8779;p58"/>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80" name="Google Shape;8780;p58"/>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781" name="Google Shape;8781;p58"/>
            <p:cNvGrpSpPr/>
            <p:nvPr/>
          </p:nvGrpSpPr>
          <p:grpSpPr>
            <a:xfrm>
              <a:off x="3637290" y="2057755"/>
              <a:ext cx="219900" cy="335499"/>
              <a:chOff x="3637290" y="2057755"/>
              <a:chExt cx="219900" cy="335499"/>
            </a:xfrm>
          </p:grpSpPr>
          <p:sp>
            <p:nvSpPr>
              <p:cNvPr id="8782" name="Google Shape;8782;p58"/>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783" name="Google Shape;8783;p58"/>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784" name="Google Shape;8784;p58"/>
          <p:cNvGrpSpPr/>
          <p:nvPr/>
        </p:nvGrpSpPr>
        <p:grpSpPr>
          <a:xfrm>
            <a:off x="4899249" y="1859288"/>
            <a:ext cx="710153" cy="710153"/>
            <a:chOff x="5007123" y="2079403"/>
            <a:chExt cx="687600" cy="687600"/>
          </a:xfrm>
        </p:grpSpPr>
        <p:sp>
          <p:nvSpPr>
            <p:cNvPr id="8785" name="Google Shape;8785;p58"/>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8"/>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8"/>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8"/>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58"/>
          <p:cNvGrpSpPr/>
          <p:nvPr/>
        </p:nvGrpSpPr>
        <p:grpSpPr>
          <a:xfrm>
            <a:off x="5708687" y="1853794"/>
            <a:ext cx="720998" cy="721183"/>
            <a:chOff x="5797446" y="2063053"/>
            <a:chExt cx="698100" cy="698280"/>
          </a:xfrm>
        </p:grpSpPr>
        <p:sp>
          <p:nvSpPr>
            <p:cNvPr id="8790" name="Google Shape;8790;p58"/>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8"/>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8"/>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8"/>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58"/>
          <p:cNvGrpSpPr/>
          <p:nvPr/>
        </p:nvGrpSpPr>
        <p:grpSpPr>
          <a:xfrm>
            <a:off x="8153834" y="3499399"/>
            <a:ext cx="280585" cy="673164"/>
            <a:chOff x="8075075" y="3754290"/>
            <a:chExt cx="255612" cy="613194"/>
          </a:xfrm>
        </p:grpSpPr>
        <p:grpSp>
          <p:nvGrpSpPr>
            <p:cNvPr id="8795" name="Google Shape;8795;p58"/>
            <p:cNvGrpSpPr/>
            <p:nvPr/>
          </p:nvGrpSpPr>
          <p:grpSpPr>
            <a:xfrm>
              <a:off x="8075075" y="3754290"/>
              <a:ext cx="255612" cy="613194"/>
              <a:chOff x="8075075" y="3754290"/>
              <a:chExt cx="255612" cy="613194"/>
            </a:xfrm>
          </p:grpSpPr>
          <p:sp>
            <p:nvSpPr>
              <p:cNvPr id="8796" name="Google Shape;8796;p58"/>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8"/>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8" name="Google Shape;8798;p58"/>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58"/>
          <p:cNvGrpSpPr/>
          <p:nvPr/>
        </p:nvGrpSpPr>
        <p:grpSpPr>
          <a:xfrm>
            <a:off x="5270892" y="3488196"/>
            <a:ext cx="470352" cy="683745"/>
            <a:chOff x="1697726" y="3244179"/>
            <a:chExt cx="788124" cy="1146069"/>
          </a:xfrm>
        </p:grpSpPr>
        <p:sp>
          <p:nvSpPr>
            <p:cNvPr id="8800" name="Google Shape;8800;p5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2" name="Google Shape;8802;p58"/>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3" name="Google Shape;8803;p58"/>
          <p:cNvGrpSpPr/>
          <p:nvPr/>
        </p:nvGrpSpPr>
        <p:grpSpPr>
          <a:xfrm>
            <a:off x="5892043" y="3499398"/>
            <a:ext cx="293891" cy="293845"/>
            <a:chOff x="6134814" y="3754290"/>
            <a:chExt cx="293891" cy="293845"/>
          </a:xfrm>
        </p:grpSpPr>
        <p:sp>
          <p:nvSpPr>
            <p:cNvPr id="8804" name="Google Shape;8804;p58"/>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8"/>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58"/>
          <p:cNvGrpSpPr/>
          <p:nvPr/>
        </p:nvGrpSpPr>
        <p:grpSpPr>
          <a:xfrm>
            <a:off x="5892043" y="3878069"/>
            <a:ext cx="293891" cy="293891"/>
            <a:chOff x="6134814" y="4086186"/>
            <a:chExt cx="293891" cy="293891"/>
          </a:xfrm>
        </p:grpSpPr>
        <p:sp>
          <p:nvSpPr>
            <p:cNvPr id="8807" name="Google Shape;8807;p58"/>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8"/>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9" name="Google Shape;8809;p58"/>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8"/>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1" name="Google Shape;8811;p58"/>
          <p:cNvGrpSpPr/>
          <p:nvPr/>
        </p:nvGrpSpPr>
        <p:grpSpPr>
          <a:xfrm>
            <a:off x="7817018" y="2706762"/>
            <a:ext cx="622883" cy="621944"/>
            <a:chOff x="1187048" y="238125"/>
            <a:chExt cx="5256397" cy="5248476"/>
          </a:xfrm>
        </p:grpSpPr>
        <p:sp>
          <p:nvSpPr>
            <p:cNvPr id="8812" name="Google Shape;8812;p5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8"/>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8"/>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8"/>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58"/>
          <p:cNvGrpSpPr/>
          <p:nvPr/>
        </p:nvGrpSpPr>
        <p:grpSpPr>
          <a:xfrm>
            <a:off x="2274123" y="2716370"/>
            <a:ext cx="1310987" cy="612407"/>
            <a:chOff x="238125" y="1188750"/>
            <a:chExt cx="7140450" cy="3335550"/>
          </a:xfrm>
        </p:grpSpPr>
        <p:sp>
          <p:nvSpPr>
            <p:cNvPr id="8817" name="Google Shape;8817;p5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58"/>
          <p:cNvGrpSpPr/>
          <p:nvPr/>
        </p:nvGrpSpPr>
        <p:grpSpPr>
          <a:xfrm>
            <a:off x="6599995" y="2706925"/>
            <a:ext cx="1110299" cy="621702"/>
            <a:chOff x="238125" y="1335475"/>
            <a:chExt cx="5418735" cy="3034175"/>
          </a:xfrm>
        </p:grpSpPr>
        <p:sp>
          <p:nvSpPr>
            <p:cNvPr id="8823" name="Google Shape;8823;p5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58"/>
          <p:cNvGrpSpPr/>
          <p:nvPr/>
        </p:nvGrpSpPr>
        <p:grpSpPr>
          <a:xfrm>
            <a:off x="5417655" y="2703822"/>
            <a:ext cx="1074451" cy="627181"/>
            <a:chOff x="5359127" y="2910889"/>
            <a:chExt cx="1097723" cy="640831"/>
          </a:xfrm>
        </p:grpSpPr>
        <p:grpSp>
          <p:nvGrpSpPr>
            <p:cNvPr id="8827" name="Google Shape;8827;p58"/>
            <p:cNvGrpSpPr/>
            <p:nvPr/>
          </p:nvGrpSpPr>
          <p:grpSpPr>
            <a:xfrm>
              <a:off x="5929791" y="3263088"/>
              <a:ext cx="527060" cy="287097"/>
              <a:chOff x="5929791" y="3263088"/>
              <a:chExt cx="527060" cy="287097"/>
            </a:xfrm>
          </p:grpSpPr>
          <p:sp>
            <p:nvSpPr>
              <p:cNvPr id="8828" name="Google Shape;8828;p58"/>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29" name="Google Shape;8829;p58"/>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30" name="Google Shape;8830;p58"/>
            <p:cNvGrpSpPr/>
            <p:nvPr/>
          </p:nvGrpSpPr>
          <p:grpSpPr>
            <a:xfrm>
              <a:off x="5359127" y="3263089"/>
              <a:ext cx="526428" cy="288631"/>
              <a:chOff x="5359127" y="3263089"/>
              <a:chExt cx="526428" cy="288631"/>
            </a:xfrm>
          </p:grpSpPr>
          <p:sp>
            <p:nvSpPr>
              <p:cNvPr id="8831" name="Google Shape;8831;p58"/>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32" name="Google Shape;8832;p58"/>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33" name="Google Shape;8833;p58"/>
            <p:cNvGrpSpPr/>
            <p:nvPr/>
          </p:nvGrpSpPr>
          <p:grpSpPr>
            <a:xfrm>
              <a:off x="5551525" y="2910889"/>
              <a:ext cx="520901" cy="610283"/>
              <a:chOff x="5551525" y="2910889"/>
              <a:chExt cx="520901" cy="610283"/>
            </a:xfrm>
          </p:grpSpPr>
          <p:sp>
            <p:nvSpPr>
              <p:cNvPr id="8834" name="Google Shape;8834;p58"/>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35" name="Google Shape;8835;p58"/>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36" name="Google Shape;8836;p58"/>
            <p:cNvGrpSpPr/>
            <p:nvPr/>
          </p:nvGrpSpPr>
          <p:grpSpPr>
            <a:xfrm>
              <a:off x="5743962" y="2919100"/>
              <a:ext cx="623674" cy="284502"/>
              <a:chOff x="5743962" y="2919100"/>
              <a:chExt cx="623674" cy="284502"/>
            </a:xfrm>
          </p:grpSpPr>
          <p:sp>
            <p:nvSpPr>
              <p:cNvPr id="8837" name="Google Shape;8837;p58"/>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38" name="Google Shape;8838;p58"/>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839" name="Google Shape;8839;p58"/>
          <p:cNvGrpSpPr/>
          <p:nvPr/>
        </p:nvGrpSpPr>
        <p:grpSpPr>
          <a:xfrm>
            <a:off x="7568868" y="1854534"/>
            <a:ext cx="874976" cy="719600"/>
            <a:chOff x="7608988" y="2093194"/>
            <a:chExt cx="817276" cy="672147"/>
          </a:xfrm>
        </p:grpSpPr>
        <p:cxnSp>
          <p:nvCxnSpPr>
            <p:cNvPr id="8840" name="Google Shape;8840;p58"/>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41" name="Google Shape;8841;p58"/>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42" name="Google Shape;8842;p58"/>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43" name="Google Shape;8843;p58"/>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44" name="Google Shape;8844;p58"/>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845" name="Google Shape;8845;p58"/>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846" name="Google Shape;8846;p58"/>
            <p:cNvGrpSpPr/>
            <p:nvPr/>
          </p:nvGrpSpPr>
          <p:grpSpPr>
            <a:xfrm>
              <a:off x="7721175" y="2093194"/>
              <a:ext cx="599587" cy="623846"/>
              <a:chOff x="7721175" y="2093194"/>
              <a:chExt cx="599587" cy="623846"/>
            </a:xfrm>
          </p:grpSpPr>
          <p:grpSp>
            <p:nvGrpSpPr>
              <p:cNvPr id="8847" name="Google Shape;8847;p58"/>
              <p:cNvGrpSpPr/>
              <p:nvPr/>
            </p:nvGrpSpPr>
            <p:grpSpPr>
              <a:xfrm>
                <a:off x="7721175" y="2093194"/>
                <a:ext cx="291605" cy="623846"/>
                <a:chOff x="9405575" y="2061418"/>
                <a:chExt cx="291605" cy="623846"/>
              </a:xfrm>
            </p:grpSpPr>
            <p:sp>
              <p:nvSpPr>
                <p:cNvPr id="8848" name="Google Shape;8848;p5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58"/>
              <p:cNvGrpSpPr/>
              <p:nvPr/>
            </p:nvGrpSpPr>
            <p:grpSpPr>
              <a:xfrm flipH="1">
                <a:off x="8029157" y="2093194"/>
                <a:ext cx="291605" cy="623846"/>
                <a:chOff x="9405575" y="2061418"/>
                <a:chExt cx="291605" cy="623846"/>
              </a:xfrm>
            </p:grpSpPr>
            <p:sp>
              <p:nvSpPr>
                <p:cNvPr id="8856" name="Google Shape;8856;p5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63" name="Google Shape;8863;p58"/>
          <p:cNvGrpSpPr/>
          <p:nvPr/>
        </p:nvGrpSpPr>
        <p:grpSpPr>
          <a:xfrm>
            <a:off x="4013304" y="970936"/>
            <a:ext cx="712557" cy="785901"/>
            <a:chOff x="4206459" y="1191441"/>
            <a:chExt cx="712557" cy="785901"/>
          </a:xfrm>
        </p:grpSpPr>
        <p:sp>
          <p:nvSpPr>
            <p:cNvPr id="8864" name="Google Shape;8864;p58"/>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8"/>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8"/>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8"/>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8" name="Google Shape;8868;p58"/>
            <p:cNvGrpSpPr/>
            <p:nvPr/>
          </p:nvGrpSpPr>
          <p:grpSpPr>
            <a:xfrm>
              <a:off x="4644280" y="1290523"/>
              <a:ext cx="143716" cy="29463"/>
              <a:chOff x="4644280" y="1290523"/>
              <a:chExt cx="143716" cy="29463"/>
            </a:xfrm>
          </p:grpSpPr>
          <p:sp>
            <p:nvSpPr>
              <p:cNvPr id="8869" name="Google Shape;8869;p58"/>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8"/>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8"/>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8"/>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58"/>
            <p:cNvGrpSpPr/>
            <p:nvPr/>
          </p:nvGrpSpPr>
          <p:grpSpPr>
            <a:xfrm>
              <a:off x="4356567" y="1191441"/>
              <a:ext cx="143690" cy="29488"/>
              <a:chOff x="4356567" y="1191441"/>
              <a:chExt cx="143690" cy="29488"/>
            </a:xfrm>
          </p:grpSpPr>
          <p:sp>
            <p:nvSpPr>
              <p:cNvPr id="8874" name="Google Shape;8874;p58"/>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8"/>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8"/>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8"/>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58"/>
            <p:cNvGrpSpPr/>
            <p:nvPr/>
          </p:nvGrpSpPr>
          <p:grpSpPr>
            <a:xfrm>
              <a:off x="4339009" y="1863727"/>
              <a:ext cx="143703" cy="29476"/>
              <a:chOff x="4339009" y="1863727"/>
              <a:chExt cx="143703" cy="29476"/>
            </a:xfrm>
          </p:grpSpPr>
          <p:sp>
            <p:nvSpPr>
              <p:cNvPr id="8879" name="Google Shape;8879;p58"/>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8"/>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8"/>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8"/>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58"/>
            <p:cNvGrpSpPr/>
            <p:nvPr/>
          </p:nvGrpSpPr>
          <p:grpSpPr>
            <a:xfrm>
              <a:off x="4206459" y="1607315"/>
              <a:ext cx="29539" cy="142899"/>
              <a:chOff x="4206459" y="1607315"/>
              <a:chExt cx="29539" cy="142899"/>
            </a:xfrm>
          </p:grpSpPr>
          <p:sp>
            <p:nvSpPr>
              <p:cNvPr id="8884" name="Google Shape;8884;p58"/>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8"/>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8"/>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8"/>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8" name="Google Shape;8888;p58"/>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8"/>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8"/>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8"/>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2" name="Google Shape;8892;p58"/>
            <p:cNvGrpSpPr/>
            <p:nvPr/>
          </p:nvGrpSpPr>
          <p:grpSpPr>
            <a:xfrm>
              <a:off x="4889463" y="1423737"/>
              <a:ext cx="29552" cy="142899"/>
              <a:chOff x="4889463" y="1423737"/>
              <a:chExt cx="29552" cy="142899"/>
            </a:xfrm>
          </p:grpSpPr>
          <p:sp>
            <p:nvSpPr>
              <p:cNvPr id="8893" name="Google Shape;8893;p58"/>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8"/>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8"/>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8"/>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58"/>
            <p:cNvGrpSpPr/>
            <p:nvPr/>
          </p:nvGrpSpPr>
          <p:grpSpPr>
            <a:xfrm>
              <a:off x="4771663" y="1876896"/>
              <a:ext cx="108651" cy="100447"/>
              <a:chOff x="4771663" y="1876896"/>
              <a:chExt cx="108651" cy="100447"/>
            </a:xfrm>
          </p:grpSpPr>
          <p:sp>
            <p:nvSpPr>
              <p:cNvPr id="8898" name="Google Shape;8898;p58"/>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8"/>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8"/>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8"/>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02" name="Google Shape;8902;p58"/>
          <p:cNvGrpSpPr/>
          <p:nvPr/>
        </p:nvGrpSpPr>
        <p:grpSpPr>
          <a:xfrm>
            <a:off x="4008780" y="1854159"/>
            <a:ext cx="791287" cy="720350"/>
            <a:chOff x="267375" y="1071875"/>
            <a:chExt cx="470500" cy="428550"/>
          </a:xfrm>
        </p:grpSpPr>
        <p:sp>
          <p:nvSpPr>
            <p:cNvPr id="8903" name="Google Shape;8903;p58"/>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8"/>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8"/>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8"/>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8"/>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8"/>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8"/>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8"/>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1" name="Google Shape;8911;p58"/>
          <p:cNvGrpSpPr/>
          <p:nvPr/>
        </p:nvGrpSpPr>
        <p:grpSpPr>
          <a:xfrm>
            <a:off x="709275" y="3498789"/>
            <a:ext cx="1408444" cy="673166"/>
            <a:chOff x="712664" y="3693287"/>
            <a:chExt cx="1460738" cy="698160"/>
          </a:xfrm>
        </p:grpSpPr>
        <p:grpSp>
          <p:nvGrpSpPr>
            <p:cNvPr id="8912" name="Google Shape;8912;p58"/>
            <p:cNvGrpSpPr/>
            <p:nvPr/>
          </p:nvGrpSpPr>
          <p:grpSpPr>
            <a:xfrm>
              <a:off x="1380079" y="4133090"/>
              <a:ext cx="234048" cy="258099"/>
              <a:chOff x="1380079" y="4133090"/>
              <a:chExt cx="234048" cy="258099"/>
            </a:xfrm>
          </p:grpSpPr>
          <p:sp>
            <p:nvSpPr>
              <p:cNvPr id="8913" name="Google Shape;8913;p58"/>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8"/>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8"/>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58"/>
            <p:cNvGrpSpPr/>
            <p:nvPr/>
          </p:nvGrpSpPr>
          <p:grpSpPr>
            <a:xfrm>
              <a:off x="884610" y="3864082"/>
              <a:ext cx="1118566" cy="527275"/>
              <a:chOff x="890961" y="3865463"/>
              <a:chExt cx="1115221" cy="525698"/>
            </a:xfrm>
          </p:grpSpPr>
          <p:sp>
            <p:nvSpPr>
              <p:cNvPr id="8917" name="Google Shape;8917;p58"/>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8"/>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8"/>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58"/>
            <p:cNvGrpSpPr/>
            <p:nvPr/>
          </p:nvGrpSpPr>
          <p:grpSpPr>
            <a:xfrm>
              <a:off x="712664" y="3693287"/>
              <a:ext cx="1460738" cy="698160"/>
              <a:chOff x="712664" y="3693025"/>
              <a:chExt cx="1460738" cy="698160"/>
            </a:xfrm>
          </p:grpSpPr>
          <p:sp>
            <p:nvSpPr>
              <p:cNvPr id="8921" name="Google Shape;8921;p58"/>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8"/>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8"/>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8"/>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8"/>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8"/>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27" name="Google Shape;8927;p58"/>
          <p:cNvGrpSpPr/>
          <p:nvPr/>
        </p:nvGrpSpPr>
        <p:grpSpPr>
          <a:xfrm>
            <a:off x="3146990" y="970936"/>
            <a:ext cx="795485" cy="738831"/>
            <a:chOff x="3348603" y="1236445"/>
            <a:chExt cx="749256" cy="695894"/>
          </a:xfrm>
        </p:grpSpPr>
        <p:grpSp>
          <p:nvGrpSpPr>
            <p:cNvPr id="8928" name="Google Shape;8928;p58"/>
            <p:cNvGrpSpPr/>
            <p:nvPr/>
          </p:nvGrpSpPr>
          <p:grpSpPr>
            <a:xfrm>
              <a:off x="3583779" y="1236445"/>
              <a:ext cx="293795" cy="285811"/>
              <a:chOff x="3750225" y="1774000"/>
              <a:chExt cx="149575" cy="145525"/>
            </a:xfrm>
          </p:grpSpPr>
          <p:sp>
            <p:nvSpPr>
              <p:cNvPr id="8929" name="Google Shape;8929;p5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58"/>
            <p:cNvGrpSpPr/>
            <p:nvPr/>
          </p:nvGrpSpPr>
          <p:grpSpPr>
            <a:xfrm>
              <a:off x="3775534" y="1462599"/>
              <a:ext cx="322325" cy="285958"/>
              <a:chOff x="3847850" y="1889150"/>
              <a:chExt cx="164100" cy="145600"/>
            </a:xfrm>
          </p:grpSpPr>
          <p:sp>
            <p:nvSpPr>
              <p:cNvPr id="8932" name="Google Shape;8932;p5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58"/>
            <p:cNvGrpSpPr/>
            <p:nvPr/>
          </p:nvGrpSpPr>
          <p:grpSpPr>
            <a:xfrm>
              <a:off x="3545329" y="1646528"/>
              <a:ext cx="293746" cy="285811"/>
              <a:chOff x="3730650" y="1982800"/>
              <a:chExt cx="149550" cy="145525"/>
            </a:xfrm>
          </p:grpSpPr>
          <p:sp>
            <p:nvSpPr>
              <p:cNvPr id="8935" name="Google Shape;8935;p5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58"/>
            <p:cNvGrpSpPr/>
            <p:nvPr/>
          </p:nvGrpSpPr>
          <p:grpSpPr>
            <a:xfrm>
              <a:off x="3348603" y="1415046"/>
              <a:ext cx="294384" cy="284387"/>
              <a:chOff x="3630494" y="1864938"/>
              <a:chExt cx="149875" cy="144800"/>
            </a:xfrm>
          </p:grpSpPr>
          <p:sp>
            <p:nvSpPr>
              <p:cNvPr id="8938" name="Google Shape;8938;p58"/>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8"/>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40" name="Google Shape;8940;p58"/>
          <p:cNvGrpSpPr/>
          <p:nvPr/>
        </p:nvGrpSpPr>
        <p:grpSpPr>
          <a:xfrm>
            <a:off x="2268517" y="3493832"/>
            <a:ext cx="1324924" cy="678083"/>
            <a:chOff x="2413923" y="3711366"/>
            <a:chExt cx="1374117" cy="703260"/>
          </a:xfrm>
        </p:grpSpPr>
        <p:grpSp>
          <p:nvGrpSpPr>
            <p:cNvPr id="8941" name="Google Shape;8941;p58"/>
            <p:cNvGrpSpPr/>
            <p:nvPr/>
          </p:nvGrpSpPr>
          <p:grpSpPr>
            <a:xfrm>
              <a:off x="2413923" y="3711366"/>
              <a:ext cx="1374117" cy="703260"/>
              <a:chOff x="2413923" y="3711366"/>
              <a:chExt cx="1374117" cy="703260"/>
            </a:xfrm>
          </p:grpSpPr>
          <p:sp>
            <p:nvSpPr>
              <p:cNvPr id="8942" name="Google Shape;8942;p58"/>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3" name="Google Shape;8943;p58"/>
              <p:cNvGrpSpPr/>
              <p:nvPr/>
            </p:nvGrpSpPr>
            <p:grpSpPr>
              <a:xfrm>
                <a:off x="2600284" y="3808654"/>
                <a:ext cx="234506" cy="138009"/>
                <a:chOff x="2600284" y="3808654"/>
                <a:chExt cx="234506" cy="138009"/>
              </a:xfrm>
            </p:grpSpPr>
            <p:sp>
              <p:nvSpPr>
                <p:cNvPr id="8944" name="Google Shape;8944;p58"/>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45" name="Google Shape;8945;p58"/>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46" name="Google Shape;8946;p58"/>
              <p:cNvGrpSpPr/>
              <p:nvPr/>
            </p:nvGrpSpPr>
            <p:grpSpPr>
              <a:xfrm>
                <a:off x="3359659" y="3805664"/>
                <a:ext cx="232294" cy="141000"/>
                <a:chOff x="3359659" y="3805664"/>
                <a:chExt cx="232294" cy="141000"/>
              </a:xfrm>
            </p:grpSpPr>
            <p:sp>
              <p:nvSpPr>
                <p:cNvPr id="8947" name="Google Shape;8947;p58"/>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48" name="Google Shape;8948;p58"/>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49" name="Google Shape;8949;p58"/>
              <p:cNvGrpSpPr/>
              <p:nvPr/>
            </p:nvGrpSpPr>
            <p:grpSpPr>
              <a:xfrm>
                <a:off x="3067316" y="3711366"/>
                <a:ext cx="66900" cy="166809"/>
                <a:chOff x="3067316" y="3711366"/>
                <a:chExt cx="66900" cy="166809"/>
              </a:xfrm>
            </p:grpSpPr>
            <p:sp>
              <p:nvSpPr>
                <p:cNvPr id="8950" name="Google Shape;8950;p58"/>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51" name="Google Shape;8951;p58"/>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52" name="Google Shape;8952;p58"/>
              <p:cNvGrpSpPr/>
              <p:nvPr/>
            </p:nvGrpSpPr>
            <p:grpSpPr>
              <a:xfrm>
                <a:off x="2413923" y="4058666"/>
                <a:ext cx="224119" cy="66900"/>
                <a:chOff x="2413923" y="4058666"/>
                <a:chExt cx="224119" cy="66900"/>
              </a:xfrm>
            </p:grpSpPr>
            <p:sp>
              <p:nvSpPr>
                <p:cNvPr id="8953" name="Google Shape;8953;p58"/>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54" name="Google Shape;8954;p58"/>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55" name="Google Shape;8955;p58"/>
              <p:cNvGrpSpPr/>
              <p:nvPr/>
            </p:nvGrpSpPr>
            <p:grpSpPr>
              <a:xfrm>
                <a:off x="3564643" y="4058666"/>
                <a:ext cx="223397" cy="66900"/>
                <a:chOff x="3564643" y="4058666"/>
                <a:chExt cx="223397" cy="66900"/>
              </a:xfrm>
            </p:grpSpPr>
            <p:sp>
              <p:nvSpPr>
                <p:cNvPr id="8956" name="Google Shape;8956;p58"/>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57" name="Google Shape;8957;p58"/>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958" name="Google Shape;8958;p58"/>
            <p:cNvGrpSpPr/>
            <p:nvPr/>
          </p:nvGrpSpPr>
          <p:grpSpPr>
            <a:xfrm>
              <a:off x="2633353" y="3965763"/>
              <a:ext cx="933975" cy="445687"/>
              <a:chOff x="2633353" y="3965763"/>
              <a:chExt cx="933975" cy="445687"/>
            </a:xfrm>
          </p:grpSpPr>
          <p:sp>
            <p:nvSpPr>
              <p:cNvPr id="8959" name="Google Shape;8959;p58"/>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8"/>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1" name="Google Shape;8961;p58"/>
          <p:cNvGrpSpPr/>
          <p:nvPr/>
        </p:nvGrpSpPr>
        <p:grpSpPr>
          <a:xfrm>
            <a:off x="6392789" y="1044380"/>
            <a:ext cx="1131087" cy="587383"/>
            <a:chOff x="238125" y="999450"/>
            <a:chExt cx="7140700" cy="3708225"/>
          </a:xfrm>
        </p:grpSpPr>
        <p:sp>
          <p:nvSpPr>
            <p:cNvPr id="8962" name="Google Shape;8962;p58"/>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8"/>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58"/>
          <p:cNvGrpSpPr/>
          <p:nvPr/>
        </p:nvGrpSpPr>
        <p:grpSpPr>
          <a:xfrm>
            <a:off x="3744240" y="3493874"/>
            <a:ext cx="1375854" cy="678131"/>
            <a:chOff x="3913765" y="3641905"/>
            <a:chExt cx="1522805" cy="750560"/>
          </a:xfrm>
        </p:grpSpPr>
        <p:grpSp>
          <p:nvGrpSpPr>
            <p:cNvPr id="8972" name="Google Shape;8972;p58"/>
            <p:cNvGrpSpPr/>
            <p:nvPr/>
          </p:nvGrpSpPr>
          <p:grpSpPr>
            <a:xfrm>
              <a:off x="3913765" y="3997002"/>
              <a:ext cx="1522805" cy="395463"/>
              <a:chOff x="3913765" y="3997002"/>
              <a:chExt cx="1522805" cy="395463"/>
            </a:xfrm>
          </p:grpSpPr>
          <p:grpSp>
            <p:nvGrpSpPr>
              <p:cNvPr id="8973" name="Google Shape;8973;p58"/>
              <p:cNvGrpSpPr/>
              <p:nvPr/>
            </p:nvGrpSpPr>
            <p:grpSpPr>
              <a:xfrm>
                <a:off x="3913765" y="4138659"/>
                <a:ext cx="507602" cy="253806"/>
                <a:chOff x="3913765" y="4138659"/>
                <a:chExt cx="507602" cy="253806"/>
              </a:xfrm>
            </p:grpSpPr>
            <p:sp>
              <p:nvSpPr>
                <p:cNvPr id="8974" name="Google Shape;8974;p58"/>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8"/>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976" name="Google Shape;8976;p58"/>
              <p:cNvGrpSpPr/>
              <p:nvPr/>
            </p:nvGrpSpPr>
            <p:grpSpPr>
              <a:xfrm>
                <a:off x="4421361" y="3997002"/>
                <a:ext cx="507618" cy="395463"/>
                <a:chOff x="4421361" y="3997002"/>
                <a:chExt cx="507618" cy="395463"/>
              </a:xfrm>
            </p:grpSpPr>
            <p:sp>
              <p:nvSpPr>
                <p:cNvPr id="8977" name="Google Shape;8977;p58"/>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8"/>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58"/>
              <p:cNvGrpSpPr/>
              <p:nvPr/>
            </p:nvGrpSpPr>
            <p:grpSpPr>
              <a:xfrm>
                <a:off x="4928973" y="4189418"/>
                <a:ext cx="507596" cy="203047"/>
                <a:chOff x="4928973" y="4189418"/>
                <a:chExt cx="507596" cy="203047"/>
              </a:xfrm>
            </p:grpSpPr>
            <p:sp>
              <p:nvSpPr>
                <p:cNvPr id="8980" name="Google Shape;8980;p58"/>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8"/>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2" name="Google Shape;8982;p58"/>
            <p:cNvGrpSpPr/>
            <p:nvPr/>
          </p:nvGrpSpPr>
          <p:grpSpPr>
            <a:xfrm>
              <a:off x="4482186" y="3641905"/>
              <a:ext cx="397605" cy="349784"/>
              <a:chOff x="2906375" y="1159725"/>
              <a:chExt cx="1860575" cy="1636800"/>
            </a:xfrm>
          </p:grpSpPr>
          <p:sp>
            <p:nvSpPr>
              <p:cNvPr id="8983" name="Google Shape;8983;p58"/>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8"/>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8"/>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8"/>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7" name="Google Shape;8987;p58"/>
          <p:cNvGrpSpPr/>
          <p:nvPr/>
        </p:nvGrpSpPr>
        <p:grpSpPr>
          <a:xfrm>
            <a:off x="6528949" y="1853801"/>
            <a:ext cx="940737" cy="721067"/>
            <a:chOff x="6599718" y="2068734"/>
            <a:chExt cx="940737" cy="721067"/>
          </a:xfrm>
        </p:grpSpPr>
        <p:sp>
          <p:nvSpPr>
            <p:cNvPr id="8988" name="Google Shape;8988;p58"/>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8"/>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8"/>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8"/>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8"/>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8"/>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4" name="Google Shape;8994;p58"/>
            <p:cNvGrpSpPr/>
            <p:nvPr/>
          </p:nvGrpSpPr>
          <p:grpSpPr>
            <a:xfrm>
              <a:off x="6836957" y="2068734"/>
              <a:ext cx="461892" cy="721067"/>
              <a:chOff x="6836957" y="2068734"/>
              <a:chExt cx="461892" cy="721067"/>
            </a:xfrm>
          </p:grpSpPr>
          <p:sp>
            <p:nvSpPr>
              <p:cNvPr id="8995" name="Google Shape;8995;p58"/>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8"/>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8"/>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8"/>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8"/>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8"/>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1" name="Google Shape;9001;p58"/>
              <p:cNvGrpSpPr/>
              <p:nvPr/>
            </p:nvGrpSpPr>
            <p:grpSpPr>
              <a:xfrm>
                <a:off x="6836957" y="2068734"/>
                <a:ext cx="461892" cy="721067"/>
                <a:chOff x="6836957" y="2068734"/>
                <a:chExt cx="461892" cy="721067"/>
              </a:xfrm>
            </p:grpSpPr>
            <p:sp>
              <p:nvSpPr>
                <p:cNvPr id="9002" name="Google Shape;9002;p58"/>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8"/>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8"/>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8"/>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8"/>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8"/>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8"/>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09" name="Google Shape;9009;p58"/>
          <p:cNvGrpSpPr/>
          <p:nvPr/>
        </p:nvGrpSpPr>
        <p:grpSpPr>
          <a:xfrm>
            <a:off x="2412267" y="1858147"/>
            <a:ext cx="712577" cy="712374"/>
            <a:chOff x="2559249" y="2069323"/>
            <a:chExt cx="685566" cy="685634"/>
          </a:xfrm>
        </p:grpSpPr>
        <p:sp>
          <p:nvSpPr>
            <p:cNvPr id="9010" name="Google Shape;9010;p58"/>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8"/>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8"/>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8"/>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8"/>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8"/>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8"/>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8"/>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8"/>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8"/>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8"/>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8"/>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8"/>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58"/>
          <p:cNvGrpSpPr/>
          <p:nvPr/>
        </p:nvGrpSpPr>
        <p:grpSpPr>
          <a:xfrm>
            <a:off x="7594705" y="970936"/>
            <a:ext cx="845645" cy="711911"/>
            <a:chOff x="951975" y="315800"/>
            <a:chExt cx="5860325" cy="4933550"/>
          </a:xfrm>
        </p:grpSpPr>
        <p:sp>
          <p:nvSpPr>
            <p:cNvPr id="9024" name="Google Shape;9024;p58"/>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8"/>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8"/>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8"/>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8"/>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8"/>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8"/>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8"/>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58"/>
          <p:cNvGrpSpPr/>
          <p:nvPr/>
        </p:nvGrpSpPr>
        <p:grpSpPr>
          <a:xfrm>
            <a:off x="3691834" y="2707045"/>
            <a:ext cx="1617932" cy="621724"/>
            <a:chOff x="3862800" y="3038525"/>
            <a:chExt cx="1329006" cy="510698"/>
          </a:xfrm>
        </p:grpSpPr>
        <p:sp>
          <p:nvSpPr>
            <p:cNvPr id="9033" name="Google Shape;9033;p58"/>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8"/>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5" name="Google Shape;9035;p58"/>
            <p:cNvGrpSpPr/>
            <p:nvPr/>
          </p:nvGrpSpPr>
          <p:grpSpPr>
            <a:xfrm>
              <a:off x="3967075" y="3040337"/>
              <a:ext cx="1019927" cy="402126"/>
              <a:chOff x="3967075" y="3040337"/>
              <a:chExt cx="1019927" cy="402126"/>
            </a:xfrm>
          </p:grpSpPr>
          <p:sp>
            <p:nvSpPr>
              <p:cNvPr id="9036" name="Google Shape;9036;p58"/>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8"/>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58"/>
            <p:cNvGrpSpPr/>
            <p:nvPr/>
          </p:nvGrpSpPr>
          <p:grpSpPr>
            <a:xfrm>
              <a:off x="4186700" y="3040337"/>
              <a:ext cx="390475" cy="183289"/>
              <a:chOff x="4186700" y="3040337"/>
              <a:chExt cx="390475" cy="183289"/>
            </a:xfrm>
          </p:grpSpPr>
          <p:sp>
            <p:nvSpPr>
              <p:cNvPr id="9039" name="Google Shape;9039;p58"/>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8"/>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58"/>
            <p:cNvGrpSpPr/>
            <p:nvPr/>
          </p:nvGrpSpPr>
          <p:grpSpPr>
            <a:xfrm>
              <a:off x="4073727" y="3040337"/>
              <a:ext cx="697794" cy="296263"/>
              <a:chOff x="4073727" y="3040337"/>
              <a:chExt cx="697794" cy="296263"/>
            </a:xfrm>
          </p:grpSpPr>
          <p:sp>
            <p:nvSpPr>
              <p:cNvPr id="9042" name="Google Shape;9042;p58"/>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8"/>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58"/>
            <p:cNvGrpSpPr/>
            <p:nvPr/>
          </p:nvGrpSpPr>
          <p:grpSpPr>
            <a:xfrm>
              <a:off x="3862800" y="3038525"/>
              <a:ext cx="1329006" cy="510698"/>
              <a:chOff x="3862800" y="3038525"/>
              <a:chExt cx="1329006" cy="510698"/>
            </a:xfrm>
          </p:grpSpPr>
          <p:sp>
            <p:nvSpPr>
              <p:cNvPr id="9045" name="Google Shape;9045;p58"/>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8"/>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7" name="Google Shape;9047;p58"/>
          <p:cNvGrpSpPr/>
          <p:nvPr/>
        </p:nvGrpSpPr>
        <p:grpSpPr>
          <a:xfrm>
            <a:off x="700156" y="970936"/>
            <a:ext cx="883205" cy="775176"/>
            <a:chOff x="649648" y="271400"/>
            <a:chExt cx="6215377" cy="5455143"/>
          </a:xfrm>
        </p:grpSpPr>
        <p:sp>
          <p:nvSpPr>
            <p:cNvPr id="9048" name="Google Shape;9048;p58"/>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8"/>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8"/>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8"/>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8"/>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8"/>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8"/>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8"/>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8"/>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8"/>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8"/>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8"/>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58"/>
          <p:cNvGrpSpPr/>
          <p:nvPr/>
        </p:nvGrpSpPr>
        <p:grpSpPr>
          <a:xfrm>
            <a:off x="2308457" y="970936"/>
            <a:ext cx="767704" cy="815489"/>
            <a:chOff x="2499700" y="1135950"/>
            <a:chExt cx="732402" cy="777990"/>
          </a:xfrm>
        </p:grpSpPr>
        <p:grpSp>
          <p:nvGrpSpPr>
            <p:cNvPr id="9061" name="Google Shape;9061;p58"/>
            <p:cNvGrpSpPr/>
            <p:nvPr/>
          </p:nvGrpSpPr>
          <p:grpSpPr>
            <a:xfrm>
              <a:off x="2499700" y="1135950"/>
              <a:ext cx="732402" cy="694705"/>
              <a:chOff x="2499700" y="1135950"/>
              <a:chExt cx="732402" cy="694705"/>
            </a:xfrm>
          </p:grpSpPr>
          <p:sp>
            <p:nvSpPr>
              <p:cNvPr id="9062" name="Google Shape;9062;p58"/>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8"/>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8"/>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8"/>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8"/>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8"/>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8"/>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8"/>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8"/>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8"/>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8"/>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8"/>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8"/>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8"/>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8"/>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8"/>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8"/>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8"/>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8"/>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8"/>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8"/>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8"/>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8"/>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8"/>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8"/>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8"/>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8"/>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58"/>
            <p:cNvGrpSpPr/>
            <p:nvPr/>
          </p:nvGrpSpPr>
          <p:grpSpPr>
            <a:xfrm>
              <a:off x="2517909" y="1188726"/>
              <a:ext cx="702702" cy="725214"/>
              <a:chOff x="2517909" y="1188726"/>
              <a:chExt cx="702702" cy="725214"/>
            </a:xfrm>
          </p:grpSpPr>
          <p:sp>
            <p:nvSpPr>
              <p:cNvPr id="9090" name="Google Shape;9090;p58"/>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8"/>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8"/>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8"/>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8"/>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5" name="Google Shape;9095;p58"/>
          <p:cNvGrpSpPr/>
          <p:nvPr/>
        </p:nvGrpSpPr>
        <p:grpSpPr>
          <a:xfrm>
            <a:off x="1654189" y="970936"/>
            <a:ext cx="583439" cy="870229"/>
            <a:chOff x="1716825" y="1121550"/>
            <a:chExt cx="622800" cy="928938"/>
          </a:xfrm>
        </p:grpSpPr>
        <p:grpSp>
          <p:nvGrpSpPr>
            <p:cNvPr id="9096" name="Google Shape;9096;p58"/>
            <p:cNvGrpSpPr/>
            <p:nvPr/>
          </p:nvGrpSpPr>
          <p:grpSpPr>
            <a:xfrm>
              <a:off x="1716825" y="1121550"/>
              <a:ext cx="622800" cy="928938"/>
              <a:chOff x="1716825" y="1121550"/>
              <a:chExt cx="622800" cy="928938"/>
            </a:xfrm>
          </p:grpSpPr>
          <p:cxnSp>
            <p:nvCxnSpPr>
              <p:cNvPr id="9097" name="Google Shape;9097;p58"/>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098" name="Google Shape;9098;p58"/>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58"/>
            <p:cNvGrpSpPr/>
            <p:nvPr/>
          </p:nvGrpSpPr>
          <p:grpSpPr>
            <a:xfrm>
              <a:off x="1768050" y="1172775"/>
              <a:ext cx="520200" cy="832000"/>
              <a:chOff x="1768050" y="1172775"/>
              <a:chExt cx="520200" cy="832000"/>
            </a:xfrm>
          </p:grpSpPr>
          <p:cxnSp>
            <p:nvCxnSpPr>
              <p:cNvPr id="9100" name="Google Shape;9100;p58"/>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101" name="Google Shape;9101;p58"/>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58"/>
            <p:cNvGrpSpPr/>
            <p:nvPr/>
          </p:nvGrpSpPr>
          <p:grpSpPr>
            <a:xfrm>
              <a:off x="1820100" y="1225475"/>
              <a:ext cx="416400" cy="729575"/>
              <a:chOff x="1820100" y="1225475"/>
              <a:chExt cx="416400" cy="729575"/>
            </a:xfrm>
          </p:grpSpPr>
          <p:cxnSp>
            <p:nvCxnSpPr>
              <p:cNvPr id="9103" name="Google Shape;9103;p58"/>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104" name="Google Shape;9104;p58"/>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58"/>
            <p:cNvGrpSpPr/>
            <p:nvPr/>
          </p:nvGrpSpPr>
          <p:grpSpPr>
            <a:xfrm>
              <a:off x="1874250" y="1278825"/>
              <a:ext cx="308100" cy="605275"/>
              <a:chOff x="1874250" y="1278825"/>
              <a:chExt cx="308100" cy="605275"/>
            </a:xfrm>
          </p:grpSpPr>
          <p:cxnSp>
            <p:nvCxnSpPr>
              <p:cNvPr id="9106" name="Google Shape;9106;p58"/>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107" name="Google Shape;9107;p58"/>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8" name="Google Shape;9108;p58"/>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58"/>
          <p:cNvGrpSpPr/>
          <p:nvPr/>
        </p:nvGrpSpPr>
        <p:grpSpPr>
          <a:xfrm>
            <a:off x="1574012" y="1857258"/>
            <a:ext cx="739072" cy="714152"/>
            <a:chOff x="4334725" y="1355875"/>
            <a:chExt cx="3106650" cy="3001900"/>
          </a:xfrm>
        </p:grpSpPr>
        <p:grpSp>
          <p:nvGrpSpPr>
            <p:cNvPr id="9110" name="Google Shape;9110;p58"/>
            <p:cNvGrpSpPr/>
            <p:nvPr/>
          </p:nvGrpSpPr>
          <p:grpSpPr>
            <a:xfrm>
              <a:off x="4516050" y="1724875"/>
              <a:ext cx="2693725" cy="2632900"/>
              <a:chOff x="4516050" y="1724875"/>
              <a:chExt cx="2693725" cy="2632900"/>
            </a:xfrm>
          </p:grpSpPr>
          <p:sp>
            <p:nvSpPr>
              <p:cNvPr id="9111" name="Google Shape;9111;p58"/>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8"/>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8"/>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58"/>
            <p:cNvGrpSpPr/>
            <p:nvPr/>
          </p:nvGrpSpPr>
          <p:grpSpPr>
            <a:xfrm>
              <a:off x="4334725" y="1355875"/>
              <a:ext cx="3106650" cy="2709650"/>
              <a:chOff x="4334725" y="1355875"/>
              <a:chExt cx="3106650" cy="2709650"/>
            </a:xfrm>
          </p:grpSpPr>
          <p:sp>
            <p:nvSpPr>
              <p:cNvPr id="9115" name="Google Shape;9115;p58"/>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8"/>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8"/>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8" name="Google Shape;9118;p58"/>
          <p:cNvGrpSpPr/>
          <p:nvPr/>
        </p:nvGrpSpPr>
        <p:grpSpPr>
          <a:xfrm>
            <a:off x="7690961" y="3488029"/>
            <a:ext cx="312074" cy="684173"/>
            <a:chOff x="7645573" y="3754300"/>
            <a:chExt cx="293855" cy="644170"/>
          </a:xfrm>
        </p:grpSpPr>
        <p:sp>
          <p:nvSpPr>
            <p:cNvPr id="9119" name="Google Shape;9119;p58"/>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8"/>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58"/>
          <p:cNvGrpSpPr/>
          <p:nvPr/>
        </p:nvGrpSpPr>
        <p:grpSpPr>
          <a:xfrm>
            <a:off x="5612949" y="970936"/>
            <a:ext cx="709011" cy="739359"/>
            <a:chOff x="5830645" y="1256617"/>
            <a:chExt cx="530340" cy="553040"/>
          </a:xfrm>
        </p:grpSpPr>
        <p:grpSp>
          <p:nvGrpSpPr>
            <p:cNvPr id="9122" name="Google Shape;9122;p58"/>
            <p:cNvGrpSpPr/>
            <p:nvPr/>
          </p:nvGrpSpPr>
          <p:grpSpPr>
            <a:xfrm>
              <a:off x="5830645" y="1256617"/>
              <a:ext cx="259743" cy="269909"/>
              <a:chOff x="5830645" y="1256617"/>
              <a:chExt cx="259743" cy="269909"/>
            </a:xfrm>
          </p:grpSpPr>
          <p:sp>
            <p:nvSpPr>
              <p:cNvPr id="9123" name="Google Shape;9123;p58"/>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8"/>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58"/>
            <p:cNvGrpSpPr/>
            <p:nvPr/>
          </p:nvGrpSpPr>
          <p:grpSpPr>
            <a:xfrm>
              <a:off x="6101293" y="1256617"/>
              <a:ext cx="259692" cy="269909"/>
              <a:chOff x="6101293" y="1256617"/>
              <a:chExt cx="259692" cy="269909"/>
            </a:xfrm>
          </p:grpSpPr>
          <p:sp>
            <p:nvSpPr>
              <p:cNvPr id="9126" name="Google Shape;9126;p58"/>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8"/>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58"/>
            <p:cNvGrpSpPr/>
            <p:nvPr/>
          </p:nvGrpSpPr>
          <p:grpSpPr>
            <a:xfrm>
              <a:off x="5830645" y="1539749"/>
              <a:ext cx="259692" cy="269909"/>
              <a:chOff x="5830645" y="1539749"/>
              <a:chExt cx="259692" cy="269909"/>
            </a:xfrm>
          </p:grpSpPr>
          <p:sp>
            <p:nvSpPr>
              <p:cNvPr id="9129" name="Google Shape;9129;p58"/>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8"/>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58"/>
            <p:cNvGrpSpPr/>
            <p:nvPr/>
          </p:nvGrpSpPr>
          <p:grpSpPr>
            <a:xfrm>
              <a:off x="6101293" y="1539749"/>
              <a:ext cx="259692" cy="269909"/>
              <a:chOff x="6101293" y="1539749"/>
              <a:chExt cx="259692" cy="269909"/>
            </a:xfrm>
          </p:grpSpPr>
          <p:sp>
            <p:nvSpPr>
              <p:cNvPr id="9132" name="Google Shape;9132;p58"/>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8"/>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4" name="Google Shape;9134;p58"/>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58"/>
          <p:cNvGrpSpPr/>
          <p:nvPr/>
        </p:nvGrpSpPr>
        <p:grpSpPr>
          <a:xfrm>
            <a:off x="714444" y="2707052"/>
            <a:ext cx="1452955" cy="621360"/>
            <a:chOff x="732422" y="2990152"/>
            <a:chExt cx="1337773" cy="572102"/>
          </a:xfrm>
        </p:grpSpPr>
        <p:sp>
          <p:nvSpPr>
            <p:cNvPr id="9136" name="Google Shape;9136;p58"/>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8"/>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8"/>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8"/>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8"/>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8"/>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45" name="Shape 9145"/>
        <p:cNvGrpSpPr/>
        <p:nvPr/>
      </p:nvGrpSpPr>
      <p:grpSpPr>
        <a:xfrm>
          <a:off x="0" y="0"/>
          <a:ext cx="0" cy="0"/>
          <a:chOff x="0" y="0"/>
          <a:chExt cx="0" cy="0"/>
        </a:xfrm>
      </p:grpSpPr>
      <p:grpSp>
        <p:nvGrpSpPr>
          <p:cNvPr id="9146" name="Google Shape;9146;p59"/>
          <p:cNvGrpSpPr/>
          <p:nvPr/>
        </p:nvGrpSpPr>
        <p:grpSpPr>
          <a:xfrm>
            <a:off x="708579" y="965872"/>
            <a:ext cx="1636117" cy="1526144"/>
            <a:chOff x="729238" y="1179665"/>
            <a:chExt cx="1636117" cy="1526144"/>
          </a:xfrm>
        </p:grpSpPr>
        <p:grpSp>
          <p:nvGrpSpPr>
            <p:cNvPr id="9147" name="Google Shape;9147;p59"/>
            <p:cNvGrpSpPr/>
            <p:nvPr/>
          </p:nvGrpSpPr>
          <p:grpSpPr>
            <a:xfrm>
              <a:off x="729238" y="1179665"/>
              <a:ext cx="80700" cy="1526144"/>
              <a:chOff x="729238" y="1179665"/>
              <a:chExt cx="80700" cy="1526144"/>
            </a:xfrm>
          </p:grpSpPr>
          <p:sp>
            <p:nvSpPr>
              <p:cNvPr id="9148" name="Google Shape;9148;p59"/>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9"/>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9"/>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9"/>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59"/>
            <p:cNvGrpSpPr/>
            <p:nvPr/>
          </p:nvGrpSpPr>
          <p:grpSpPr>
            <a:xfrm>
              <a:off x="903098" y="1179665"/>
              <a:ext cx="80700" cy="1526144"/>
              <a:chOff x="903098" y="1179665"/>
              <a:chExt cx="80700" cy="1526144"/>
            </a:xfrm>
          </p:grpSpPr>
          <p:sp>
            <p:nvSpPr>
              <p:cNvPr id="9159" name="Google Shape;9159;p59"/>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9"/>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9"/>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9"/>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9"/>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9"/>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59"/>
            <p:cNvGrpSpPr/>
            <p:nvPr/>
          </p:nvGrpSpPr>
          <p:grpSpPr>
            <a:xfrm>
              <a:off x="1076958" y="1179665"/>
              <a:ext cx="80700" cy="1526144"/>
              <a:chOff x="1076958" y="1179665"/>
              <a:chExt cx="80700" cy="1526144"/>
            </a:xfrm>
          </p:grpSpPr>
          <p:sp>
            <p:nvSpPr>
              <p:cNvPr id="9170" name="Google Shape;9170;p59"/>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9"/>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9"/>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9"/>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9"/>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9"/>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9"/>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59"/>
            <p:cNvGrpSpPr/>
            <p:nvPr/>
          </p:nvGrpSpPr>
          <p:grpSpPr>
            <a:xfrm>
              <a:off x="1247707" y="1179665"/>
              <a:ext cx="80700" cy="1526144"/>
              <a:chOff x="1247707" y="1179665"/>
              <a:chExt cx="80700" cy="1526144"/>
            </a:xfrm>
          </p:grpSpPr>
          <p:sp>
            <p:nvSpPr>
              <p:cNvPr id="9181" name="Google Shape;9181;p59"/>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9"/>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9"/>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59"/>
            <p:cNvGrpSpPr/>
            <p:nvPr/>
          </p:nvGrpSpPr>
          <p:grpSpPr>
            <a:xfrm>
              <a:off x="1421567" y="1179665"/>
              <a:ext cx="80700" cy="1526144"/>
              <a:chOff x="1421567" y="1179665"/>
              <a:chExt cx="80700" cy="1526144"/>
            </a:xfrm>
          </p:grpSpPr>
          <p:sp>
            <p:nvSpPr>
              <p:cNvPr id="9192" name="Google Shape;9192;p59"/>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9"/>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9"/>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9"/>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9"/>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9"/>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9"/>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9"/>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2" name="Google Shape;9202;p59"/>
            <p:cNvGrpSpPr/>
            <p:nvPr/>
          </p:nvGrpSpPr>
          <p:grpSpPr>
            <a:xfrm>
              <a:off x="1592327" y="1179665"/>
              <a:ext cx="80700" cy="1526144"/>
              <a:chOff x="1592327" y="1179665"/>
              <a:chExt cx="80700" cy="1526144"/>
            </a:xfrm>
          </p:grpSpPr>
          <p:sp>
            <p:nvSpPr>
              <p:cNvPr id="9203" name="Google Shape;9203;p59"/>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9"/>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9"/>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9"/>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9"/>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9"/>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59"/>
            <p:cNvGrpSpPr/>
            <p:nvPr/>
          </p:nvGrpSpPr>
          <p:grpSpPr>
            <a:xfrm>
              <a:off x="1766187" y="1179665"/>
              <a:ext cx="80700" cy="1526144"/>
              <a:chOff x="1766187" y="1179665"/>
              <a:chExt cx="80700" cy="1526144"/>
            </a:xfrm>
          </p:grpSpPr>
          <p:sp>
            <p:nvSpPr>
              <p:cNvPr id="9214" name="Google Shape;9214;p59"/>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9"/>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9"/>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9"/>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9"/>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9"/>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9"/>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9"/>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9"/>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59"/>
            <p:cNvGrpSpPr/>
            <p:nvPr/>
          </p:nvGrpSpPr>
          <p:grpSpPr>
            <a:xfrm>
              <a:off x="1936935" y="1179665"/>
              <a:ext cx="80700" cy="1526144"/>
              <a:chOff x="1936935" y="1179665"/>
              <a:chExt cx="80700" cy="1526144"/>
            </a:xfrm>
          </p:grpSpPr>
          <p:sp>
            <p:nvSpPr>
              <p:cNvPr id="9225" name="Google Shape;9225;p59"/>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9"/>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9"/>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9"/>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9"/>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59"/>
            <p:cNvGrpSpPr/>
            <p:nvPr/>
          </p:nvGrpSpPr>
          <p:grpSpPr>
            <a:xfrm>
              <a:off x="2110795" y="1179665"/>
              <a:ext cx="80700" cy="1526144"/>
              <a:chOff x="2110795" y="1179665"/>
              <a:chExt cx="80700" cy="1526144"/>
            </a:xfrm>
          </p:grpSpPr>
          <p:sp>
            <p:nvSpPr>
              <p:cNvPr id="9236" name="Google Shape;9236;p59"/>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9"/>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9"/>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9"/>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59"/>
            <p:cNvGrpSpPr/>
            <p:nvPr/>
          </p:nvGrpSpPr>
          <p:grpSpPr>
            <a:xfrm>
              <a:off x="2284655" y="1179665"/>
              <a:ext cx="80700" cy="1526144"/>
              <a:chOff x="2284655" y="1179665"/>
              <a:chExt cx="80700" cy="1526144"/>
            </a:xfrm>
          </p:grpSpPr>
          <p:sp>
            <p:nvSpPr>
              <p:cNvPr id="9247" name="Google Shape;9247;p59"/>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9"/>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9"/>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9"/>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9"/>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9"/>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7" name="Google Shape;9257;p59"/>
          <p:cNvGrpSpPr/>
          <p:nvPr/>
        </p:nvGrpSpPr>
        <p:grpSpPr>
          <a:xfrm>
            <a:off x="2603245" y="985011"/>
            <a:ext cx="1364248" cy="1102133"/>
            <a:chOff x="2623904" y="1198803"/>
            <a:chExt cx="1364248" cy="1102133"/>
          </a:xfrm>
        </p:grpSpPr>
        <p:grpSp>
          <p:nvGrpSpPr>
            <p:cNvPr id="9258" name="Google Shape;9258;p59"/>
            <p:cNvGrpSpPr/>
            <p:nvPr/>
          </p:nvGrpSpPr>
          <p:grpSpPr>
            <a:xfrm>
              <a:off x="2623907" y="1198803"/>
              <a:ext cx="1364245" cy="273000"/>
              <a:chOff x="2623907" y="1198803"/>
              <a:chExt cx="1364245" cy="273000"/>
            </a:xfrm>
          </p:grpSpPr>
          <p:sp>
            <p:nvSpPr>
              <p:cNvPr id="9259" name="Google Shape;9259;p59"/>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59"/>
            <p:cNvGrpSpPr/>
            <p:nvPr/>
          </p:nvGrpSpPr>
          <p:grpSpPr>
            <a:xfrm>
              <a:off x="2623904" y="1476964"/>
              <a:ext cx="1364245" cy="273000"/>
              <a:chOff x="2623904" y="1476964"/>
              <a:chExt cx="1364245" cy="273000"/>
            </a:xfrm>
          </p:grpSpPr>
          <p:sp>
            <p:nvSpPr>
              <p:cNvPr id="9265" name="Google Shape;9265;p59"/>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9"/>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9"/>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59"/>
            <p:cNvGrpSpPr/>
            <p:nvPr/>
          </p:nvGrpSpPr>
          <p:grpSpPr>
            <a:xfrm>
              <a:off x="2623907" y="1749775"/>
              <a:ext cx="1364245" cy="273000"/>
              <a:chOff x="2623907" y="1749775"/>
              <a:chExt cx="1364245" cy="273000"/>
            </a:xfrm>
          </p:grpSpPr>
          <p:sp>
            <p:nvSpPr>
              <p:cNvPr id="9271" name="Google Shape;9271;p59"/>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9"/>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59"/>
            <p:cNvGrpSpPr/>
            <p:nvPr/>
          </p:nvGrpSpPr>
          <p:grpSpPr>
            <a:xfrm>
              <a:off x="2623904" y="2027936"/>
              <a:ext cx="1364245" cy="273000"/>
              <a:chOff x="2623904" y="2027936"/>
              <a:chExt cx="1364245" cy="273000"/>
            </a:xfrm>
          </p:grpSpPr>
          <p:sp>
            <p:nvSpPr>
              <p:cNvPr id="9277" name="Google Shape;9277;p5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82" name="Google Shape;9282;p59"/>
          <p:cNvGrpSpPr/>
          <p:nvPr/>
        </p:nvGrpSpPr>
        <p:grpSpPr>
          <a:xfrm>
            <a:off x="2592706" y="2444193"/>
            <a:ext cx="1387541" cy="159124"/>
            <a:chOff x="3200660" y="2180272"/>
            <a:chExt cx="2563824" cy="378237"/>
          </a:xfrm>
        </p:grpSpPr>
        <p:sp>
          <p:nvSpPr>
            <p:cNvPr id="9283" name="Google Shape;9283;p5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59"/>
          <p:cNvGrpSpPr/>
          <p:nvPr/>
        </p:nvGrpSpPr>
        <p:grpSpPr>
          <a:xfrm>
            <a:off x="2589231" y="2722018"/>
            <a:ext cx="1390502" cy="159625"/>
            <a:chOff x="3530150" y="2790075"/>
            <a:chExt cx="1962600" cy="225300"/>
          </a:xfrm>
        </p:grpSpPr>
        <p:sp>
          <p:nvSpPr>
            <p:cNvPr id="9302" name="Google Shape;9302;p59"/>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9"/>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59"/>
          <p:cNvGrpSpPr/>
          <p:nvPr/>
        </p:nvGrpSpPr>
        <p:grpSpPr>
          <a:xfrm>
            <a:off x="2589884" y="3000344"/>
            <a:ext cx="1411629" cy="153761"/>
            <a:chOff x="3558802" y="4011427"/>
            <a:chExt cx="1866000" cy="111300"/>
          </a:xfrm>
        </p:grpSpPr>
        <p:sp>
          <p:nvSpPr>
            <p:cNvPr id="9305" name="Google Shape;9305;p5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9"/>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59"/>
          <p:cNvGrpSpPr/>
          <p:nvPr/>
        </p:nvGrpSpPr>
        <p:grpSpPr>
          <a:xfrm>
            <a:off x="2589576" y="2205744"/>
            <a:ext cx="1383503" cy="119749"/>
            <a:chOff x="3465975" y="2270276"/>
            <a:chExt cx="1986364" cy="171929"/>
          </a:xfrm>
        </p:grpSpPr>
        <p:sp>
          <p:nvSpPr>
            <p:cNvPr id="9308" name="Google Shape;9308;p5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9"/>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9"/>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9"/>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9"/>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9"/>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59"/>
          <p:cNvGrpSpPr/>
          <p:nvPr/>
        </p:nvGrpSpPr>
        <p:grpSpPr>
          <a:xfrm>
            <a:off x="2600584" y="3569394"/>
            <a:ext cx="1369531" cy="195460"/>
            <a:chOff x="723300" y="4253549"/>
            <a:chExt cx="2276482" cy="324900"/>
          </a:xfrm>
        </p:grpSpPr>
        <p:sp>
          <p:nvSpPr>
            <p:cNvPr id="9317" name="Google Shape;9317;p5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9"/>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59"/>
          <p:cNvGrpSpPr/>
          <p:nvPr/>
        </p:nvGrpSpPr>
        <p:grpSpPr>
          <a:xfrm>
            <a:off x="2590145" y="3270574"/>
            <a:ext cx="1389066" cy="180119"/>
            <a:chOff x="705948" y="3788465"/>
            <a:chExt cx="2308953" cy="299400"/>
          </a:xfrm>
        </p:grpSpPr>
        <p:sp>
          <p:nvSpPr>
            <p:cNvPr id="9323" name="Google Shape;9323;p5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9"/>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9"/>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59"/>
          <p:cNvGrpSpPr/>
          <p:nvPr/>
        </p:nvGrpSpPr>
        <p:grpSpPr>
          <a:xfrm>
            <a:off x="2638082" y="3883554"/>
            <a:ext cx="1304609" cy="294074"/>
            <a:chOff x="2658741" y="4097347"/>
            <a:chExt cx="1304609" cy="294074"/>
          </a:xfrm>
        </p:grpSpPr>
        <p:grpSp>
          <p:nvGrpSpPr>
            <p:cNvPr id="9329" name="Google Shape;9329;p59"/>
            <p:cNvGrpSpPr/>
            <p:nvPr/>
          </p:nvGrpSpPr>
          <p:grpSpPr>
            <a:xfrm>
              <a:off x="2658741" y="4097347"/>
              <a:ext cx="118572" cy="294074"/>
              <a:chOff x="3343310" y="4475555"/>
              <a:chExt cx="127717" cy="316753"/>
            </a:xfrm>
          </p:grpSpPr>
          <p:sp>
            <p:nvSpPr>
              <p:cNvPr id="9330" name="Google Shape;9330;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59"/>
            <p:cNvGrpSpPr/>
            <p:nvPr/>
          </p:nvGrpSpPr>
          <p:grpSpPr>
            <a:xfrm>
              <a:off x="3815519" y="4098388"/>
              <a:ext cx="147831" cy="291991"/>
              <a:chOff x="3527539" y="4476677"/>
              <a:chExt cx="159232" cy="314510"/>
            </a:xfrm>
          </p:grpSpPr>
          <p:sp>
            <p:nvSpPr>
              <p:cNvPr id="9333" name="Google Shape;9333;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59"/>
            <p:cNvGrpSpPr/>
            <p:nvPr/>
          </p:nvGrpSpPr>
          <p:grpSpPr>
            <a:xfrm>
              <a:off x="3511696" y="4098388"/>
              <a:ext cx="147831" cy="291991"/>
              <a:chOff x="3527539" y="4476677"/>
              <a:chExt cx="159232" cy="314510"/>
            </a:xfrm>
          </p:grpSpPr>
          <p:sp>
            <p:nvSpPr>
              <p:cNvPr id="9336" name="Google Shape;9336;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59"/>
            <p:cNvGrpSpPr/>
            <p:nvPr/>
          </p:nvGrpSpPr>
          <p:grpSpPr>
            <a:xfrm>
              <a:off x="3207874" y="4098388"/>
              <a:ext cx="147831" cy="291991"/>
              <a:chOff x="3527539" y="4476677"/>
              <a:chExt cx="159232" cy="314510"/>
            </a:xfrm>
          </p:grpSpPr>
          <p:sp>
            <p:nvSpPr>
              <p:cNvPr id="9339" name="Google Shape;9339;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59"/>
            <p:cNvGrpSpPr/>
            <p:nvPr/>
          </p:nvGrpSpPr>
          <p:grpSpPr>
            <a:xfrm>
              <a:off x="2933305" y="4097347"/>
              <a:ext cx="118572" cy="294074"/>
              <a:chOff x="3343310" y="4475555"/>
              <a:chExt cx="127717" cy="316753"/>
            </a:xfrm>
          </p:grpSpPr>
          <p:sp>
            <p:nvSpPr>
              <p:cNvPr id="9342" name="Google Shape;9342;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44" name="Google Shape;9344;p59"/>
          <p:cNvGrpSpPr/>
          <p:nvPr/>
        </p:nvGrpSpPr>
        <p:grpSpPr>
          <a:xfrm>
            <a:off x="4256912" y="1866676"/>
            <a:ext cx="1433821" cy="191501"/>
            <a:chOff x="4273350" y="2080469"/>
            <a:chExt cx="1433821" cy="191501"/>
          </a:xfrm>
        </p:grpSpPr>
        <p:grpSp>
          <p:nvGrpSpPr>
            <p:cNvPr id="9345" name="Google Shape;9345;p59"/>
            <p:cNvGrpSpPr/>
            <p:nvPr/>
          </p:nvGrpSpPr>
          <p:grpSpPr>
            <a:xfrm>
              <a:off x="4273350" y="2080469"/>
              <a:ext cx="1433821" cy="0"/>
              <a:chOff x="5224975" y="2962250"/>
              <a:chExt cx="1544400" cy="0"/>
            </a:xfrm>
          </p:grpSpPr>
          <p:cxnSp>
            <p:nvCxnSpPr>
              <p:cNvPr id="9346" name="Google Shape;9346;p5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347" name="Google Shape;9347;p59"/>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348" name="Google Shape;9348;p59"/>
            <p:cNvGrpSpPr/>
            <p:nvPr/>
          </p:nvGrpSpPr>
          <p:grpSpPr>
            <a:xfrm>
              <a:off x="4273350" y="2271969"/>
              <a:ext cx="1433821" cy="0"/>
              <a:chOff x="5224975" y="2962250"/>
              <a:chExt cx="1544400" cy="0"/>
            </a:xfrm>
          </p:grpSpPr>
          <p:cxnSp>
            <p:nvCxnSpPr>
              <p:cNvPr id="9349" name="Google Shape;9349;p5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350" name="Google Shape;9350;p59"/>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351" name="Google Shape;9351;p59"/>
          <p:cNvGrpSpPr/>
          <p:nvPr/>
        </p:nvGrpSpPr>
        <p:grpSpPr>
          <a:xfrm>
            <a:off x="4258467" y="969244"/>
            <a:ext cx="1430711" cy="743389"/>
            <a:chOff x="5159450" y="1919950"/>
            <a:chExt cx="1541050" cy="862500"/>
          </a:xfrm>
        </p:grpSpPr>
        <p:sp>
          <p:nvSpPr>
            <p:cNvPr id="9352" name="Google Shape;9352;p5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353" name="Google Shape;9353;p59"/>
            <p:cNvGrpSpPr/>
            <p:nvPr/>
          </p:nvGrpSpPr>
          <p:grpSpPr>
            <a:xfrm>
              <a:off x="5159450" y="1919950"/>
              <a:ext cx="1541050" cy="862500"/>
              <a:chOff x="5159450" y="1919950"/>
              <a:chExt cx="1541050" cy="862500"/>
            </a:xfrm>
          </p:grpSpPr>
          <p:cxnSp>
            <p:nvCxnSpPr>
              <p:cNvPr id="9354" name="Google Shape;9354;p5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355" name="Google Shape;9355;p5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356" name="Google Shape;9356;p59"/>
          <p:cNvGrpSpPr/>
          <p:nvPr/>
        </p:nvGrpSpPr>
        <p:grpSpPr>
          <a:xfrm>
            <a:off x="4248581" y="2192571"/>
            <a:ext cx="1450484" cy="1052087"/>
            <a:chOff x="5230575" y="1554475"/>
            <a:chExt cx="2137150" cy="1550150"/>
          </a:xfrm>
        </p:grpSpPr>
        <p:sp>
          <p:nvSpPr>
            <p:cNvPr id="9357" name="Google Shape;9357;p59"/>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9"/>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9"/>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9"/>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9"/>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9"/>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9"/>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9"/>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9"/>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9"/>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9"/>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9"/>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9"/>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59"/>
          <p:cNvGrpSpPr/>
          <p:nvPr/>
        </p:nvGrpSpPr>
        <p:grpSpPr>
          <a:xfrm rot="10800000">
            <a:off x="4265131" y="3284761"/>
            <a:ext cx="1417383" cy="887946"/>
            <a:chOff x="5645403" y="2920021"/>
            <a:chExt cx="2650800" cy="2180614"/>
          </a:xfrm>
        </p:grpSpPr>
        <p:sp>
          <p:nvSpPr>
            <p:cNvPr id="9371" name="Google Shape;9371;p59"/>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72" name="Google Shape;9372;p59"/>
            <p:cNvCxnSpPr>
              <a:stCxn id="937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373" name="Google Shape;9373;p59"/>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74" name="Google Shape;9374;p59"/>
            <p:cNvCxnSpPr>
              <a:endCxn id="9373"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9375" name="Google Shape;9375;p59"/>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76" name="Google Shape;9376;p59"/>
            <p:cNvCxnSpPr>
              <a:stCxn id="9375"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377" name="Google Shape;9377;p59"/>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78" name="Google Shape;9378;p59"/>
            <p:cNvCxnSpPr>
              <a:endCxn id="937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379" name="Google Shape;9379;p59"/>
          <p:cNvGrpSpPr/>
          <p:nvPr/>
        </p:nvGrpSpPr>
        <p:grpSpPr>
          <a:xfrm>
            <a:off x="7365491" y="2188116"/>
            <a:ext cx="1071743" cy="1021579"/>
            <a:chOff x="7189833" y="2022667"/>
            <a:chExt cx="1251159" cy="1192597"/>
          </a:xfrm>
        </p:grpSpPr>
        <p:sp>
          <p:nvSpPr>
            <p:cNvPr id="9380" name="Google Shape;9380;p59"/>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9"/>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9"/>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9"/>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59"/>
          <p:cNvGrpSpPr/>
          <p:nvPr/>
        </p:nvGrpSpPr>
        <p:grpSpPr>
          <a:xfrm>
            <a:off x="706762" y="2614523"/>
            <a:ext cx="1695374" cy="1560837"/>
            <a:chOff x="727421" y="2828315"/>
            <a:chExt cx="1695374" cy="1560837"/>
          </a:xfrm>
        </p:grpSpPr>
        <p:grpSp>
          <p:nvGrpSpPr>
            <p:cNvPr id="9385" name="Google Shape;9385;p59"/>
            <p:cNvGrpSpPr/>
            <p:nvPr/>
          </p:nvGrpSpPr>
          <p:grpSpPr>
            <a:xfrm>
              <a:off x="819108" y="2882501"/>
              <a:ext cx="103104" cy="1426186"/>
              <a:chOff x="4674013" y="3100904"/>
              <a:chExt cx="122758" cy="1698043"/>
            </a:xfrm>
          </p:grpSpPr>
          <p:sp>
            <p:nvSpPr>
              <p:cNvPr id="9386" name="Google Shape;9386;p5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59"/>
            <p:cNvGrpSpPr/>
            <p:nvPr/>
          </p:nvGrpSpPr>
          <p:grpSpPr>
            <a:xfrm>
              <a:off x="1062475" y="2882501"/>
              <a:ext cx="103104" cy="1426186"/>
              <a:chOff x="4940438" y="3100904"/>
              <a:chExt cx="122758" cy="1698043"/>
            </a:xfrm>
          </p:grpSpPr>
          <p:sp>
            <p:nvSpPr>
              <p:cNvPr id="9394" name="Google Shape;9394;p5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59"/>
            <p:cNvGrpSpPr/>
            <p:nvPr/>
          </p:nvGrpSpPr>
          <p:grpSpPr>
            <a:xfrm>
              <a:off x="1299324" y="2882501"/>
              <a:ext cx="103104" cy="1426186"/>
              <a:chOff x="5206863" y="3100904"/>
              <a:chExt cx="122758" cy="1698043"/>
            </a:xfrm>
          </p:grpSpPr>
          <p:sp>
            <p:nvSpPr>
              <p:cNvPr id="9402" name="Google Shape;9402;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59"/>
            <p:cNvGrpSpPr/>
            <p:nvPr/>
          </p:nvGrpSpPr>
          <p:grpSpPr>
            <a:xfrm>
              <a:off x="1786057" y="2882501"/>
              <a:ext cx="103104" cy="1426186"/>
              <a:chOff x="6006138" y="3143629"/>
              <a:chExt cx="122758" cy="1698043"/>
            </a:xfrm>
          </p:grpSpPr>
          <p:sp>
            <p:nvSpPr>
              <p:cNvPr id="9410" name="Google Shape;9410;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59"/>
            <p:cNvGrpSpPr/>
            <p:nvPr/>
          </p:nvGrpSpPr>
          <p:grpSpPr>
            <a:xfrm>
              <a:off x="2029422" y="2882501"/>
              <a:ext cx="103104" cy="1426186"/>
              <a:chOff x="6805413" y="3100904"/>
              <a:chExt cx="122758" cy="1698043"/>
            </a:xfrm>
          </p:grpSpPr>
          <p:sp>
            <p:nvSpPr>
              <p:cNvPr id="9418" name="Google Shape;9418;p5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59"/>
            <p:cNvGrpSpPr/>
            <p:nvPr/>
          </p:nvGrpSpPr>
          <p:grpSpPr>
            <a:xfrm>
              <a:off x="727421" y="2828315"/>
              <a:ext cx="1695374" cy="1560837"/>
              <a:chOff x="734799" y="2782450"/>
              <a:chExt cx="1571100" cy="1577400"/>
            </a:xfrm>
          </p:grpSpPr>
          <p:cxnSp>
            <p:nvCxnSpPr>
              <p:cNvPr id="9426" name="Google Shape;9426;p5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427" name="Google Shape;9427;p5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428" name="Google Shape;9428;p59"/>
            <p:cNvGrpSpPr/>
            <p:nvPr/>
          </p:nvGrpSpPr>
          <p:grpSpPr>
            <a:xfrm>
              <a:off x="2272795" y="2882501"/>
              <a:ext cx="103104" cy="1426186"/>
              <a:chOff x="5206863" y="3100904"/>
              <a:chExt cx="122758" cy="1698043"/>
            </a:xfrm>
          </p:grpSpPr>
          <p:sp>
            <p:nvSpPr>
              <p:cNvPr id="9429" name="Google Shape;9429;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59"/>
            <p:cNvGrpSpPr/>
            <p:nvPr/>
          </p:nvGrpSpPr>
          <p:grpSpPr>
            <a:xfrm>
              <a:off x="1542694" y="2882501"/>
              <a:ext cx="103104" cy="1426186"/>
              <a:chOff x="6006138" y="3143629"/>
              <a:chExt cx="122758" cy="1698043"/>
            </a:xfrm>
          </p:grpSpPr>
          <p:sp>
            <p:nvSpPr>
              <p:cNvPr id="9437" name="Google Shape;9437;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44" name="Google Shape;9444;p59"/>
          <p:cNvGrpSpPr/>
          <p:nvPr/>
        </p:nvGrpSpPr>
        <p:grpSpPr>
          <a:xfrm>
            <a:off x="5915341" y="2192094"/>
            <a:ext cx="1248543" cy="1025319"/>
            <a:chOff x="5183758" y="1210600"/>
            <a:chExt cx="3605380" cy="2960783"/>
          </a:xfrm>
        </p:grpSpPr>
        <p:sp>
          <p:nvSpPr>
            <p:cNvPr id="9445" name="Google Shape;9445;p5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9" name="Google Shape;9449;p59"/>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450" name="Google Shape;9450;p59"/>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451" name="Google Shape;9451;p59"/>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452" name="Google Shape;9452;p59"/>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453" name="Google Shape;9453;p59"/>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59"/>
          <p:cNvGrpSpPr/>
          <p:nvPr/>
        </p:nvGrpSpPr>
        <p:grpSpPr>
          <a:xfrm>
            <a:off x="5772403" y="3330411"/>
            <a:ext cx="2664831" cy="843440"/>
            <a:chOff x="5916567" y="1099697"/>
            <a:chExt cx="2556683" cy="809211"/>
          </a:xfrm>
        </p:grpSpPr>
        <p:sp>
          <p:nvSpPr>
            <p:cNvPr id="9455" name="Google Shape;9455;p59"/>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9"/>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9"/>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9"/>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9"/>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9"/>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9"/>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9"/>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59"/>
          <p:cNvGrpSpPr/>
          <p:nvPr/>
        </p:nvGrpSpPr>
        <p:grpSpPr>
          <a:xfrm>
            <a:off x="5879943" y="979270"/>
            <a:ext cx="1299851" cy="1023338"/>
            <a:chOff x="5900602" y="1193063"/>
            <a:chExt cx="1299851" cy="1023338"/>
          </a:xfrm>
        </p:grpSpPr>
        <p:grpSp>
          <p:nvGrpSpPr>
            <p:cNvPr id="9464" name="Google Shape;9464;p59"/>
            <p:cNvGrpSpPr/>
            <p:nvPr/>
          </p:nvGrpSpPr>
          <p:grpSpPr>
            <a:xfrm>
              <a:off x="6743564" y="1193063"/>
              <a:ext cx="456889" cy="700379"/>
              <a:chOff x="6743564" y="1193063"/>
              <a:chExt cx="456889" cy="700379"/>
            </a:xfrm>
          </p:grpSpPr>
          <p:grpSp>
            <p:nvGrpSpPr>
              <p:cNvPr id="9465" name="Google Shape;9465;p59"/>
              <p:cNvGrpSpPr/>
              <p:nvPr/>
            </p:nvGrpSpPr>
            <p:grpSpPr>
              <a:xfrm>
                <a:off x="6743564" y="1690731"/>
                <a:ext cx="214402" cy="202710"/>
                <a:chOff x="6743564" y="1690731"/>
                <a:chExt cx="214402" cy="202710"/>
              </a:xfrm>
            </p:grpSpPr>
            <p:sp>
              <p:nvSpPr>
                <p:cNvPr id="9466" name="Google Shape;9466;p59"/>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9"/>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59"/>
              <p:cNvGrpSpPr/>
              <p:nvPr/>
            </p:nvGrpSpPr>
            <p:grpSpPr>
              <a:xfrm>
                <a:off x="6915505" y="1193063"/>
                <a:ext cx="284947" cy="589637"/>
                <a:chOff x="6915505" y="1193063"/>
                <a:chExt cx="284947" cy="589637"/>
              </a:xfrm>
            </p:grpSpPr>
            <p:sp>
              <p:nvSpPr>
                <p:cNvPr id="9469" name="Google Shape;9469;p5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70" name="Google Shape;9470;p59"/>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471" name="Google Shape;9471;p59"/>
            <p:cNvGrpSpPr/>
            <p:nvPr/>
          </p:nvGrpSpPr>
          <p:grpSpPr>
            <a:xfrm>
              <a:off x="6520337" y="1193063"/>
              <a:ext cx="341815" cy="801589"/>
              <a:chOff x="6520337" y="1193063"/>
              <a:chExt cx="341815" cy="801589"/>
            </a:xfrm>
          </p:grpSpPr>
          <p:grpSp>
            <p:nvGrpSpPr>
              <p:cNvPr id="9472" name="Google Shape;9472;p59"/>
              <p:cNvGrpSpPr/>
              <p:nvPr/>
            </p:nvGrpSpPr>
            <p:grpSpPr>
              <a:xfrm>
                <a:off x="6520337" y="1589527"/>
                <a:ext cx="213950" cy="405125"/>
                <a:chOff x="6520337" y="1589527"/>
                <a:chExt cx="213950" cy="405125"/>
              </a:xfrm>
            </p:grpSpPr>
            <p:sp>
              <p:nvSpPr>
                <p:cNvPr id="9473" name="Google Shape;9473;p5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9"/>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59"/>
              <p:cNvGrpSpPr/>
              <p:nvPr/>
            </p:nvGrpSpPr>
            <p:grpSpPr>
              <a:xfrm>
                <a:off x="6577204" y="1193063"/>
                <a:ext cx="284947" cy="453562"/>
                <a:chOff x="6577204" y="1193063"/>
                <a:chExt cx="284947" cy="453562"/>
              </a:xfrm>
            </p:grpSpPr>
            <p:sp>
              <p:nvSpPr>
                <p:cNvPr id="9476" name="Google Shape;9476;p5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77" name="Google Shape;9477;p59"/>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478" name="Google Shape;9478;p59"/>
            <p:cNvGrpSpPr/>
            <p:nvPr/>
          </p:nvGrpSpPr>
          <p:grpSpPr>
            <a:xfrm>
              <a:off x="6238903" y="1193063"/>
              <a:ext cx="300475" cy="901782"/>
              <a:chOff x="6238903" y="1193063"/>
              <a:chExt cx="300475" cy="901782"/>
            </a:xfrm>
          </p:grpSpPr>
          <p:grpSp>
            <p:nvGrpSpPr>
              <p:cNvPr id="9479" name="Google Shape;9479;p59"/>
              <p:cNvGrpSpPr/>
              <p:nvPr/>
            </p:nvGrpSpPr>
            <p:grpSpPr>
              <a:xfrm>
                <a:off x="6290865" y="1489315"/>
                <a:ext cx="248514" cy="605530"/>
                <a:chOff x="6290865" y="1489315"/>
                <a:chExt cx="248514" cy="605530"/>
              </a:xfrm>
            </p:grpSpPr>
            <p:sp>
              <p:nvSpPr>
                <p:cNvPr id="9480" name="Google Shape;9480;p5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9"/>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59"/>
              <p:cNvGrpSpPr/>
              <p:nvPr/>
            </p:nvGrpSpPr>
            <p:grpSpPr>
              <a:xfrm>
                <a:off x="6238903" y="1193063"/>
                <a:ext cx="284947" cy="327512"/>
                <a:chOff x="6238903" y="1193063"/>
                <a:chExt cx="284947" cy="327512"/>
              </a:xfrm>
            </p:grpSpPr>
            <p:sp>
              <p:nvSpPr>
                <p:cNvPr id="9483" name="Google Shape;9483;p5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84" name="Google Shape;9484;p59"/>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485" name="Google Shape;9485;p59"/>
            <p:cNvGrpSpPr/>
            <p:nvPr/>
          </p:nvGrpSpPr>
          <p:grpSpPr>
            <a:xfrm>
              <a:off x="5900602" y="1193063"/>
              <a:ext cx="444345" cy="1023338"/>
              <a:chOff x="5900602" y="1193063"/>
              <a:chExt cx="444345" cy="1023338"/>
            </a:xfrm>
          </p:grpSpPr>
          <p:grpSp>
            <p:nvGrpSpPr>
              <p:cNvPr id="9486" name="Google Shape;9486;p59"/>
              <p:cNvGrpSpPr/>
              <p:nvPr/>
            </p:nvGrpSpPr>
            <p:grpSpPr>
              <a:xfrm>
                <a:off x="6046501" y="1367785"/>
                <a:ext cx="298446" cy="848616"/>
                <a:chOff x="6046501" y="1367785"/>
                <a:chExt cx="298446" cy="848616"/>
              </a:xfrm>
            </p:grpSpPr>
            <p:sp>
              <p:nvSpPr>
                <p:cNvPr id="9487" name="Google Shape;9487;p5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9"/>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9" name="Google Shape;9489;p59"/>
              <p:cNvGrpSpPr/>
              <p:nvPr/>
            </p:nvGrpSpPr>
            <p:grpSpPr>
              <a:xfrm>
                <a:off x="5900602" y="1193063"/>
                <a:ext cx="284947" cy="182312"/>
                <a:chOff x="5900602" y="1193063"/>
                <a:chExt cx="284947" cy="182312"/>
              </a:xfrm>
            </p:grpSpPr>
            <p:sp>
              <p:nvSpPr>
                <p:cNvPr id="9490" name="Google Shape;9490;p5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91" name="Google Shape;9491;p5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492" name="Google Shape;9492;p59"/>
          <p:cNvGrpSpPr/>
          <p:nvPr/>
        </p:nvGrpSpPr>
        <p:grpSpPr>
          <a:xfrm>
            <a:off x="7217825" y="979415"/>
            <a:ext cx="1219413" cy="1051365"/>
            <a:chOff x="7287122" y="1165658"/>
            <a:chExt cx="1219413" cy="1051365"/>
          </a:xfrm>
        </p:grpSpPr>
        <p:grpSp>
          <p:nvGrpSpPr>
            <p:cNvPr id="9493" name="Google Shape;9493;p59"/>
            <p:cNvGrpSpPr/>
            <p:nvPr/>
          </p:nvGrpSpPr>
          <p:grpSpPr>
            <a:xfrm>
              <a:off x="7287122" y="1969723"/>
              <a:ext cx="1219413" cy="247300"/>
              <a:chOff x="7287122" y="1969723"/>
              <a:chExt cx="1219413" cy="247300"/>
            </a:xfrm>
          </p:grpSpPr>
          <p:sp>
            <p:nvSpPr>
              <p:cNvPr id="9494" name="Google Shape;9494;p5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5" name="Google Shape;9495;p59"/>
              <p:cNvGrpSpPr/>
              <p:nvPr/>
            </p:nvGrpSpPr>
            <p:grpSpPr>
              <a:xfrm>
                <a:off x="7287122" y="2063892"/>
                <a:ext cx="1151753" cy="73428"/>
                <a:chOff x="7287122" y="2063892"/>
                <a:chExt cx="1151753" cy="73428"/>
              </a:xfrm>
            </p:grpSpPr>
            <p:sp>
              <p:nvSpPr>
                <p:cNvPr id="9496" name="Google Shape;9496;p5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97" name="Google Shape;9497;p5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498" name="Google Shape;9498;p59"/>
            <p:cNvGrpSpPr/>
            <p:nvPr/>
          </p:nvGrpSpPr>
          <p:grpSpPr>
            <a:xfrm>
              <a:off x="7287122" y="1712201"/>
              <a:ext cx="1219403" cy="246767"/>
              <a:chOff x="7287122" y="1712201"/>
              <a:chExt cx="1219403" cy="246767"/>
            </a:xfrm>
          </p:grpSpPr>
          <p:sp>
            <p:nvSpPr>
              <p:cNvPr id="9499" name="Google Shape;9499;p5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0" name="Google Shape;9500;p59"/>
              <p:cNvGrpSpPr/>
              <p:nvPr/>
            </p:nvGrpSpPr>
            <p:grpSpPr>
              <a:xfrm>
                <a:off x="7287122" y="1842861"/>
                <a:ext cx="1005303" cy="73419"/>
                <a:chOff x="7287122" y="1842861"/>
                <a:chExt cx="1005303" cy="73419"/>
              </a:xfrm>
            </p:grpSpPr>
            <p:sp>
              <p:nvSpPr>
                <p:cNvPr id="9501" name="Google Shape;9501;p5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02" name="Google Shape;9502;p5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503" name="Google Shape;9503;p59"/>
            <p:cNvGrpSpPr/>
            <p:nvPr/>
          </p:nvGrpSpPr>
          <p:grpSpPr>
            <a:xfrm>
              <a:off x="7287122" y="1447520"/>
              <a:ext cx="1219403" cy="286667"/>
              <a:chOff x="7287122" y="1447520"/>
              <a:chExt cx="1219403" cy="286667"/>
            </a:xfrm>
          </p:grpSpPr>
          <p:sp>
            <p:nvSpPr>
              <p:cNvPr id="9504" name="Google Shape;9504;p5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5" name="Google Shape;9505;p59"/>
              <p:cNvGrpSpPr/>
              <p:nvPr/>
            </p:nvGrpSpPr>
            <p:grpSpPr>
              <a:xfrm>
                <a:off x="7287122" y="1581977"/>
                <a:ext cx="852803" cy="73428"/>
                <a:chOff x="7287122" y="1581977"/>
                <a:chExt cx="852803" cy="73428"/>
              </a:xfrm>
            </p:grpSpPr>
            <p:sp>
              <p:nvSpPr>
                <p:cNvPr id="9506" name="Google Shape;9506;p5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07" name="Google Shape;9507;p5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508" name="Google Shape;9508;p59"/>
            <p:cNvGrpSpPr/>
            <p:nvPr/>
          </p:nvGrpSpPr>
          <p:grpSpPr>
            <a:xfrm>
              <a:off x="7287122" y="1165658"/>
              <a:ext cx="1219403" cy="344253"/>
              <a:chOff x="7287122" y="1165658"/>
              <a:chExt cx="1219403" cy="344253"/>
            </a:xfrm>
          </p:grpSpPr>
          <p:sp>
            <p:nvSpPr>
              <p:cNvPr id="9509" name="Google Shape;9509;p5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0" name="Google Shape;9510;p59"/>
              <p:cNvGrpSpPr/>
              <p:nvPr/>
            </p:nvGrpSpPr>
            <p:grpSpPr>
              <a:xfrm>
                <a:off x="7287122" y="1341025"/>
                <a:ext cx="695703" cy="73419"/>
                <a:chOff x="7287122" y="1341025"/>
                <a:chExt cx="695703" cy="73419"/>
              </a:xfrm>
            </p:grpSpPr>
            <p:sp>
              <p:nvSpPr>
                <p:cNvPr id="9511" name="Google Shape;9511;p5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2" name="Google Shape;9512;p5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16" name="Shape 9516"/>
        <p:cNvGrpSpPr/>
        <p:nvPr/>
      </p:nvGrpSpPr>
      <p:grpSpPr>
        <a:xfrm>
          <a:off x="0" y="0"/>
          <a:ext cx="0" cy="0"/>
          <a:chOff x="0" y="0"/>
          <a:chExt cx="0" cy="0"/>
        </a:xfrm>
      </p:grpSpPr>
      <p:grpSp>
        <p:nvGrpSpPr>
          <p:cNvPr id="9517" name="Google Shape;9517;p60"/>
          <p:cNvGrpSpPr/>
          <p:nvPr/>
        </p:nvGrpSpPr>
        <p:grpSpPr>
          <a:xfrm>
            <a:off x="846551" y="2273217"/>
            <a:ext cx="415546" cy="355053"/>
            <a:chOff x="866243" y="2291587"/>
            <a:chExt cx="415546" cy="355053"/>
          </a:xfrm>
        </p:grpSpPr>
        <p:sp>
          <p:nvSpPr>
            <p:cNvPr id="9518" name="Google Shape;9518;p60"/>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0"/>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0"/>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0"/>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0"/>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3" name="Google Shape;9523;p60"/>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4" name="Google Shape;9524;p60"/>
          <p:cNvGrpSpPr/>
          <p:nvPr/>
        </p:nvGrpSpPr>
        <p:grpSpPr>
          <a:xfrm>
            <a:off x="1938828" y="2284205"/>
            <a:ext cx="359213" cy="327807"/>
            <a:chOff x="1958520" y="2302574"/>
            <a:chExt cx="359213" cy="327807"/>
          </a:xfrm>
        </p:grpSpPr>
        <p:sp>
          <p:nvSpPr>
            <p:cNvPr id="9525" name="Google Shape;9525;p60"/>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0"/>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0"/>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60"/>
          <p:cNvGrpSpPr/>
          <p:nvPr/>
        </p:nvGrpSpPr>
        <p:grpSpPr>
          <a:xfrm>
            <a:off x="2560190" y="2269057"/>
            <a:ext cx="207582" cy="359594"/>
            <a:chOff x="2656082" y="2287427"/>
            <a:chExt cx="207582" cy="359594"/>
          </a:xfrm>
        </p:grpSpPr>
        <p:sp>
          <p:nvSpPr>
            <p:cNvPr id="9529" name="Google Shape;9529;p60"/>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0"/>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0"/>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0"/>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60"/>
          <p:cNvGrpSpPr/>
          <p:nvPr/>
        </p:nvGrpSpPr>
        <p:grpSpPr>
          <a:xfrm>
            <a:off x="3029961" y="2303099"/>
            <a:ext cx="362991" cy="290018"/>
            <a:chOff x="3049653" y="2321468"/>
            <a:chExt cx="362991" cy="290018"/>
          </a:xfrm>
        </p:grpSpPr>
        <p:sp>
          <p:nvSpPr>
            <p:cNvPr id="9534" name="Google Shape;9534;p60"/>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0"/>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0"/>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0"/>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60"/>
          <p:cNvGrpSpPr/>
          <p:nvPr/>
        </p:nvGrpSpPr>
        <p:grpSpPr>
          <a:xfrm>
            <a:off x="3544551" y="2271534"/>
            <a:ext cx="422342" cy="355243"/>
            <a:chOff x="3564243" y="2289904"/>
            <a:chExt cx="422342" cy="355243"/>
          </a:xfrm>
        </p:grpSpPr>
        <p:sp>
          <p:nvSpPr>
            <p:cNvPr id="9539" name="Google Shape;9539;p60"/>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0"/>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0"/>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0"/>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0"/>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4" name="Google Shape;9544;p60"/>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5" name="Google Shape;9545;p60"/>
          <p:cNvGrpSpPr/>
          <p:nvPr/>
        </p:nvGrpSpPr>
        <p:grpSpPr>
          <a:xfrm>
            <a:off x="4668202" y="2271344"/>
            <a:ext cx="359594" cy="353909"/>
            <a:chOff x="4687894" y="2289713"/>
            <a:chExt cx="359594" cy="353909"/>
          </a:xfrm>
        </p:grpSpPr>
        <p:sp>
          <p:nvSpPr>
            <p:cNvPr id="9546" name="Google Shape;9546;p60"/>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0"/>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0"/>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9" name="Google Shape;9549;p60"/>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0" name="Google Shape;9550;p60"/>
          <p:cNvGrpSpPr/>
          <p:nvPr/>
        </p:nvGrpSpPr>
        <p:grpSpPr>
          <a:xfrm>
            <a:off x="6352932" y="2289857"/>
            <a:ext cx="263567" cy="317614"/>
            <a:chOff x="6421399" y="2308227"/>
            <a:chExt cx="263567" cy="317614"/>
          </a:xfrm>
        </p:grpSpPr>
        <p:sp>
          <p:nvSpPr>
            <p:cNvPr id="9551" name="Google Shape;9551;p60"/>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0"/>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0"/>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0"/>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60"/>
          <p:cNvGrpSpPr/>
          <p:nvPr/>
        </p:nvGrpSpPr>
        <p:grpSpPr>
          <a:xfrm>
            <a:off x="6850501" y="2277250"/>
            <a:ext cx="360356" cy="343462"/>
            <a:chOff x="6870193" y="2295620"/>
            <a:chExt cx="360356" cy="343462"/>
          </a:xfrm>
        </p:grpSpPr>
        <p:sp>
          <p:nvSpPr>
            <p:cNvPr id="9556" name="Google Shape;9556;p60"/>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0"/>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60"/>
          <p:cNvGrpSpPr/>
          <p:nvPr/>
        </p:nvGrpSpPr>
        <p:grpSpPr>
          <a:xfrm>
            <a:off x="7421773" y="2284490"/>
            <a:ext cx="342192" cy="327140"/>
            <a:chOff x="7441465" y="2302860"/>
            <a:chExt cx="342192" cy="327140"/>
          </a:xfrm>
        </p:grpSpPr>
        <p:sp>
          <p:nvSpPr>
            <p:cNvPr id="9559" name="Google Shape;9559;p60"/>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0"/>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60"/>
          <p:cNvGrpSpPr/>
          <p:nvPr/>
        </p:nvGrpSpPr>
        <p:grpSpPr>
          <a:xfrm>
            <a:off x="7969991" y="2331837"/>
            <a:ext cx="332761" cy="234066"/>
            <a:chOff x="7989683" y="2350207"/>
            <a:chExt cx="332761" cy="234066"/>
          </a:xfrm>
        </p:grpSpPr>
        <p:sp>
          <p:nvSpPr>
            <p:cNvPr id="9562" name="Google Shape;9562;p60"/>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0"/>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0"/>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0"/>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0"/>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0"/>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60"/>
          <p:cNvGrpSpPr/>
          <p:nvPr/>
        </p:nvGrpSpPr>
        <p:grpSpPr>
          <a:xfrm>
            <a:off x="5803602" y="2291381"/>
            <a:ext cx="315327" cy="314978"/>
            <a:chOff x="5823294" y="2309751"/>
            <a:chExt cx="315327" cy="314978"/>
          </a:xfrm>
        </p:grpSpPr>
        <p:sp>
          <p:nvSpPr>
            <p:cNvPr id="9569" name="Google Shape;9569;p60"/>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0"/>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0"/>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0"/>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0"/>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0"/>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0"/>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0"/>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0"/>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0"/>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0"/>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0"/>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0"/>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0"/>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0"/>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0"/>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0"/>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60"/>
          <p:cNvGrpSpPr/>
          <p:nvPr/>
        </p:nvGrpSpPr>
        <p:grpSpPr>
          <a:xfrm>
            <a:off x="2477583" y="2725790"/>
            <a:ext cx="370930" cy="370549"/>
            <a:chOff x="2497275" y="2744159"/>
            <a:chExt cx="370930" cy="370549"/>
          </a:xfrm>
        </p:grpSpPr>
        <p:sp>
          <p:nvSpPr>
            <p:cNvPr id="9587" name="Google Shape;9587;p60"/>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0"/>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0"/>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0"/>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0"/>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0"/>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3" name="Google Shape;9593;p60"/>
          <p:cNvGrpSpPr/>
          <p:nvPr/>
        </p:nvGrpSpPr>
        <p:grpSpPr>
          <a:xfrm>
            <a:off x="841248" y="2728108"/>
            <a:ext cx="371883" cy="365691"/>
            <a:chOff x="860940" y="2746477"/>
            <a:chExt cx="371883" cy="365691"/>
          </a:xfrm>
        </p:grpSpPr>
        <p:sp>
          <p:nvSpPr>
            <p:cNvPr id="9594" name="Google Shape;9594;p60"/>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0"/>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0"/>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0"/>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0"/>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9" name="Google Shape;9599;p60"/>
          <p:cNvGrpSpPr/>
          <p:nvPr/>
        </p:nvGrpSpPr>
        <p:grpSpPr>
          <a:xfrm>
            <a:off x="1431144" y="2747889"/>
            <a:ext cx="283985" cy="341080"/>
            <a:chOff x="1493849" y="2775533"/>
            <a:chExt cx="283985" cy="341080"/>
          </a:xfrm>
        </p:grpSpPr>
        <p:sp>
          <p:nvSpPr>
            <p:cNvPr id="9600" name="Google Shape;9600;p60"/>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0"/>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60"/>
          <p:cNvGrpSpPr/>
          <p:nvPr/>
        </p:nvGrpSpPr>
        <p:grpSpPr>
          <a:xfrm>
            <a:off x="1933144" y="2756052"/>
            <a:ext cx="372835" cy="342573"/>
            <a:chOff x="1952836" y="2774422"/>
            <a:chExt cx="372835" cy="342573"/>
          </a:xfrm>
        </p:grpSpPr>
        <p:sp>
          <p:nvSpPr>
            <p:cNvPr id="9603" name="Google Shape;9603;p60"/>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0"/>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0"/>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60"/>
          <p:cNvGrpSpPr/>
          <p:nvPr/>
        </p:nvGrpSpPr>
        <p:grpSpPr>
          <a:xfrm>
            <a:off x="3060224" y="2726107"/>
            <a:ext cx="332729" cy="372518"/>
            <a:chOff x="3079916" y="2744477"/>
            <a:chExt cx="332729" cy="372518"/>
          </a:xfrm>
        </p:grpSpPr>
        <p:sp>
          <p:nvSpPr>
            <p:cNvPr id="9607" name="Google Shape;9607;p60"/>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0"/>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0"/>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60"/>
          <p:cNvGrpSpPr/>
          <p:nvPr/>
        </p:nvGrpSpPr>
        <p:grpSpPr>
          <a:xfrm>
            <a:off x="3600884" y="2727155"/>
            <a:ext cx="336889" cy="355592"/>
            <a:chOff x="3620576" y="2745525"/>
            <a:chExt cx="336889" cy="355592"/>
          </a:xfrm>
        </p:grpSpPr>
        <p:sp>
          <p:nvSpPr>
            <p:cNvPr id="9611" name="Google Shape;9611;p60"/>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0"/>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60"/>
          <p:cNvGrpSpPr/>
          <p:nvPr/>
        </p:nvGrpSpPr>
        <p:grpSpPr>
          <a:xfrm>
            <a:off x="4107123" y="2742334"/>
            <a:ext cx="380393" cy="363118"/>
            <a:chOff x="4126815" y="2760704"/>
            <a:chExt cx="380393" cy="363118"/>
          </a:xfrm>
        </p:grpSpPr>
        <p:sp>
          <p:nvSpPr>
            <p:cNvPr id="9614" name="Google Shape;9614;p60"/>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0"/>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0"/>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0"/>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60"/>
          <p:cNvGrpSpPr/>
          <p:nvPr/>
        </p:nvGrpSpPr>
        <p:grpSpPr>
          <a:xfrm>
            <a:off x="4656294" y="2727314"/>
            <a:ext cx="381346" cy="368644"/>
            <a:chOff x="4675986" y="2745684"/>
            <a:chExt cx="381346" cy="368644"/>
          </a:xfrm>
        </p:grpSpPr>
        <p:sp>
          <p:nvSpPr>
            <p:cNvPr id="9619" name="Google Shape;9619;p60"/>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0"/>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60"/>
          <p:cNvGrpSpPr/>
          <p:nvPr/>
        </p:nvGrpSpPr>
        <p:grpSpPr>
          <a:xfrm>
            <a:off x="5200924" y="2772692"/>
            <a:ext cx="373185" cy="302466"/>
            <a:chOff x="5220616" y="2791061"/>
            <a:chExt cx="373185" cy="302466"/>
          </a:xfrm>
        </p:grpSpPr>
        <p:sp>
          <p:nvSpPr>
            <p:cNvPr id="9622" name="Google Shape;9622;p60"/>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0"/>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0"/>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0"/>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0"/>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0"/>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0"/>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0"/>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0"/>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0"/>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0"/>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0"/>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0"/>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0"/>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0"/>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0"/>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0"/>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0"/>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60"/>
          <p:cNvGrpSpPr/>
          <p:nvPr/>
        </p:nvGrpSpPr>
        <p:grpSpPr>
          <a:xfrm>
            <a:off x="5768969" y="2754147"/>
            <a:ext cx="284366" cy="344097"/>
            <a:chOff x="5864861" y="2772517"/>
            <a:chExt cx="284366" cy="344097"/>
          </a:xfrm>
        </p:grpSpPr>
        <p:sp>
          <p:nvSpPr>
            <p:cNvPr id="9641" name="Google Shape;9641;p60"/>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0"/>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0"/>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0"/>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0"/>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0"/>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7" name="Google Shape;9647;p60"/>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8" name="Google Shape;9648;p60"/>
          <p:cNvGrpSpPr/>
          <p:nvPr/>
        </p:nvGrpSpPr>
        <p:grpSpPr>
          <a:xfrm>
            <a:off x="6954467" y="2771168"/>
            <a:ext cx="255247" cy="327458"/>
            <a:chOff x="6974158" y="2789537"/>
            <a:chExt cx="255247" cy="327458"/>
          </a:xfrm>
        </p:grpSpPr>
        <p:sp>
          <p:nvSpPr>
            <p:cNvPr id="9649" name="Google Shape;9649;p6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60"/>
          <p:cNvGrpSpPr/>
          <p:nvPr/>
        </p:nvGrpSpPr>
        <p:grpSpPr>
          <a:xfrm>
            <a:off x="7511005" y="2771930"/>
            <a:ext cx="244291" cy="326314"/>
            <a:chOff x="7530697" y="2790299"/>
            <a:chExt cx="244291" cy="326314"/>
          </a:xfrm>
        </p:grpSpPr>
        <p:sp>
          <p:nvSpPr>
            <p:cNvPr id="9656" name="Google Shape;9656;p6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2" name="Google Shape;9662;p60"/>
          <p:cNvGrpSpPr/>
          <p:nvPr/>
        </p:nvGrpSpPr>
        <p:grpSpPr>
          <a:xfrm>
            <a:off x="7968499" y="2813878"/>
            <a:ext cx="332348" cy="283985"/>
            <a:chOff x="7988191" y="2832248"/>
            <a:chExt cx="332348" cy="283985"/>
          </a:xfrm>
        </p:grpSpPr>
        <p:sp>
          <p:nvSpPr>
            <p:cNvPr id="9663" name="Google Shape;9663;p60"/>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0"/>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0"/>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6" name="Google Shape;9666;p60"/>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7" name="Google Shape;9667;p60"/>
          <p:cNvGrpSpPr/>
          <p:nvPr/>
        </p:nvGrpSpPr>
        <p:grpSpPr>
          <a:xfrm>
            <a:off x="3568748" y="3239998"/>
            <a:ext cx="364484" cy="262423"/>
            <a:chOff x="3588440" y="3258368"/>
            <a:chExt cx="364484" cy="262423"/>
          </a:xfrm>
        </p:grpSpPr>
        <p:sp>
          <p:nvSpPr>
            <p:cNvPr id="9668" name="Google Shape;9668;p60"/>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0"/>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0"/>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0"/>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0"/>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0"/>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4" name="Google Shape;9674;p60"/>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5" name="Google Shape;9675;p60"/>
          <p:cNvGrpSpPr/>
          <p:nvPr/>
        </p:nvGrpSpPr>
        <p:grpSpPr>
          <a:xfrm>
            <a:off x="5746125" y="3209355"/>
            <a:ext cx="364865" cy="324822"/>
            <a:chOff x="5765817" y="3227724"/>
            <a:chExt cx="364865" cy="324822"/>
          </a:xfrm>
        </p:grpSpPr>
        <p:sp>
          <p:nvSpPr>
            <p:cNvPr id="9676" name="Google Shape;9676;p60"/>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0"/>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0"/>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60"/>
          <p:cNvGrpSpPr/>
          <p:nvPr/>
        </p:nvGrpSpPr>
        <p:grpSpPr>
          <a:xfrm>
            <a:off x="6208891" y="3219294"/>
            <a:ext cx="446539" cy="303895"/>
            <a:chOff x="6228583" y="3237664"/>
            <a:chExt cx="446539" cy="303895"/>
          </a:xfrm>
        </p:grpSpPr>
        <p:sp>
          <p:nvSpPr>
            <p:cNvPr id="9680" name="Google Shape;9680;p60"/>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0"/>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0"/>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0"/>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0"/>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0"/>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0"/>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0"/>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0"/>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0"/>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0"/>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0"/>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0"/>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0"/>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0"/>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0"/>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0"/>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60"/>
          <p:cNvGrpSpPr/>
          <p:nvPr/>
        </p:nvGrpSpPr>
        <p:grpSpPr>
          <a:xfrm>
            <a:off x="846170" y="3188936"/>
            <a:ext cx="364484" cy="364897"/>
            <a:chOff x="865862" y="3207306"/>
            <a:chExt cx="364484" cy="364897"/>
          </a:xfrm>
        </p:grpSpPr>
        <p:sp>
          <p:nvSpPr>
            <p:cNvPr id="9698" name="Google Shape;9698;p60"/>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0"/>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0"/>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0"/>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0"/>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0"/>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0"/>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0"/>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0"/>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0"/>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0"/>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0"/>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0"/>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0"/>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60"/>
          <p:cNvGrpSpPr/>
          <p:nvPr/>
        </p:nvGrpSpPr>
        <p:grpSpPr>
          <a:xfrm>
            <a:off x="1384925" y="3208593"/>
            <a:ext cx="370168" cy="325965"/>
            <a:chOff x="1404617" y="3226962"/>
            <a:chExt cx="370168" cy="325965"/>
          </a:xfrm>
        </p:grpSpPr>
        <p:sp>
          <p:nvSpPr>
            <p:cNvPr id="9713" name="Google Shape;9713;p60"/>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0"/>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0"/>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0"/>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0"/>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0"/>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0"/>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0"/>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0"/>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60"/>
          <p:cNvGrpSpPr/>
          <p:nvPr/>
        </p:nvGrpSpPr>
        <p:grpSpPr>
          <a:xfrm>
            <a:off x="1933711" y="3197724"/>
            <a:ext cx="366389" cy="354481"/>
            <a:chOff x="1954741" y="3212419"/>
            <a:chExt cx="366389" cy="354481"/>
          </a:xfrm>
        </p:grpSpPr>
        <p:sp>
          <p:nvSpPr>
            <p:cNvPr id="9723" name="Google Shape;9723;p60"/>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0"/>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0"/>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0"/>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0"/>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0"/>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0"/>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60"/>
          <p:cNvGrpSpPr/>
          <p:nvPr/>
        </p:nvGrpSpPr>
        <p:grpSpPr>
          <a:xfrm>
            <a:off x="3023547" y="3197256"/>
            <a:ext cx="366008" cy="348670"/>
            <a:chOff x="3043239" y="3215626"/>
            <a:chExt cx="366008" cy="348670"/>
          </a:xfrm>
        </p:grpSpPr>
        <p:sp>
          <p:nvSpPr>
            <p:cNvPr id="9731" name="Google Shape;9731;p60"/>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0"/>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60"/>
          <p:cNvGrpSpPr/>
          <p:nvPr/>
        </p:nvGrpSpPr>
        <p:grpSpPr>
          <a:xfrm>
            <a:off x="4198641" y="3166613"/>
            <a:ext cx="209107" cy="383442"/>
            <a:chOff x="4218333" y="3184982"/>
            <a:chExt cx="209107" cy="383442"/>
          </a:xfrm>
        </p:grpSpPr>
        <p:sp>
          <p:nvSpPr>
            <p:cNvPr id="9734" name="Google Shape;9734;p60"/>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0"/>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6" name="Google Shape;9736;p60"/>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7" name="Google Shape;9737;p60"/>
          <p:cNvGrpSpPr/>
          <p:nvPr/>
        </p:nvGrpSpPr>
        <p:grpSpPr>
          <a:xfrm>
            <a:off x="6876953" y="3197637"/>
            <a:ext cx="322917" cy="347876"/>
            <a:chOff x="6896644" y="3216007"/>
            <a:chExt cx="322917" cy="347876"/>
          </a:xfrm>
        </p:grpSpPr>
        <p:sp>
          <p:nvSpPr>
            <p:cNvPr id="9738" name="Google Shape;9738;p60"/>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0"/>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0"/>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0"/>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0"/>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0"/>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0"/>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60"/>
          <p:cNvGrpSpPr/>
          <p:nvPr/>
        </p:nvGrpSpPr>
        <p:grpSpPr>
          <a:xfrm>
            <a:off x="7409674" y="3204814"/>
            <a:ext cx="334634" cy="333904"/>
            <a:chOff x="7429366" y="3223183"/>
            <a:chExt cx="334634" cy="333904"/>
          </a:xfrm>
        </p:grpSpPr>
        <p:sp>
          <p:nvSpPr>
            <p:cNvPr id="9746" name="Google Shape;9746;p60"/>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0"/>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8" name="Google Shape;9748;p60"/>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9" name="Google Shape;9749;p60"/>
          <p:cNvGrpSpPr/>
          <p:nvPr/>
        </p:nvGrpSpPr>
        <p:grpSpPr>
          <a:xfrm>
            <a:off x="5196764" y="3707114"/>
            <a:ext cx="356196" cy="265631"/>
            <a:chOff x="5216456" y="3725484"/>
            <a:chExt cx="356196" cy="265631"/>
          </a:xfrm>
        </p:grpSpPr>
        <p:sp>
          <p:nvSpPr>
            <p:cNvPr id="9750" name="Google Shape;9750;p6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60"/>
          <p:cNvGrpSpPr/>
          <p:nvPr/>
        </p:nvGrpSpPr>
        <p:grpSpPr>
          <a:xfrm>
            <a:off x="6829701" y="3715625"/>
            <a:ext cx="355053" cy="248038"/>
            <a:chOff x="6849393" y="3733994"/>
            <a:chExt cx="355053" cy="248038"/>
          </a:xfrm>
        </p:grpSpPr>
        <p:sp>
          <p:nvSpPr>
            <p:cNvPr id="9753" name="Google Shape;9753;p60"/>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0"/>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0"/>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0"/>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0"/>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60"/>
          <p:cNvGrpSpPr/>
          <p:nvPr/>
        </p:nvGrpSpPr>
        <p:grpSpPr>
          <a:xfrm>
            <a:off x="7899305" y="3696318"/>
            <a:ext cx="392111" cy="280206"/>
            <a:chOff x="7918997" y="3714687"/>
            <a:chExt cx="392111" cy="280206"/>
          </a:xfrm>
        </p:grpSpPr>
        <p:sp>
          <p:nvSpPr>
            <p:cNvPr id="9759" name="Google Shape;9759;p60"/>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0"/>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0"/>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0"/>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0"/>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4" name="Google Shape;9764;p60"/>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5" name="Google Shape;9765;p60"/>
          <p:cNvGrpSpPr/>
          <p:nvPr/>
        </p:nvGrpSpPr>
        <p:grpSpPr>
          <a:xfrm>
            <a:off x="1389085" y="3662594"/>
            <a:ext cx="357720" cy="355148"/>
            <a:chOff x="1408777" y="3680964"/>
            <a:chExt cx="357720" cy="355148"/>
          </a:xfrm>
        </p:grpSpPr>
        <p:sp>
          <p:nvSpPr>
            <p:cNvPr id="9766" name="Google Shape;9766;p60"/>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0"/>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0"/>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0"/>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0"/>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60"/>
          <p:cNvGrpSpPr/>
          <p:nvPr/>
        </p:nvGrpSpPr>
        <p:grpSpPr>
          <a:xfrm>
            <a:off x="1933144" y="3662594"/>
            <a:ext cx="357720" cy="355148"/>
            <a:chOff x="1952836" y="3680964"/>
            <a:chExt cx="357720" cy="355148"/>
          </a:xfrm>
        </p:grpSpPr>
        <p:sp>
          <p:nvSpPr>
            <p:cNvPr id="9772" name="Google Shape;9772;p60"/>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0"/>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0"/>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0"/>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0"/>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60"/>
          <p:cNvGrpSpPr/>
          <p:nvPr/>
        </p:nvGrpSpPr>
        <p:grpSpPr>
          <a:xfrm>
            <a:off x="2477202" y="3662594"/>
            <a:ext cx="357720" cy="355148"/>
            <a:chOff x="2496894" y="3680964"/>
            <a:chExt cx="357720" cy="355148"/>
          </a:xfrm>
        </p:grpSpPr>
        <p:sp>
          <p:nvSpPr>
            <p:cNvPr id="9778" name="Google Shape;9778;p60"/>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0"/>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0"/>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0"/>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0"/>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60"/>
          <p:cNvGrpSpPr/>
          <p:nvPr/>
        </p:nvGrpSpPr>
        <p:grpSpPr>
          <a:xfrm>
            <a:off x="3021292" y="3662689"/>
            <a:ext cx="356164" cy="355815"/>
            <a:chOff x="3040984" y="3681059"/>
            <a:chExt cx="356164" cy="355815"/>
          </a:xfrm>
        </p:grpSpPr>
        <p:sp>
          <p:nvSpPr>
            <p:cNvPr id="9784" name="Google Shape;9784;p60"/>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0"/>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0"/>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60"/>
          <p:cNvGrpSpPr/>
          <p:nvPr/>
        </p:nvGrpSpPr>
        <p:grpSpPr>
          <a:xfrm>
            <a:off x="3564589" y="3680821"/>
            <a:ext cx="358069" cy="317995"/>
            <a:chOff x="3584280" y="3699191"/>
            <a:chExt cx="358069" cy="317995"/>
          </a:xfrm>
        </p:grpSpPr>
        <p:sp>
          <p:nvSpPr>
            <p:cNvPr id="9788" name="Google Shape;9788;p60"/>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0"/>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0"/>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0"/>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60"/>
          <p:cNvGrpSpPr/>
          <p:nvPr/>
        </p:nvGrpSpPr>
        <p:grpSpPr>
          <a:xfrm>
            <a:off x="4109790" y="3662689"/>
            <a:ext cx="355402" cy="354291"/>
            <a:chOff x="4129482" y="3681059"/>
            <a:chExt cx="355402" cy="354291"/>
          </a:xfrm>
        </p:grpSpPr>
        <p:sp>
          <p:nvSpPr>
            <p:cNvPr id="9793" name="Google Shape;9793;p60"/>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0"/>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0"/>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0"/>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60"/>
          <p:cNvGrpSpPr/>
          <p:nvPr/>
        </p:nvGrpSpPr>
        <p:grpSpPr>
          <a:xfrm>
            <a:off x="4653849" y="3661927"/>
            <a:ext cx="355434" cy="355815"/>
            <a:chOff x="4673540" y="3680297"/>
            <a:chExt cx="355434" cy="355815"/>
          </a:xfrm>
        </p:grpSpPr>
        <p:sp>
          <p:nvSpPr>
            <p:cNvPr id="9798" name="Google Shape;9798;p60"/>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0"/>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0"/>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60"/>
          <p:cNvGrpSpPr/>
          <p:nvPr/>
        </p:nvGrpSpPr>
        <p:grpSpPr>
          <a:xfrm>
            <a:off x="5759716" y="3680821"/>
            <a:ext cx="317645" cy="318757"/>
            <a:chOff x="5779408" y="3699191"/>
            <a:chExt cx="317645" cy="318757"/>
          </a:xfrm>
        </p:grpSpPr>
        <p:sp>
          <p:nvSpPr>
            <p:cNvPr id="9802" name="Google Shape;9802;p6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4" name="Google Shape;9804;p60"/>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5" name="Google Shape;9805;p60"/>
          <p:cNvGrpSpPr/>
          <p:nvPr/>
        </p:nvGrpSpPr>
        <p:grpSpPr>
          <a:xfrm>
            <a:off x="7370743" y="3662499"/>
            <a:ext cx="372073" cy="355243"/>
            <a:chOff x="7390435" y="3680868"/>
            <a:chExt cx="372073" cy="355243"/>
          </a:xfrm>
        </p:grpSpPr>
        <p:sp>
          <p:nvSpPr>
            <p:cNvPr id="9806" name="Google Shape;9806;p60"/>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0"/>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0"/>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0"/>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0"/>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0"/>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60"/>
          <p:cNvGrpSpPr/>
          <p:nvPr/>
        </p:nvGrpSpPr>
        <p:grpSpPr>
          <a:xfrm>
            <a:off x="1392301" y="4119346"/>
            <a:ext cx="374709" cy="374010"/>
            <a:chOff x="1421638" y="4125629"/>
            <a:chExt cx="374709" cy="374010"/>
          </a:xfrm>
        </p:grpSpPr>
        <p:sp>
          <p:nvSpPr>
            <p:cNvPr id="9813" name="Google Shape;9813;p60"/>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0"/>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60"/>
          <p:cNvGrpSpPr/>
          <p:nvPr/>
        </p:nvGrpSpPr>
        <p:grpSpPr>
          <a:xfrm>
            <a:off x="1943917" y="4135255"/>
            <a:ext cx="357720" cy="342192"/>
            <a:chOff x="1973254" y="4156304"/>
            <a:chExt cx="357720" cy="342192"/>
          </a:xfrm>
        </p:grpSpPr>
        <p:sp>
          <p:nvSpPr>
            <p:cNvPr id="9816" name="Google Shape;9816;p60"/>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0"/>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0"/>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0"/>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0"/>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0"/>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2" name="Google Shape;9822;p60"/>
          <p:cNvGrpSpPr/>
          <p:nvPr/>
        </p:nvGrpSpPr>
        <p:grpSpPr>
          <a:xfrm>
            <a:off x="2494422" y="4136192"/>
            <a:ext cx="341049" cy="340318"/>
            <a:chOff x="2523759" y="4135505"/>
            <a:chExt cx="341049" cy="340318"/>
          </a:xfrm>
        </p:grpSpPr>
        <p:sp>
          <p:nvSpPr>
            <p:cNvPr id="9823" name="Google Shape;9823;p60"/>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0"/>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60"/>
          <p:cNvGrpSpPr/>
          <p:nvPr/>
        </p:nvGrpSpPr>
        <p:grpSpPr>
          <a:xfrm>
            <a:off x="3011266" y="4131175"/>
            <a:ext cx="392079" cy="350353"/>
            <a:chOff x="3040603" y="4130360"/>
            <a:chExt cx="392079" cy="350353"/>
          </a:xfrm>
        </p:grpSpPr>
        <p:sp>
          <p:nvSpPr>
            <p:cNvPr id="9826" name="Google Shape;9826;p60"/>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0"/>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0"/>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0"/>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0"/>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0"/>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0"/>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0"/>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0"/>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0"/>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60"/>
          <p:cNvGrpSpPr/>
          <p:nvPr/>
        </p:nvGrpSpPr>
        <p:grpSpPr>
          <a:xfrm>
            <a:off x="3632807" y="4136192"/>
            <a:ext cx="232955" cy="340318"/>
            <a:chOff x="3662144" y="4135505"/>
            <a:chExt cx="232955" cy="340318"/>
          </a:xfrm>
        </p:grpSpPr>
        <p:sp>
          <p:nvSpPr>
            <p:cNvPr id="9837" name="Google Shape;9837;p60"/>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0"/>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0"/>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0"/>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60"/>
          <p:cNvGrpSpPr/>
          <p:nvPr/>
        </p:nvGrpSpPr>
        <p:grpSpPr>
          <a:xfrm>
            <a:off x="4119801" y="4122029"/>
            <a:ext cx="344065" cy="368644"/>
            <a:chOff x="4149138" y="4121151"/>
            <a:chExt cx="344065" cy="368644"/>
          </a:xfrm>
        </p:grpSpPr>
        <p:sp>
          <p:nvSpPr>
            <p:cNvPr id="9842" name="Google Shape;9842;p60"/>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0"/>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0"/>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0"/>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0"/>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0"/>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0"/>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0"/>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0"/>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0"/>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0"/>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0"/>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4" name="Google Shape;9854;p60"/>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5" name="Google Shape;9855;p60"/>
          <p:cNvGrpSpPr/>
          <p:nvPr/>
        </p:nvGrpSpPr>
        <p:grpSpPr>
          <a:xfrm>
            <a:off x="5176925" y="4174949"/>
            <a:ext cx="397763" cy="262804"/>
            <a:chOff x="5206262" y="4174817"/>
            <a:chExt cx="397763" cy="262804"/>
          </a:xfrm>
        </p:grpSpPr>
        <p:sp>
          <p:nvSpPr>
            <p:cNvPr id="9856" name="Google Shape;9856;p60"/>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0"/>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0"/>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0"/>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0"/>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0"/>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0"/>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60"/>
          <p:cNvGrpSpPr/>
          <p:nvPr/>
        </p:nvGrpSpPr>
        <p:grpSpPr>
          <a:xfrm>
            <a:off x="5698279" y="4161342"/>
            <a:ext cx="440505" cy="290018"/>
            <a:chOff x="5727616" y="4204699"/>
            <a:chExt cx="440505" cy="290018"/>
          </a:xfrm>
        </p:grpSpPr>
        <p:sp>
          <p:nvSpPr>
            <p:cNvPr id="9864" name="Google Shape;9864;p60"/>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0"/>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0"/>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0"/>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0"/>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0"/>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0"/>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0"/>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2" name="Google Shape;9872;p60"/>
          <p:cNvGrpSpPr/>
          <p:nvPr/>
        </p:nvGrpSpPr>
        <p:grpSpPr>
          <a:xfrm>
            <a:off x="6380726" y="4124093"/>
            <a:ext cx="159950" cy="364516"/>
            <a:chOff x="6410063" y="4135124"/>
            <a:chExt cx="159950" cy="364516"/>
          </a:xfrm>
        </p:grpSpPr>
        <p:sp>
          <p:nvSpPr>
            <p:cNvPr id="9873" name="Google Shape;9873;p60"/>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0"/>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0"/>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0"/>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60"/>
          <p:cNvGrpSpPr/>
          <p:nvPr/>
        </p:nvGrpSpPr>
        <p:grpSpPr>
          <a:xfrm>
            <a:off x="6641065" y="4124284"/>
            <a:ext cx="214378" cy="364135"/>
            <a:chOff x="6924652" y="4135505"/>
            <a:chExt cx="214378" cy="364135"/>
          </a:xfrm>
        </p:grpSpPr>
        <p:sp>
          <p:nvSpPr>
            <p:cNvPr id="9878" name="Google Shape;9878;p60"/>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0"/>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0"/>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0"/>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2" name="Google Shape;9882;p60"/>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883" name="Google Shape;9883;p6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884" name="Google Shape;9884;p60"/>
          <p:cNvGrpSpPr/>
          <p:nvPr/>
        </p:nvGrpSpPr>
        <p:grpSpPr>
          <a:xfrm>
            <a:off x="841240" y="4119220"/>
            <a:ext cx="374177" cy="374263"/>
            <a:chOff x="775325" y="4143525"/>
            <a:chExt cx="468776" cy="468884"/>
          </a:xfrm>
        </p:grpSpPr>
        <p:sp>
          <p:nvSpPr>
            <p:cNvPr id="9885" name="Google Shape;9885;p60"/>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0"/>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0"/>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0"/>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60"/>
          <p:cNvGrpSpPr/>
          <p:nvPr/>
        </p:nvGrpSpPr>
        <p:grpSpPr>
          <a:xfrm>
            <a:off x="7015917" y="4114633"/>
            <a:ext cx="219464" cy="383437"/>
            <a:chOff x="1426400" y="1814750"/>
            <a:chExt cx="407850" cy="712575"/>
          </a:xfrm>
        </p:grpSpPr>
        <p:sp>
          <p:nvSpPr>
            <p:cNvPr id="9890" name="Google Shape;9890;p60"/>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0"/>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0"/>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60"/>
          <p:cNvGrpSpPr/>
          <p:nvPr/>
        </p:nvGrpSpPr>
        <p:grpSpPr>
          <a:xfrm>
            <a:off x="7391519" y="4149408"/>
            <a:ext cx="313833" cy="313887"/>
            <a:chOff x="1910075" y="2021700"/>
            <a:chExt cx="583225" cy="583325"/>
          </a:xfrm>
        </p:grpSpPr>
        <p:sp>
          <p:nvSpPr>
            <p:cNvPr id="9894" name="Google Shape;9894;p60"/>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0"/>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0"/>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60"/>
          <p:cNvGrpSpPr/>
          <p:nvPr/>
        </p:nvGrpSpPr>
        <p:grpSpPr>
          <a:xfrm>
            <a:off x="7861486" y="4189187"/>
            <a:ext cx="441255" cy="234329"/>
            <a:chOff x="2749275" y="2099575"/>
            <a:chExt cx="820025" cy="435475"/>
          </a:xfrm>
        </p:grpSpPr>
        <p:sp>
          <p:nvSpPr>
            <p:cNvPr id="9898" name="Google Shape;9898;p60"/>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0"/>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0"/>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0"/>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05" name="Shape 9905"/>
        <p:cNvGrpSpPr/>
        <p:nvPr/>
      </p:nvGrpSpPr>
      <p:grpSpPr>
        <a:xfrm>
          <a:off x="0" y="0"/>
          <a:ext cx="0" cy="0"/>
          <a:chOff x="0" y="0"/>
          <a:chExt cx="0" cy="0"/>
        </a:xfrm>
      </p:grpSpPr>
      <p:grpSp>
        <p:nvGrpSpPr>
          <p:cNvPr id="9906" name="Google Shape;9906;p61"/>
          <p:cNvGrpSpPr/>
          <p:nvPr/>
        </p:nvGrpSpPr>
        <p:grpSpPr>
          <a:xfrm>
            <a:off x="1989449" y="4101269"/>
            <a:ext cx="374774" cy="346073"/>
            <a:chOff x="1989449" y="4282269"/>
            <a:chExt cx="374774" cy="346073"/>
          </a:xfrm>
        </p:grpSpPr>
        <p:sp>
          <p:nvSpPr>
            <p:cNvPr id="9907" name="Google Shape;9907;p61"/>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1"/>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1"/>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1"/>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1"/>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61"/>
          <p:cNvGrpSpPr/>
          <p:nvPr/>
        </p:nvGrpSpPr>
        <p:grpSpPr>
          <a:xfrm>
            <a:off x="2487439" y="4099740"/>
            <a:ext cx="198775" cy="348972"/>
            <a:chOff x="2487439" y="4280740"/>
            <a:chExt cx="198775" cy="348972"/>
          </a:xfrm>
        </p:grpSpPr>
        <p:sp>
          <p:nvSpPr>
            <p:cNvPr id="9913" name="Google Shape;9913;p61"/>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1"/>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1"/>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1"/>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61"/>
          <p:cNvGrpSpPr/>
          <p:nvPr/>
        </p:nvGrpSpPr>
        <p:grpSpPr>
          <a:xfrm>
            <a:off x="2810958" y="4092923"/>
            <a:ext cx="353145" cy="361873"/>
            <a:chOff x="2810958" y="4273923"/>
            <a:chExt cx="353145" cy="361873"/>
          </a:xfrm>
        </p:grpSpPr>
        <p:sp>
          <p:nvSpPr>
            <p:cNvPr id="9918" name="Google Shape;9918;p61"/>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1"/>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1"/>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1"/>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1"/>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1"/>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1"/>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61"/>
          <p:cNvGrpSpPr/>
          <p:nvPr/>
        </p:nvGrpSpPr>
        <p:grpSpPr>
          <a:xfrm>
            <a:off x="6275635" y="4101651"/>
            <a:ext cx="209383" cy="366778"/>
            <a:chOff x="6275635" y="4282651"/>
            <a:chExt cx="209383" cy="366778"/>
          </a:xfrm>
        </p:grpSpPr>
        <p:sp>
          <p:nvSpPr>
            <p:cNvPr id="9926" name="Google Shape;9926;p61"/>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1"/>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61"/>
          <p:cNvGrpSpPr/>
          <p:nvPr/>
        </p:nvGrpSpPr>
        <p:grpSpPr>
          <a:xfrm>
            <a:off x="6701186" y="4102033"/>
            <a:ext cx="280292" cy="366396"/>
            <a:chOff x="6701186" y="4283033"/>
            <a:chExt cx="280292" cy="366396"/>
          </a:xfrm>
        </p:grpSpPr>
        <p:sp>
          <p:nvSpPr>
            <p:cNvPr id="9929" name="Google Shape;9929;p61"/>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1"/>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61"/>
          <p:cNvGrpSpPr/>
          <p:nvPr/>
        </p:nvGrpSpPr>
        <p:grpSpPr>
          <a:xfrm>
            <a:off x="2609571" y="3643958"/>
            <a:ext cx="373627" cy="347347"/>
            <a:chOff x="2609571" y="3824958"/>
            <a:chExt cx="373627" cy="347347"/>
          </a:xfrm>
        </p:grpSpPr>
        <p:sp>
          <p:nvSpPr>
            <p:cNvPr id="9932" name="Google Shape;9932;p61"/>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1"/>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4" name="Google Shape;9934;p61"/>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5" name="Google Shape;9935;p61"/>
          <p:cNvGrpSpPr/>
          <p:nvPr/>
        </p:nvGrpSpPr>
        <p:grpSpPr>
          <a:xfrm>
            <a:off x="916127" y="3626056"/>
            <a:ext cx="221902" cy="380795"/>
            <a:chOff x="916127" y="3807056"/>
            <a:chExt cx="221902" cy="380795"/>
          </a:xfrm>
        </p:grpSpPr>
        <p:sp>
          <p:nvSpPr>
            <p:cNvPr id="9936" name="Google Shape;9936;p61"/>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1"/>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1"/>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1"/>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0" name="Google Shape;9940;p61"/>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1"/>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2" name="Google Shape;9942;p61"/>
          <p:cNvGrpSpPr/>
          <p:nvPr/>
        </p:nvGrpSpPr>
        <p:grpSpPr>
          <a:xfrm>
            <a:off x="3513010" y="3635134"/>
            <a:ext cx="362223" cy="361108"/>
            <a:chOff x="3513010" y="3816134"/>
            <a:chExt cx="362223" cy="361108"/>
          </a:xfrm>
        </p:grpSpPr>
        <p:sp>
          <p:nvSpPr>
            <p:cNvPr id="9943" name="Google Shape;9943;p61"/>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1"/>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1"/>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1"/>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61"/>
          <p:cNvGrpSpPr/>
          <p:nvPr/>
        </p:nvGrpSpPr>
        <p:grpSpPr>
          <a:xfrm>
            <a:off x="3950316" y="3639307"/>
            <a:ext cx="369805" cy="353782"/>
            <a:chOff x="3950316" y="3820307"/>
            <a:chExt cx="369805" cy="353782"/>
          </a:xfrm>
        </p:grpSpPr>
        <p:sp>
          <p:nvSpPr>
            <p:cNvPr id="9948" name="Google Shape;9948;p61"/>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1"/>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1"/>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1"/>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61"/>
          <p:cNvGrpSpPr/>
          <p:nvPr/>
        </p:nvGrpSpPr>
        <p:grpSpPr>
          <a:xfrm>
            <a:off x="1761909" y="3630961"/>
            <a:ext cx="307974" cy="371716"/>
            <a:chOff x="1761909" y="3811961"/>
            <a:chExt cx="307974" cy="371716"/>
          </a:xfrm>
        </p:grpSpPr>
        <p:sp>
          <p:nvSpPr>
            <p:cNvPr id="9953" name="Google Shape;9953;p61"/>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1"/>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1"/>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1"/>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1"/>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1"/>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1"/>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1"/>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1"/>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1"/>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61"/>
          <p:cNvGrpSpPr/>
          <p:nvPr/>
        </p:nvGrpSpPr>
        <p:grpSpPr>
          <a:xfrm>
            <a:off x="5373342" y="3627935"/>
            <a:ext cx="231395" cy="353145"/>
            <a:chOff x="5373342" y="3808935"/>
            <a:chExt cx="231395" cy="353145"/>
          </a:xfrm>
        </p:grpSpPr>
        <p:sp>
          <p:nvSpPr>
            <p:cNvPr id="9964" name="Google Shape;9964;p61"/>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1"/>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1"/>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1"/>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1"/>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1"/>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1"/>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1"/>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1"/>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3" name="Google Shape;9973;p61"/>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4" name="Google Shape;9974;p61"/>
          <p:cNvGrpSpPr/>
          <p:nvPr/>
        </p:nvGrpSpPr>
        <p:grpSpPr>
          <a:xfrm>
            <a:off x="5833775" y="3628445"/>
            <a:ext cx="235185" cy="352253"/>
            <a:chOff x="5833775" y="3809445"/>
            <a:chExt cx="235185" cy="352253"/>
          </a:xfrm>
        </p:grpSpPr>
        <p:sp>
          <p:nvSpPr>
            <p:cNvPr id="9975" name="Google Shape;9975;p61"/>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1"/>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1"/>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61"/>
          <p:cNvGrpSpPr/>
          <p:nvPr/>
        </p:nvGrpSpPr>
        <p:grpSpPr>
          <a:xfrm>
            <a:off x="4942472" y="3628318"/>
            <a:ext cx="238976" cy="352762"/>
            <a:chOff x="4942472" y="3809318"/>
            <a:chExt cx="238976" cy="352762"/>
          </a:xfrm>
        </p:grpSpPr>
        <p:sp>
          <p:nvSpPr>
            <p:cNvPr id="9979" name="Google Shape;9979;p61"/>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1"/>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1"/>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1"/>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1"/>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1"/>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1"/>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61"/>
          <p:cNvGrpSpPr/>
          <p:nvPr/>
        </p:nvGrpSpPr>
        <p:grpSpPr>
          <a:xfrm>
            <a:off x="6266525" y="3626788"/>
            <a:ext cx="260223" cy="353527"/>
            <a:chOff x="6266525" y="3807788"/>
            <a:chExt cx="260223" cy="353527"/>
          </a:xfrm>
        </p:grpSpPr>
        <p:sp>
          <p:nvSpPr>
            <p:cNvPr id="9987" name="Google Shape;9987;p61"/>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1"/>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1"/>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1"/>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1" name="Google Shape;9991;p61"/>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2" name="Google Shape;9992;p61"/>
          <p:cNvGrpSpPr/>
          <p:nvPr/>
        </p:nvGrpSpPr>
        <p:grpSpPr>
          <a:xfrm>
            <a:off x="7184363" y="3628604"/>
            <a:ext cx="202184" cy="352762"/>
            <a:chOff x="7184363" y="3809604"/>
            <a:chExt cx="202184" cy="352762"/>
          </a:xfrm>
        </p:grpSpPr>
        <p:sp>
          <p:nvSpPr>
            <p:cNvPr id="9993" name="Google Shape;9993;p61"/>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1"/>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61"/>
          <p:cNvGrpSpPr/>
          <p:nvPr/>
        </p:nvGrpSpPr>
        <p:grpSpPr>
          <a:xfrm>
            <a:off x="7571624" y="3627935"/>
            <a:ext cx="292047" cy="352762"/>
            <a:chOff x="7571624" y="3808935"/>
            <a:chExt cx="292047" cy="352762"/>
          </a:xfrm>
        </p:grpSpPr>
        <p:sp>
          <p:nvSpPr>
            <p:cNvPr id="9996" name="Google Shape;9996;p61"/>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1"/>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1"/>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1"/>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1"/>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1"/>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61"/>
          <p:cNvGrpSpPr/>
          <p:nvPr/>
        </p:nvGrpSpPr>
        <p:grpSpPr>
          <a:xfrm>
            <a:off x="2174559" y="3175116"/>
            <a:ext cx="364135" cy="359930"/>
            <a:chOff x="2174559" y="3356116"/>
            <a:chExt cx="364135" cy="359930"/>
          </a:xfrm>
        </p:grpSpPr>
        <p:sp>
          <p:nvSpPr>
            <p:cNvPr id="10003" name="Google Shape;10003;p61"/>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1"/>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61"/>
          <p:cNvGrpSpPr/>
          <p:nvPr/>
        </p:nvGrpSpPr>
        <p:grpSpPr>
          <a:xfrm>
            <a:off x="1731934" y="3174639"/>
            <a:ext cx="368371" cy="361554"/>
            <a:chOff x="1731934" y="3355639"/>
            <a:chExt cx="368371" cy="361554"/>
          </a:xfrm>
        </p:grpSpPr>
        <p:sp>
          <p:nvSpPr>
            <p:cNvPr id="10006" name="Google Shape;10006;p61"/>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1"/>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8" name="Google Shape;10008;p61"/>
          <p:cNvGrpSpPr/>
          <p:nvPr/>
        </p:nvGrpSpPr>
        <p:grpSpPr>
          <a:xfrm>
            <a:off x="3990517" y="3173173"/>
            <a:ext cx="279559" cy="363402"/>
            <a:chOff x="3990517" y="3354173"/>
            <a:chExt cx="279559" cy="363402"/>
          </a:xfrm>
        </p:grpSpPr>
        <p:sp>
          <p:nvSpPr>
            <p:cNvPr id="10009" name="Google Shape;10009;p61"/>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1"/>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1"/>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61"/>
          <p:cNvGrpSpPr/>
          <p:nvPr/>
        </p:nvGrpSpPr>
        <p:grpSpPr>
          <a:xfrm>
            <a:off x="3497847" y="3236374"/>
            <a:ext cx="379680" cy="237606"/>
            <a:chOff x="3497847" y="3417374"/>
            <a:chExt cx="379680" cy="237606"/>
          </a:xfrm>
        </p:grpSpPr>
        <p:sp>
          <p:nvSpPr>
            <p:cNvPr id="10013" name="Google Shape;10013;p61"/>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1"/>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1"/>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1"/>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61"/>
          <p:cNvGrpSpPr/>
          <p:nvPr/>
        </p:nvGrpSpPr>
        <p:grpSpPr>
          <a:xfrm>
            <a:off x="2612597" y="3186075"/>
            <a:ext cx="376271" cy="337982"/>
            <a:chOff x="2612597" y="3367075"/>
            <a:chExt cx="376271" cy="337982"/>
          </a:xfrm>
        </p:grpSpPr>
        <p:sp>
          <p:nvSpPr>
            <p:cNvPr id="10018" name="Google Shape;10018;p61"/>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1"/>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61"/>
          <p:cNvGrpSpPr/>
          <p:nvPr/>
        </p:nvGrpSpPr>
        <p:grpSpPr>
          <a:xfrm>
            <a:off x="3071914" y="3183431"/>
            <a:ext cx="343652" cy="342505"/>
            <a:chOff x="3071914" y="3364431"/>
            <a:chExt cx="343652" cy="342505"/>
          </a:xfrm>
        </p:grpSpPr>
        <p:sp>
          <p:nvSpPr>
            <p:cNvPr id="10021" name="Google Shape;10021;p61"/>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1"/>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1"/>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1"/>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1"/>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61"/>
          <p:cNvGrpSpPr/>
          <p:nvPr/>
        </p:nvGrpSpPr>
        <p:grpSpPr>
          <a:xfrm>
            <a:off x="897141" y="3178875"/>
            <a:ext cx="257962" cy="352762"/>
            <a:chOff x="897141" y="3359875"/>
            <a:chExt cx="257962" cy="352762"/>
          </a:xfrm>
        </p:grpSpPr>
        <p:sp>
          <p:nvSpPr>
            <p:cNvPr id="10027" name="Google Shape;10027;p61"/>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1"/>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1"/>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1"/>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1"/>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1"/>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1"/>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1"/>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61"/>
          <p:cNvGrpSpPr/>
          <p:nvPr/>
        </p:nvGrpSpPr>
        <p:grpSpPr>
          <a:xfrm>
            <a:off x="1333682" y="3163330"/>
            <a:ext cx="271213" cy="383088"/>
            <a:chOff x="1333682" y="3344330"/>
            <a:chExt cx="271213" cy="383088"/>
          </a:xfrm>
        </p:grpSpPr>
        <p:sp>
          <p:nvSpPr>
            <p:cNvPr id="10036" name="Google Shape;10036;p61"/>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1"/>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1"/>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1"/>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1"/>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1"/>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1"/>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1"/>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1"/>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1"/>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1"/>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61"/>
          <p:cNvGrpSpPr/>
          <p:nvPr/>
        </p:nvGrpSpPr>
        <p:grpSpPr>
          <a:xfrm>
            <a:off x="6664394" y="3165974"/>
            <a:ext cx="353113" cy="351998"/>
            <a:chOff x="6664394" y="3346974"/>
            <a:chExt cx="353113" cy="351998"/>
          </a:xfrm>
        </p:grpSpPr>
        <p:sp>
          <p:nvSpPr>
            <p:cNvPr id="10048" name="Google Shape;10048;p61"/>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1"/>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1"/>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1"/>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1"/>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61"/>
          <p:cNvGrpSpPr/>
          <p:nvPr/>
        </p:nvGrpSpPr>
        <p:grpSpPr>
          <a:xfrm>
            <a:off x="849741" y="1778307"/>
            <a:ext cx="399398" cy="375443"/>
            <a:chOff x="849741" y="1959307"/>
            <a:chExt cx="399398" cy="375443"/>
          </a:xfrm>
        </p:grpSpPr>
        <p:sp>
          <p:nvSpPr>
            <p:cNvPr id="10054" name="Google Shape;10054;p61"/>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1"/>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61"/>
          <p:cNvGrpSpPr/>
          <p:nvPr/>
        </p:nvGrpSpPr>
        <p:grpSpPr>
          <a:xfrm>
            <a:off x="1284212" y="1782766"/>
            <a:ext cx="379489" cy="366046"/>
            <a:chOff x="1284212" y="1963766"/>
            <a:chExt cx="379489" cy="366046"/>
          </a:xfrm>
        </p:grpSpPr>
        <p:sp>
          <p:nvSpPr>
            <p:cNvPr id="10057" name="Google Shape;10057;p61"/>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1"/>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61"/>
          <p:cNvGrpSpPr/>
          <p:nvPr/>
        </p:nvGrpSpPr>
        <p:grpSpPr>
          <a:xfrm>
            <a:off x="3037766" y="1788564"/>
            <a:ext cx="370219" cy="354928"/>
            <a:chOff x="3037766" y="1969564"/>
            <a:chExt cx="370219" cy="354928"/>
          </a:xfrm>
        </p:grpSpPr>
        <p:sp>
          <p:nvSpPr>
            <p:cNvPr id="10060" name="Google Shape;10060;p61"/>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1"/>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1"/>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1"/>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61"/>
          <p:cNvGrpSpPr/>
          <p:nvPr/>
        </p:nvGrpSpPr>
        <p:grpSpPr>
          <a:xfrm>
            <a:off x="3982553" y="1790730"/>
            <a:ext cx="304566" cy="350501"/>
            <a:chOff x="3982553" y="1971730"/>
            <a:chExt cx="304566" cy="350501"/>
          </a:xfrm>
        </p:grpSpPr>
        <p:sp>
          <p:nvSpPr>
            <p:cNvPr id="10065" name="Google Shape;10065;p61"/>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1"/>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61"/>
          <p:cNvGrpSpPr/>
          <p:nvPr/>
        </p:nvGrpSpPr>
        <p:grpSpPr>
          <a:xfrm>
            <a:off x="2567841" y="1813124"/>
            <a:ext cx="399812" cy="306477"/>
            <a:chOff x="2567841" y="1994124"/>
            <a:chExt cx="399812" cy="306477"/>
          </a:xfrm>
        </p:grpSpPr>
        <p:sp>
          <p:nvSpPr>
            <p:cNvPr id="10068" name="Google Shape;10068;p61"/>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1"/>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1"/>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61"/>
          <p:cNvGrpSpPr/>
          <p:nvPr/>
        </p:nvGrpSpPr>
        <p:grpSpPr>
          <a:xfrm>
            <a:off x="2212084" y="1779358"/>
            <a:ext cx="324698" cy="372863"/>
            <a:chOff x="2212084" y="1960358"/>
            <a:chExt cx="324698" cy="372863"/>
          </a:xfrm>
        </p:grpSpPr>
        <p:sp>
          <p:nvSpPr>
            <p:cNvPr id="10072" name="Google Shape;10072;p61"/>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1"/>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1"/>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61"/>
          <p:cNvGrpSpPr/>
          <p:nvPr/>
        </p:nvGrpSpPr>
        <p:grpSpPr>
          <a:xfrm>
            <a:off x="1805901" y="1779358"/>
            <a:ext cx="284847" cy="373627"/>
            <a:chOff x="1805901" y="1960358"/>
            <a:chExt cx="284847" cy="373627"/>
          </a:xfrm>
        </p:grpSpPr>
        <p:sp>
          <p:nvSpPr>
            <p:cNvPr id="10076" name="Google Shape;10076;p61"/>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1"/>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8" name="Google Shape;10078;p61"/>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1"/>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1"/>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1" name="Google Shape;10081;p61"/>
          <p:cNvGrpSpPr/>
          <p:nvPr/>
        </p:nvGrpSpPr>
        <p:grpSpPr>
          <a:xfrm>
            <a:off x="6656812" y="1848388"/>
            <a:ext cx="368690" cy="245793"/>
            <a:chOff x="6656812" y="2029388"/>
            <a:chExt cx="368690" cy="245793"/>
          </a:xfrm>
        </p:grpSpPr>
        <p:sp>
          <p:nvSpPr>
            <p:cNvPr id="10082" name="Google Shape;10082;p61"/>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1"/>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1"/>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1"/>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1"/>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1"/>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1"/>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1"/>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1"/>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1"/>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61"/>
          <p:cNvGrpSpPr/>
          <p:nvPr/>
        </p:nvGrpSpPr>
        <p:grpSpPr>
          <a:xfrm>
            <a:off x="4869651" y="1831218"/>
            <a:ext cx="376654" cy="281566"/>
            <a:chOff x="4869651" y="2012218"/>
            <a:chExt cx="376654" cy="281566"/>
          </a:xfrm>
        </p:grpSpPr>
        <p:sp>
          <p:nvSpPr>
            <p:cNvPr id="10093" name="Google Shape;10093;p61"/>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1"/>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1"/>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1"/>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61"/>
          <p:cNvGrpSpPr/>
          <p:nvPr/>
        </p:nvGrpSpPr>
        <p:grpSpPr>
          <a:xfrm>
            <a:off x="5306224" y="1831313"/>
            <a:ext cx="367925" cy="281694"/>
            <a:chOff x="5306224" y="2012313"/>
            <a:chExt cx="367925" cy="281694"/>
          </a:xfrm>
        </p:grpSpPr>
        <p:sp>
          <p:nvSpPr>
            <p:cNvPr id="10098" name="Google Shape;10098;p61"/>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1"/>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0" name="Google Shape;10100;p61"/>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1" name="Google Shape;10101;p61"/>
          <p:cNvGrpSpPr/>
          <p:nvPr/>
        </p:nvGrpSpPr>
        <p:grpSpPr>
          <a:xfrm>
            <a:off x="6195998" y="1802102"/>
            <a:ext cx="368308" cy="338746"/>
            <a:chOff x="6195998" y="1983102"/>
            <a:chExt cx="368308" cy="338746"/>
          </a:xfrm>
        </p:grpSpPr>
        <p:sp>
          <p:nvSpPr>
            <p:cNvPr id="10102" name="Google Shape;10102;p61"/>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1"/>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1"/>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61"/>
          <p:cNvGrpSpPr/>
          <p:nvPr/>
        </p:nvGrpSpPr>
        <p:grpSpPr>
          <a:xfrm>
            <a:off x="7542031" y="1830835"/>
            <a:ext cx="369072" cy="280037"/>
            <a:chOff x="7542031" y="2011835"/>
            <a:chExt cx="369072" cy="280037"/>
          </a:xfrm>
        </p:grpSpPr>
        <p:sp>
          <p:nvSpPr>
            <p:cNvPr id="10106" name="Google Shape;10106;p61"/>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1"/>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1"/>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1"/>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1"/>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1"/>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1"/>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1"/>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1"/>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61"/>
          <p:cNvGrpSpPr/>
          <p:nvPr/>
        </p:nvGrpSpPr>
        <p:grpSpPr>
          <a:xfrm>
            <a:off x="8010427" y="3167503"/>
            <a:ext cx="278795" cy="351615"/>
            <a:chOff x="8010427" y="3348503"/>
            <a:chExt cx="278795" cy="351615"/>
          </a:xfrm>
        </p:grpSpPr>
        <p:sp>
          <p:nvSpPr>
            <p:cNvPr id="10116" name="Google Shape;10116;p61"/>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1"/>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1"/>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1"/>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0" name="Google Shape;10120;p61"/>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1" name="Google Shape;10121;p61"/>
          <p:cNvGrpSpPr/>
          <p:nvPr/>
        </p:nvGrpSpPr>
        <p:grpSpPr>
          <a:xfrm>
            <a:off x="7141900" y="3168204"/>
            <a:ext cx="281057" cy="351010"/>
            <a:chOff x="7141900" y="3349204"/>
            <a:chExt cx="281057" cy="351010"/>
          </a:xfrm>
        </p:grpSpPr>
        <p:sp>
          <p:nvSpPr>
            <p:cNvPr id="10122" name="Google Shape;10122;p61"/>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1"/>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1"/>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61"/>
          <p:cNvGrpSpPr/>
          <p:nvPr/>
        </p:nvGrpSpPr>
        <p:grpSpPr>
          <a:xfrm>
            <a:off x="5314188" y="3169032"/>
            <a:ext cx="363752" cy="353113"/>
            <a:chOff x="5314188" y="3350032"/>
            <a:chExt cx="363752" cy="353113"/>
          </a:xfrm>
        </p:grpSpPr>
        <p:sp>
          <p:nvSpPr>
            <p:cNvPr id="10126" name="Google Shape;10126;p61"/>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1"/>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61"/>
          <p:cNvGrpSpPr/>
          <p:nvPr/>
        </p:nvGrpSpPr>
        <p:grpSpPr>
          <a:xfrm>
            <a:off x="5829984" y="3169032"/>
            <a:ext cx="220755" cy="352348"/>
            <a:chOff x="5829984" y="3350032"/>
            <a:chExt cx="220755" cy="352348"/>
          </a:xfrm>
        </p:grpSpPr>
        <p:sp>
          <p:nvSpPr>
            <p:cNvPr id="10129" name="Google Shape;10129;p61"/>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1"/>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1"/>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1"/>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61"/>
          <p:cNvGrpSpPr/>
          <p:nvPr/>
        </p:nvGrpSpPr>
        <p:grpSpPr>
          <a:xfrm>
            <a:off x="4882170" y="3168841"/>
            <a:ext cx="358464" cy="352316"/>
            <a:chOff x="4882170" y="3349841"/>
            <a:chExt cx="358464" cy="352316"/>
          </a:xfrm>
        </p:grpSpPr>
        <p:sp>
          <p:nvSpPr>
            <p:cNvPr id="10134" name="Google Shape;10134;p61"/>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1"/>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6" name="Google Shape;10136;p61"/>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1"/>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8" name="Google Shape;10138;p61"/>
          <p:cNvGrpSpPr/>
          <p:nvPr/>
        </p:nvGrpSpPr>
        <p:grpSpPr>
          <a:xfrm>
            <a:off x="3044965" y="2254220"/>
            <a:ext cx="400194" cy="324316"/>
            <a:chOff x="3044965" y="2435220"/>
            <a:chExt cx="400194" cy="324316"/>
          </a:xfrm>
        </p:grpSpPr>
        <p:sp>
          <p:nvSpPr>
            <p:cNvPr id="10139" name="Google Shape;10139;p61"/>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1"/>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1"/>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2" name="Google Shape;10142;p61"/>
          <p:cNvGrpSpPr/>
          <p:nvPr/>
        </p:nvGrpSpPr>
        <p:grpSpPr>
          <a:xfrm>
            <a:off x="6203579" y="3167981"/>
            <a:ext cx="351615" cy="350373"/>
            <a:chOff x="6203579" y="3348981"/>
            <a:chExt cx="351615" cy="350373"/>
          </a:xfrm>
        </p:grpSpPr>
        <p:sp>
          <p:nvSpPr>
            <p:cNvPr id="10143" name="Google Shape;10143;p61"/>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1"/>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1"/>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1"/>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1"/>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61"/>
          <p:cNvGrpSpPr/>
          <p:nvPr/>
        </p:nvGrpSpPr>
        <p:grpSpPr>
          <a:xfrm>
            <a:off x="4878379" y="2292892"/>
            <a:ext cx="367161" cy="287523"/>
            <a:chOff x="4878379" y="2473892"/>
            <a:chExt cx="367161" cy="287523"/>
          </a:xfrm>
        </p:grpSpPr>
        <p:sp>
          <p:nvSpPr>
            <p:cNvPr id="10149" name="Google Shape;10149;p61"/>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1"/>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1"/>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1"/>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1"/>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61"/>
          <p:cNvGrpSpPr/>
          <p:nvPr/>
        </p:nvGrpSpPr>
        <p:grpSpPr>
          <a:xfrm>
            <a:off x="1325719" y="2706689"/>
            <a:ext cx="290581" cy="372481"/>
            <a:chOff x="1325719" y="2887689"/>
            <a:chExt cx="290581" cy="372481"/>
          </a:xfrm>
        </p:grpSpPr>
        <p:sp>
          <p:nvSpPr>
            <p:cNvPr id="10155" name="Google Shape;10155;p61"/>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1"/>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7" name="Google Shape;10157;p61"/>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8" name="Google Shape;10158;p61"/>
          <p:cNvGrpSpPr/>
          <p:nvPr/>
        </p:nvGrpSpPr>
        <p:grpSpPr>
          <a:xfrm>
            <a:off x="3510335" y="2711499"/>
            <a:ext cx="360726" cy="361204"/>
            <a:chOff x="3510335" y="2892499"/>
            <a:chExt cx="360726" cy="361204"/>
          </a:xfrm>
        </p:grpSpPr>
        <p:sp>
          <p:nvSpPr>
            <p:cNvPr id="10159" name="Google Shape;10159;p61"/>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1"/>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1"/>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1"/>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1"/>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61"/>
          <p:cNvGrpSpPr/>
          <p:nvPr/>
        </p:nvGrpSpPr>
        <p:grpSpPr>
          <a:xfrm>
            <a:off x="3086313" y="2696049"/>
            <a:ext cx="320143" cy="392581"/>
            <a:chOff x="3086313" y="2877049"/>
            <a:chExt cx="320143" cy="392581"/>
          </a:xfrm>
        </p:grpSpPr>
        <p:sp>
          <p:nvSpPr>
            <p:cNvPr id="10165" name="Google Shape;10165;p61"/>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1"/>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1"/>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1"/>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1"/>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1"/>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1"/>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1"/>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1"/>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1"/>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1"/>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1"/>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7" name="Google Shape;10177;p61"/>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8" name="Google Shape;10178;p61"/>
          <p:cNvGrpSpPr/>
          <p:nvPr/>
        </p:nvGrpSpPr>
        <p:grpSpPr>
          <a:xfrm>
            <a:off x="861113" y="2704746"/>
            <a:ext cx="333809" cy="373277"/>
            <a:chOff x="861113" y="2885746"/>
            <a:chExt cx="333809" cy="373277"/>
          </a:xfrm>
        </p:grpSpPr>
        <p:sp>
          <p:nvSpPr>
            <p:cNvPr id="10179" name="Google Shape;10179;p61"/>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1"/>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1"/>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2" name="Google Shape;10182;p61"/>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1"/>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4" name="Google Shape;10184;p61"/>
          <p:cNvGrpSpPr/>
          <p:nvPr/>
        </p:nvGrpSpPr>
        <p:grpSpPr>
          <a:xfrm>
            <a:off x="1297654" y="1323481"/>
            <a:ext cx="349354" cy="362223"/>
            <a:chOff x="1297654" y="1504481"/>
            <a:chExt cx="349354" cy="362223"/>
          </a:xfrm>
        </p:grpSpPr>
        <p:sp>
          <p:nvSpPr>
            <p:cNvPr id="10185" name="Google Shape;10185;p61"/>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1"/>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1"/>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8" name="Google Shape;10188;p61"/>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9" name="Google Shape;10189;p61"/>
          <p:cNvGrpSpPr/>
          <p:nvPr/>
        </p:nvGrpSpPr>
        <p:grpSpPr>
          <a:xfrm>
            <a:off x="852385" y="1329916"/>
            <a:ext cx="353145" cy="351998"/>
            <a:chOff x="852385" y="1510916"/>
            <a:chExt cx="353145" cy="351998"/>
          </a:xfrm>
        </p:grpSpPr>
        <p:sp>
          <p:nvSpPr>
            <p:cNvPr id="10190" name="Google Shape;10190;p61"/>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1"/>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1"/>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61"/>
          <p:cNvGrpSpPr/>
          <p:nvPr/>
        </p:nvGrpSpPr>
        <p:grpSpPr>
          <a:xfrm>
            <a:off x="1745217" y="1334471"/>
            <a:ext cx="343269" cy="342505"/>
            <a:chOff x="1745217" y="1515471"/>
            <a:chExt cx="343269" cy="342505"/>
          </a:xfrm>
        </p:grpSpPr>
        <p:sp>
          <p:nvSpPr>
            <p:cNvPr id="10194" name="Google Shape;10194;p61"/>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1"/>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1"/>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1"/>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8" name="Google Shape;10198;p61"/>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9" name="Google Shape;10199;p61"/>
          <p:cNvGrpSpPr/>
          <p:nvPr/>
        </p:nvGrpSpPr>
        <p:grpSpPr>
          <a:xfrm>
            <a:off x="3042703" y="1348137"/>
            <a:ext cx="411535" cy="315587"/>
            <a:chOff x="3042703" y="1529137"/>
            <a:chExt cx="411535" cy="315587"/>
          </a:xfrm>
        </p:grpSpPr>
        <p:sp>
          <p:nvSpPr>
            <p:cNvPr id="10200" name="Google Shape;10200;p61"/>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1"/>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1"/>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1"/>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1"/>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1"/>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1"/>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1"/>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1"/>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1"/>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61"/>
          <p:cNvGrpSpPr/>
          <p:nvPr/>
        </p:nvGrpSpPr>
        <p:grpSpPr>
          <a:xfrm>
            <a:off x="2629289" y="1363682"/>
            <a:ext cx="350501" cy="284497"/>
            <a:chOff x="2629289" y="1544682"/>
            <a:chExt cx="350501" cy="284497"/>
          </a:xfrm>
        </p:grpSpPr>
        <p:sp>
          <p:nvSpPr>
            <p:cNvPr id="10211" name="Google Shape;10211;p61"/>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1"/>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1"/>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1"/>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1"/>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61"/>
          <p:cNvGrpSpPr/>
          <p:nvPr/>
        </p:nvGrpSpPr>
        <p:grpSpPr>
          <a:xfrm>
            <a:off x="5305077" y="1321633"/>
            <a:ext cx="367893" cy="365218"/>
            <a:chOff x="5305077" y="1502633"/>
            <a:chExt cx="367893" cy="365218"/>
          </a:xfrm>
        </p:grpSpPr>
        <p:sp>
          <p:nvSpPr>
            <p:cNvPr id="10217" name="Google Shape;10217;p61"/>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1"/>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61"/>
          <p:cNvGrpSpPr/>
          <p:nvPr/>
        </p:nvGrpSpPr>
        <p:grpSpPr>
          <a:xfrm>
            <a:off x="7100170" y="1319117"/>
            <a:ext cx="368308" cy="367033"/>
            <a:chOff x="7100170" y="1500117"/>
            <a:chExt cx="368308" cy="367033"/>
          </a:xfrm>
        </p:grpSpPr>
        <p:sp>
          <p:nvSpPr>
            <p:cNvPr id="10220" name="Google Shape;10220;p61"/>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1"/>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1"/>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1"/>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1"/>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1"/>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1"/>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1"/>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1"/>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1"/>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1"/>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1"/>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1"/>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3" name="Google Shape;10233;p61"/>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4" name="Google Shape;10234;p61"/>
          <p:cNvGrpSpPr/>
          <p:nvPr/>
        </p:nvGrpSpPr>
        <p:grpSpPr>
          <a:xfrm>
            <a:off x="6649231" y="1319021"/>
            <a:ext cx="390287" cy="367065"/>
            <a:chOff x="6649231" y="1500021"/>
            <a:chExt cx="390287" cy="367065"/>
          </a:xfrm>
        </p:grpSpPr>
        <p:sp>
          <p:nvSpPr>
            <p:cNvPr id="10235" name="Google Shape;10235;p61"/>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1"/>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1"/>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1"/>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1"/>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1"/>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1"/>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1"/>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1"/>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1"/>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1"/>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1"/>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61"/>
          <p:cNvGrpSpPr/>
          <p:nvPr/>
        </p:nvGrpSpPr>
        <p:grpSpPr>
          <a:xfrm>
            <a:off x="5746938" y="1362503"/>
            <a:ext cx="387261" cy="280356"/>
            <a:chOff x="5746938" y="1543503"/>
            <a:chExt cx="387261" cy="280356"/>
          </a:xfrm>
        </p:grpSpPr>
        <p:sp>
          <p:nvSpPr>
            <p:cNvPr id="10248" name="Google Shape;10248;p61"/>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1"/>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61"/>
          <p:cNvGrpSpPr/>
          <p:nvPr/>
        </p:nvGrpSpPr>
        <p:grpSpPr>
          <a:xfrm>
            <a:off x="6196730" y="1344346"/>
            <a:ext cx="369072" cy="317467"/>
            <a:chOff x="6196730" y="1525346"/>
            <a:chExt cx="369072" cy="317467"/>
          </a:xfrm>
        </p:grpSpPr>
        <p:sp>
          <p:nvSpPr>
            <p:cNvPr id="10251" name="Google Shape;10251;p61"/>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1"/>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1"/>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61"/>
          <p:cNvGrpSpPr/>
          <p:nvPr/>
        </p:nvGrpSpPr>
        <p:grpSpPr>
          <a:xfrm>
            <a:off x="4940592" y="1319690"/>
            <a:ext cx="246558" cy="367161"/>
            <a:chOff x="4940592" y="1500690"/>
            <a:chExt cx="246558" cy="367161"/>
          </a:xfrm>
        </p:grpSpPr>
        <p:sp>
          <p:nvSpPr>
            <p:cNvPr id="10255" name="Google Shape;10255;p61"/>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1"/>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1"/>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1"/>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61"/>
          <p:cNvGrpSpPr/>
          <p:nvPr/>
        </p:nvGrpSpPr>
        <p:grpSpPr>
          <a:xfrm>
            <a:off x="7964906" y="1318894"/>
            <a:ext cx="380858" cy="367575"/>
            <a:chOff x="7964906" y="1499894"/>
            <a:chExt cx="380858" cy="367575"/>
          </a:xfrm>
        </p:grpSpPr>
        <p:sp>
          <p:nvSpPr>
            <p:cNvPr id="10260" name="Google Shape;10260;p61"/>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1"/>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1"/>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3" name="Google Shape;10263;p61"/>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4" name="Google Shape;10264;p61"/>
          <p:cNvGrpSpPr/>
          <p:nvPr/>
        </p:nvGrpSpPr>
        <p:grpSpPr>
          <a:xfrm>
            <a:off x="8007400" y="2721278"/>
            <a:ext cx="285230" cy="355597"/>
            <a:chOff x="8007400" y="2902278"/>
            <a:chExt cx="285230" cy="355597"/>
          </a:xfrm>
        </p:grpSpPr>
        <p:sp>
          <p:nvSpPr>
            <p:cNvPr id="10265" name="Google Shape;10265;p61"/>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1"/>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61"/>
          <p:cNvGrpSpPr/>
          <p:nvPr/>
        </p:nvGrpSpPr>
        <p:grpSpPr>
          <a:xfrm>
            <a:off x="6219124" y="2721788"/>
            <a:ext cx="318231" cy="355470"/>
            <a:chOff x="6219124" y="2902788"/>
            <a:chExt cx="318231" cy="355470"/>
          </a:xfrm>
        </p:grpSpPr>
        <p:sp>
          <p:nvSpPr>
            <p:cNvPr id="10268" name="Google Shape;10268;p61"/>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1"/>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1"/>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61"/>
          <p:cNvGrpSpPr/>
          <p:nvPr/>
        </p:nvGrpSpPr>
        <p:grpSpPr>
          <a:xfrm>
            <a:off x="4969421" y="2721852"/>
            <a:ext cx="185109" cy="355406"/>
            <a:chOff x="4969421" y="2902852"/>
            <a:chExt cx="185109" cy="355406"/>
          </a:xfrm>
        </p:grpSpPr>
        <p:sp>
          <p:nvSpPr>
            <p:cNvPr id="10272" name="Google Shape;10272;p61"/>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1"/>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1"/>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1"/>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1"/>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1"/>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8" name="Google Shape;10278;p61"/>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1"/>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0" name="Google Shape;10280;p61"/>
          <p:cNvGrpSpPr/>
          <p:nvPr/>
        </p:nvGrpSpPr>
        <p:grpSpPr>
          <a:xfrm>
            <a:off x="6685259" y="2721852"/>
            <a:ext cx="311414" cy="355406"/>
            <a:chOff x="6685259" y="2902852"/>
            <a:chExt cx="311414" cy="355406"/>
          </a:xfrm>
        </p:grpSpPr>
        <p:sp>
          <p:nvSpPr>
            <p:cNvPr id="10281" name="Google Shape;10281;p61"/>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1"/>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1"/>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61"/>
          <p:cNvGrpSpPr/>
          <p:nvPr/>
        </p:nvGrpSpPr>
        <p:grpSpPr>
          <a:xfrm>
            <a:off x="5309250" y="2722170"/>
            <a:ext cx="359579" cy="355852"/>
            <a:chOff x="5309250" y="2903170"/>
            <a:chExt cx="359579" cy="355852"/>
          </a:xfrm>
        </p:grpSpPr>
        <p:sp>
          <p:nvSpPr>
            <p:cNvPr id="10285" name="Google Shape;10285;p61"/>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1"/>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1"/>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61"/>
          <p:cNvGrpSpPr/>
          <p:nvPr/>
        </p:nvGrpSpPr>
        <p:grpSpPr>
          <a:xfrm>
            <a:off x="2199565" y="2240172"/>
            <a:ext cx="312179" cy="353431"/>
            <a:chOff x="2199565" y="2421172"/>
            <a:chExt cx="312179" cy="353431"/>
          </a:xfrm>
        </p:grpSpPr>
        <p:sp>
          <p:nvSpPr>
            <p:cNvPr id="10289" name="Google Shape;10289;p61"/>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1"/>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61"/>
          <p:cNvGrpSpPr/>
          <p:nvPr/>
        </p:nvGrpSpPr>
        <p:grpSpPr>
          <a:xfrm>
            <a:off x="1750887" y="2244727"/>
            <a:ext cx="320143" cy="343269"/>
            <a:chOff x="1750887" y="2425727"/>
            <a:chExt cx="320143" cy="343269"/>
          </a:xfrm>
        </p:grpSpPr>
        <p:sp>
          <p:nvSpPr>
            <p:cNvPr id="10292" name="Google Shape;10292;p61"/>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1"/>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61"/>
          <p:cNvGrpSpPr/>
          <p:nvPr/>
        </p:nvGrpSpPr>
        <p:grpSpPr>
          <a:xfrm>
            <a:off x="1298037" y="2244727"/>
            <a:ext cx="338364" cy="342887"/>
            <a:chOff x="1298037" y="2425727"/>
            <a:chExt cx="338364" cy="342887"/>
          </a:xfrm>
        </p:grpSpPr>
        <p:sp>
          <p:nvSpPr>
            <p:cNvPr id="10295" name="Google Shape;10295;p61"/>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1"/>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1"/>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1"/>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9" name="Google Shape;10299;p61"/>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0" name="Google Shape;10300;p61"/>
          <p:cNvGrpSpPr/>
          <p:nvPr/>
        </p:nvGrpSpPr>
        <p:grpSpPr>
          <a:xfrm>
            <a:off x="3974207" y="2248009"/>
            <a:ext cx="320143" cy="338491"/>
            <a:chOff x="3974207" y="2429009"/>
            <a:chExt cx="320143" cy="338491"/>
          </a:xfrm>
        </p:grpSpPr>
        <p:sp>
          <p:nvSpPr>
            <p:cNvPr id="10301" name="Google Shape;10301;p61"/>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1"/>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61"/>
          <p:cNvGrpSpPr/>
          <p:nvPr/>
        </p:nvGrpSpPr>
        <p:grpSpPr>
          <a:xfrm>
            <a:off x="2623237" y="2250047"/>
            <a:ext cx="355024" cy="332630"/>
            <a:chOff x="2623237" y="2431047"/>
            <a:chExt cx="355024" cy="332630"/>
          </a:xfrm>
        </p:grpSpPr>
        <p:sp>
          <p:nvSpPr>
            <p:cNvPr id="10304" name="Google Shape;10304;p61"/>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1"/>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1"/>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1"/>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61"/>
          <p:cNvGrpSpPr/>
          <p:nvPr/>
        </p:nvGrpSpPr>
        <p:grpSpPr>
          <a:xfrm>
            <a:off x="6657194" y="2253073"/>
            <a:ext cx="375507" cy="367925"/>
            <a:chOff x="6657194" y="2434073"/>
            <a:chExt cx="375507" cy="367925"/>
          </a:xfrm>
        </p:grpSpPr>
        <p:sp>
          <p:nvSpPr>
            <p:cNvPr id="10309" name="Google Shape;10309;p61"/>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1"/>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1"/>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61"/>
          <p:cNvGrpSpPr/>
          <p:nvPr/>
        </p:nvGrpSpPr>
        <p:grpSpPr>
          <a:xfrm>
            <a:off x="7101317" y="2260655"/>
            <a:ext cx="367925" cy="352380"/>
            <a:chOff x="7101317" y="2441655"/>
            <a:chExt cx="367925" cy="352380"/>
          </a:xfrm>
        </p:grpSpPr>
        <p:sp>
          <p:nvSpPr>
            <p:cNvPr id="10313" name="Google Shape;10313;p61"/>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1"/>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61"/>
          <p:cNvGrpSpPr/>
          <p:nvPr/>
        </p:nvGrpSpPr>
        <p:grpSpPr>
          <a:xfrm>
            <a:off x="5756399" y="2253456"/>
            <a:ext cx="367925" cy="367161"/>
            <a:chOff x="5756399" y="2434456"/>
            <a:chExt cx="367925" cy="367161"/>
          </a:xfrm>
        </p:grpSpPr>
        <p:sp>
          <p:nvSpPr>
            <p:cNvPr id="10316" name="Google Shape;10316;p61"/>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1"/>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1"/>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1"/>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1"/>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1"/>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1"/>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3" name="Google Shape;10323;p61"/>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1"/>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5" name="Google Shape;10325;p61"/>
          <p:cNvGrpSpPr/>
          <p:nvPr/>
        </p:nvGrpSpPr>
        <p:grpSpPr>
          <a:xfrm>
            <a:off x="7964906" y="2253073"/>
            <a:ext cx="373627" cy="367925"/>
            <a:chOff x="7964906" y="2434073"/>
            <a:chExt cx="373627" cy="367925"/>
          </a:xfrm>
        </p:grpSpPr>
        <p:sp>
          <p:nvSpPr>
            <p:cNvPr id="10326" name="Google Shape;10326;p61"/>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1"/>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61"/>
          <p:cNvGrpSpPr/>
          <p:nvPr/>
        </p:nvGrpSpPr>
        <p:grpSpPr>
          <a:xfrm>
            <a:off x="6194086" y="2256737"/>
            <a:ext cx="369837" cy="360471"/>
            <a:chOff x="6194086" y="2437737"/>
            <a:chExt cx="369837" cy="360471"/>
          </a:xfrm>
        </p:grpSpPr>
        <p:sp>
          <p:nvSpPr>
            <p:cNvPr id="10329" name="Google Shape;10329;p61"/>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1"/>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1" name="Google Shape;10331;p61"/>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0332" name="Google Shape;10332;p61"/>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36" name="Shape 10336"/>
        <p:cNvGrpSpPr/>
        <p:nvPr/>
      </p:nvGrpSpPr>
      <p:grpSpPr>
        <a:xfrm>
          <a:off x="0" y="0"/>
          <a:ext cx="0" cy="0"/>
          <a:chOff x="0" y="0"/>
          <a:chExt cx="0" cy="0"/>
        </a:xfrm>
      </p:grpSpPr>
      <p:grpSp>
        <p:nvGrpSpPr>
          <p:cNvPr id="10337" name="Google Shape;10337;p62"/>
          <p:cNvGrpSpPr/>
          <p:nvPr/>
        </p:nvGrpSpPr>
        <p:grpSpPr>
          <a:xfrm>
            <a:off x="3122257" y="1334344"/>
            <a:ext cx="294850" cy="349434"/>
            <a:chOff x="3122257" y="1508594"/>
            <a:chExt cx="294850" cy="349434"/>
          </a:xfrm>
        </p:grpSpPr>
        <p:sp>
          <p:nvSpPr>
            <p:cNvPr id="10338" name="Google Shape;10338;p62"/>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2"/>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2"/>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2"/>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2"/>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62"/>
          <p:cNvGrpSpPr/>
          <p:nvPr/>
        </p:nvGrpSpPr>
        <p:grpSpPr>
          <a:xfrm>
            <a:off x="910723" y="1333962"/>
            <a:ext cx="251660" cy="350166"/>
            <a:chOff x="910723" y="1508212"/>
            <a:chExt cx="251660" cy="350166"/>
          </a:xfrm>
        </p:grpSpPr>
        <p:sp>
          <p:nvSpPr>
            <p:cNvPr id="10344" name="Google Shape;10344;p62"/>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2"/>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2"/>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2"/>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2"/>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2"/>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2"/>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2"/>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2"/>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2"/>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2"/>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2"/>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2"/>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2"/>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2"/>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2"/>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2"/>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1" name="Google Shape;10361;p62"/>
          <p:cNvGrpSpPr/>
          <p:nvPr/>
        </p:nvGrpSpPr>
        <p:grpSpPr>
          <a:xfrm>
            <a:off x="1308631" y="1333580"/>
            <a:ext cx="350166" cy="350198"/>
            <a:chOff x="1308631" y="1507830"/>
            <a:chExt cx="350166" cy="350198"/>
          </a:xfrm>
        </p:grpSpPr>
        <p:sp>
          <p:nvSpPr>
            <p:cNvPr id="10362" name="Google Shape;10362;p62"/>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2"/>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2"/>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2"/>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6" name="Google Shape;10366;p62"/>
          <p:cNvGrpSpPr/>
          <p:nvPr/>
        </p:nvGrpSpPr>
        <p:grpSpPr>
          <a:xfrm>
            <a:off x="1756921" y="1335489"/>
            <a:ext cx="345997" cy="345997"/>
            <a:chOff x="1756921" y="1509739"/>
            <a:chExt cx="345997" cy="345997"/>
          </a:xfrm>
        </p:grpSpPr>
        <p:sp>
          <p:nvSpPr>
            <p:cNvPr id="10367" name="Google Shape;10367;p62"/>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2"/>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2"/>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2"/>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2"/>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2"/>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2"/>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2"/>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2"/>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2"/>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2"/>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2"/>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2"/>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2"/>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2"/>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2"/>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2"/>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62"/>
          <p:cNvGrpSpPr/>
          <p:nvPr/>
        </p:nvGrpSpPr>
        <p:grpSpPr>
          <a:xfrm>
            <a:off x="2216956" y="1336253"/>
            <a:ext cx="318721" cy="345615"/>
            <a:chOff x="2216956" y="1510503"/>
            <a:chExt cx="318721" cy="345615"/>
          </a:xfrm>
        </p:grpSpPr>
        <p:sp>
          <p:nvSpPr>
            <p:cNvPr id="10385" name="Google Shape;10385;p62"/>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2"/>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2"/>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2"/>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2"/>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62"/>
          <p:cNvGrpSpPr/>
          <p:nvPr/>
        </p:nvGrpSpPr>
        <p:grpSpPr>
          <a:xfrm>
            <a:off x="3988156" y="1394211"/>
            <a:ext cx="349052" cy="230049"/>
            <a:chOff x="3988156" y="1568461"/>
            <a:chExt cx="349052" cy="230049"/>
          </a:xfrm>
        </p:grpSpPr>
        <p:sp>
          <p:nvSpPr>
            <p:cNvPr id="10391" name="Google Shape;10391;p62"/>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2"/>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2"/>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2"/>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2"/>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2"/>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2"/>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62"/>
          <p:cNvGrpSpPr/>
          <p:nvPr/>
        </p:nvGrpSpPr>
        <p:grpSpPr>
          <a:xfrm>
            <a:off x="2633037" y="1325623"/>
            <a:ext cx="379002" cy="366112"/>
            <a:chOff x="2633037" y="1499873"/>
            <a:chExt cx="379002" cy="366112"/>
          </a:xfrm>
        </p:grpSpPr>
        <p:sp>
          <p:nvSpPr>
            <p:cNvPr id="10399" name="Google Shape;10399;p62"/>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2"/>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2"/>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2"/>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2"/>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2"/>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62"/>
          <p:cNvGrpSpPr/>
          <p:nvPr/>
        </p:nvGrpSpPr>
        <p:grpSpPr>
          <a:xfrm>
            <a:off x="6675256" y="1341919"/>
            <a:ext cx="327823" cy="357009"/>
            <a:chOff x="6675256" y="1516169"/>
            <a:chExt cx="327823" cy="357009"/>
          </a:xfrm>
        </p:grpSpPr>
        <p:sp>
          <p:nvSpPr>
            <p:cNvPr id="10406" name="Google Shape;10406;p62"/>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2"/>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2"/>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2"/>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2"/>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2"/>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2"/>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2"/>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2"/>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5" name="Google Shape;10415;p62"/>
          <p:cNvGrpSpPr/>
          <p:nvPr/>
        </p:nvGrpSpPr>
        <p:grpSpPr>
          <a:xfrm>
            <a:off x="8020159" y="1342301"/>
            <a:ext cx="300897" cy="356627"/>
            <a:chOff x="8020159" y="1516551"/>
            <a:chExt cx="300897" cy="356627"/>
          </a:xfrm>
        </p:grpSpPr>
        <p:sp>
          <p:nvSpPr>
            <p:cNvPr id="10416" name="Google Shape;10416;p62"/>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2"/>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2"/>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2"/>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2"/>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62"/>
          <p:cNvGrpSpPr/>
          <p:nvPr/>
        </p:nvGrpSpPr>
        <p:grpSpPr>
          <a:xfrm>
            <a:off x="5377363" y="1341919"/>
            <a:ext cx="257357" cy="356627"/>
            <a:chOff x="5377363" y="1516169"/>
            <a:chExt cx="257357" cy="356627"/>
          </a:xfrm>
        </p:grpSpPr>
        <p:sp>
          <p:nvSpPr>
            <p:cNvPr id="10422" name="Google Shape;10422;p62"/>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2"/>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2"/>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2"/>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2"/>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2"/>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2"/>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2"/>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2"/>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2"/>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2"/>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2"/>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2"/>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2"/>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2"/>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2"/>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2"/>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62"/>
          <p:cNvGrpSpPr/>
          <p:nvPr/>
        </p:nvGrpSpPr>
        <p:grpSpPr>
          <a:xfrm>
            <a:off x="4880567" y="1361620"/>
            <a:ext cx="356245" cy="317607"/>
            <a:chOff x="4880567" y="1535870"/>
            <a:chExt cx="356245" cy="317607"/>
          </a:xfrm>
        </p:grpSpPr>
        <p:sp>
          <p:nvSpPr>
            <p:cNvPr id="10440" name="Google Shape;10440;p62"/>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2"/>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2"/>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2"/>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2"/>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62"/>
          <p:cNvGrpSpPr/>
          <p:nvPr/>
        </p:nvGrpSpPr>
        <p:grpSpPr>
          <a:xfrm>
            <a:off x="5771483" y="1341537"/>
            <a:ext cx="357359" cy="357391"/>
            <a:chOff x="5771483" y="1515787"/>
            <a:chExt cx="357359" cy="357391"/>
          </a:xfrm>
        </p:grpSpPr>
        <p:sp>
          <p:nvSpPr>
            <p:cNvPr id="10446" name="Google Shape;10446;p62"/>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2"/>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2"/>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2"/>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62"/>
          <p:cNvGrpSpPr/>
          <p:nvPr/>
        </p:nvGrpSpPr>
        <p:grpSpPr>
          <a:xfrm>
            <a:off x="7121669" y="1359360"/>
            <a:ext cx="321362" cy="321362"/>
            <a:chOff x="7121669" y="1533610"/>
            <a:chExt cx="321362" cy="321362"/>
          </a:xfrm>
        </p:grpSpPr>
        <p:sp>
          <p:nvSpPr>
            <p:cNvPr id="10451" name="Google Shape;10451;p62"/>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2"/>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2"/>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2"/>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62"/>
          <p:cNvGrpSpPr/>
          <p:nvPr/>
        </p:nvGrpSpPr>
        <p:grpSpPr>
          <a:xfrm>
            <a:off x="7562766" y="1340614"/>
            <a:ext cx="327059" cy="360192"/>
            <a:chOff x="7562766" y="1514864"/>
            <a:chExt cx="327059" cy="360192"/>
          </a:xfrm>
        </p:grpSpPr>
        <p:sp>
          <p:nvSpPr>
            <p:cNvPr id="10456" name="Google Shape;10456;p62"/>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2"/>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2"/>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2"/>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62"/>
          <p:cNvGrpSpPr/>
          <p:nvPr/>
        </p:nvGrpSpPr>
        <p:grpSpPr>
          <a:xfrm>
            <a:off x="6221229" y="1324423"/>
            <a:ext cx="361636" cy="362183"/>
            <a:chOff x="6259175" y="1559008"/>
            <a:chExt cx="271743" cy="272093"/>
          </a:xfrm>
        </p:grpSpPr>
        <p:sp>
          <p:nvSpPr>
            <p:cNvPr id="10461" name="Google Shape;10461;p62"/>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2"/>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2"/>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2"/>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2"/>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2"/>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2"/>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2"/>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2"/>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2"/>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2"/>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2"/>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2"/>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2"/>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2"/>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2"/>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2"/>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62"/>
          <p:cNvGrpSpPr/>
          <p:nvPr/>
        </p:nvGrpSpPr>
        <p:grpSpPr>
          <a:xfrm>
            <a:off x="6671087" y="1835054"/>
            <a:ext cx="332757" cy="281833"/>
            <a:chOff x="6671087" y="2009304"/>
            <a:chExt cx="332757" cy="281833"/>
          </a:xfrm>
        </p:grpSpPr>
        <p:sp>
          <p:nvSpPr>
            <p:cNvPr id="10479" name="Google Shape;10479;p62"/>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2"/>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1" name="Google Shape;10481;p62"/>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2" name="Google Shape;10482;p62"/>
          <p:cNvGrpSpPr/>
          <p:nvPr/>
        </p:nvGrpSpPr>
        <p:grpSpPr>
          <a:xfrm>
            <a:off x="2201806" y="1802335"/>
            <a:ext cx="349784" cy="349434"/>
            <a:chOff x="2201806" y="1976585"/>
            <a:chExt cx="349784" cy="349434"/>
          </a:xfrm>
        </p:grpSpPr>
        <p:sp>
          <p:nvSpPr>
            <p:cNvPr id="10483" name="Google Shape;10483;p62"/>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2"/>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2"/>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2"/>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62"/>
          <p:cNvGrpSpPr/>
          <p:nvPr/>
        </p:nvGrpSpPr>
        <p:grpSpPr>
          <a:xfrm>
            <a:off x="3094217" y="1802335"/>
            <a:ext cx="350198" cy="350548"/>
            <a:chOff x="3094217" y="1976585"/>
            <a:chExt cx="350198" cy="350548"/>
          </a:xfrm>
        </p:grpSpPr>
        <p:sp>
          <p:nvSpPr>
            <p:cNvPr id="10488" name="Google Shape;10488;p62"/>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2"/>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2"/>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2"/>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2"/>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2"/>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2"/>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2"/>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2"/>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2"/>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2"/>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2"/>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2"/>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1" name="Google Shape;10501;p62"/>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2" name="Google Shape;10502;p62"/>
          <p:cNvGrpSpPr/>
          <p:nvPr/>
        </p:nvGrpSpPr>
        <p:grpSpPr>
          <a:xfrm>
            <a:off x="3979435" y="1802335"/>
            <a:ext cx="345265" cy="349848"/>
            <a:chOff x="3979435" y="1976585"/>
            <a:chExt cx="345265" cy="349848"/>
          </a:xfrm>
        </p:grpSpPr>
        <p:sp>
          <p:nvSpPr>
            <p:cNvPr id="10503" name="Google Shape;10503;p62"/>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2"/>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2"/>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2"/>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2"/>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2"/>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2"/>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2"/>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2"/>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2"/>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2"/>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2"/>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2"/>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2"/>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2"/>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2"/>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2"/>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62"/>
          <p:cNvGrpSpPr/>
          <p:nvPr/>
        </p:nvGrpSpPr>
        <p:grpSpPr>
          <a:xfrm>
            <a:off x="3541011" y="1334344"/>
            <a:ext cx="350166" cy="349434"/>
            <a:chOff x="3541011" y="1508594"/>
            <a:chExt cx="350166" cy="349434"/>
          </a:xfrm>
        </p:grpSpPr>
        <p:sp>
          <p:nvSpPr>
            <p:cNvPr id="10521" name="Google Shape;10521;p62"/>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2"/>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2"/>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2"/>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2"/>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2"/>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2"/>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2"/>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2"/>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2"/>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2"/>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2"/>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2"/>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62"/>
          <p:cNvGrpSpPr/>
          <p:nvPr/>
        </p:nvGrpSpPr>
        <p:grpSpPr>
          <a:xfrm>
            <a:off x="3576626" y="1801571"/>
            <a:ext cx="284251" cy="351694"/>
            <a:chOff x="3576626" y="1975821"/>
            <a:chExt cx="284251" cy="351694"/>
          </a:xfrm>
        </p:grpSpPr>
        <p:sp>
          <p:nvSpPr>
            <p:cNvPr id="10535" name="Google Shape;10535;p62"/>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2"/>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2"/>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62"/>
          <p:cNvGrpSpPr/>
          <p:nvPr/>
        </p:nvGrpSpPr>
        <p:grpSpPr>
          <a:xfrm>
            <a:off x="2722090" y="2715912"/>
            <a:ext cx="238770" cy="371841"/>
            <a:chOff x="2722090" y="2890162"/>
            <a:chExt cx="238770" cy="371841"/>
          </a:xfrm>
        </p:grpSpPr>
        <p:sp>
          <p:nvSpPr>
            <p:cNvPr id="10539" name="Google Shape;10539;p62"/>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2"/>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2"/>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2" name="Google Shape;10542;p62"/>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3" name="Google Shape;10543;p62"/>
          <p:cNvGrpSpPr/>
          <p:nvPr/>
        </p:nvGrpSpPr>
        <p:grpSpPr>
          <a:xfrm>
            <a:off x="6216367" y="1795906"/>
            <a:ext cx="361147" cy="361147"/>
            <a:chOff x="6216367" y="1970156"/>
            <a:chExt cx="361147" cy="361147"/>
          </a:xfrm>
        </p:grpSpPr>
        <p:sp>
          <p:nvSpPr>
            <p:cNvPr id="10544" name="Google Shape;10544;p62"/>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2"/>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2"/>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2"/>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62"/>
          <p:cNvGrpSpPr/>
          <p:nvPr/>
        </p:nvGrpSpPr>
        <p:grpSpPr>
          <a:xfrm>
            <a:off x="1289311" y="2751972"/>
            <a:ext cx="408156" cy="299783"/>
            <a:chOff x="1289311" y="2926222"/>
            <a:chExt cx="408156" cy="299783"/>
          </a:xfrm>
        </p:grpSpPr>
        <p:sp>
          <p:nvSpPr>
            <p:cNvPr id="10549" name="Google Shape;10549;p62"/>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2"/>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62"/>
          <p:cNvGrpSpPr/>
          <p:nvPr/>
        </p:nvGrpSpPr>
        <p:grpSpPr>
          <a:xfrm>
            <a:off x="7978465" y="1795142"/>
            <a:ext cx="361147" cy="360797"/>
            <a:chOff x="7978465" y="1969392"/>
            <a:chExt cx="361147" cy="360797"/>
          </a:xfrm>
        </p:grpSpPr>
        <p:sp>
          <p:nvSpPr>
            <p:cNvPr id="10552" name="Google Shape;10552;p62"/>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2"/>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2"/>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2"/>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2"/>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2"/>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2"/>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2"/>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2"/>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1" name="Google Shape;10561;p62"/>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2" name="Google Shape;10562;p62"/>
          <p:cNvGrpSpPr/>
          <p:nvPr/>
        </p:nvGrpSpPr>
        <p:grpSpPr>
          <a:xfrm>
            <a:off x="854261" y="2734563"/>
            <a:ext cx="377474" cy="335748"/>
            <a:chOff x="854261" y="2908813"/>
            <a:chExt cx="377474" cy="335748"/>
          </a:xfrm>
        </p:grpSpPr>
        <p:sp>
          <p:nvSpPr>
            <p:cNvPr id="10563" name="Google Shape;10563;p62"/>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2"/>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2"/>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2"/>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2"/>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62"/>
          <p:cNvGrpSpPr/>
          <p:nvPr/>
        </p:nvGrpSpPr>
        <p:grpSpPr>
          <a:xfrm>
            <a:off x="1749728" y="2720527"/>
            <a:ext cx="386927" cy="363438"/>
            <a:chOff x="1749728" y="2894777"/>
            <a:chExt cx="386927" cy="363438"/>
          </a:xfrm>
        </p:grpSpPr>
        <p:sp>
          <p:nvSpPr>
            <p:cNvPr id="10569" name="Google Shape;10569;p62"/>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2"/>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2"/>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2"/>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2"/>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2"/>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2"/>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62"/>
          <p:cNvGrpSpPr/>
          <p:nvPr/>
        </p:nvGrpSpPr>
        <p:grpSpPr>
          <a:xfrm>
            <a:off x="7098912" y="1795142"/>
            <a:ext cx="359651" cy="361560"/>
            <a:chOff x="7098912" y="1969392"/>
            <a:chExt cx="359651" cy="361560"/>
          </a:xfrm>
        </p:grpSpPr>
        <p:sp>
          <p:nvSpPr>
            <p:cNvPr id="10577" name="Google Shape;10577;p62"/>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2"/>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2"/>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2"/>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2"/>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2"/>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2"/>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2"/>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2"/>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2"/>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2"/>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2"/>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2"/>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0" name="Google Shape;10590;p62"/>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1" name="Google Shape;10591;p62"/>
          <p:cNvGrpSpPr/>
          <p:nvPr/>
        </p:nvGrpSpPr>
        <p:grpSpPr>
          <a:xfrm>
            <a:off x="5352728" y="1815989"/>
            <a:ext cx="327091" cy="322508"/>
            <a:chOff x="5352728" y="1990239"/>
            <a:chExt cx="327091" cy="322508"/>
          </a:xfrm>
        </p:grpSpPr>
        <p:sp>
          <p:nvSpPr>
            <p:cNvPr id="10592" name="Google Shape;10592;p62"/>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2"/>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2"/>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62"/>
          <p:cNvGrpSpPr/>
          <p:nvPr/>
        </p:nvGrpSpPr>
        <p:grpSpPr>
          <a:xfrm>
            <a:off x="7538896" y="1795906"/>
            <a:ext cx="361147" cy="361529"/>
            <a:chOff x="7538896" y="1970156"/>
            <a:chExt cx="361147" cy="361529"/>
          </a:xfrm>
        </p:grpSpPr>
        <p:sp>
          <p:nvSpPr>
            <p:cNvPr id="10596" name="Google Shape;10596;p62"/>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2"/>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2"/>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2"/>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2"/>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2"/>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62"/>
          <p:cNvGrpSpPr/>
          <p:nvPr/>
        </p:nvGrpSpPr>
        <p:grpSpPr>
          <a:xfrm>
            <a:off x="4896099" y="1796670"/>
            <a:ext cx="358155" cy="358123"/>
            <a:chOff x="4896099" y="1970920"/>
            <a:chExt cx="358155" cy="358123"/>
          </a:xfrm>
        </p:grpSpPr>
        <p:sp>
          <p:nvSpPr>
            <p:cNvPr id="10603" name="Google Shape;10603;p62"/>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2"/>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2"/>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6" name="Google Shape;10606;p62"/>
          <p:cNvGrpSpPr/>
          <p:nvPr/>
        </p:nvGrpSpPr>
        <p:grpSpPr>
          <a:xfrm>
            <a:off x="4048787" y="2802769"/>
            <a:ext cx="283488" cy="198604"/>
            <a:chOff x="4048787" y="2977019"/>
            <a:chExt cx="283488" cy="198604"/>
          </a:xfrm>
        </p:grpSpPr>
        <p:sp>
          <p:nvSpPr>
            <p:cNvPr id="10607" name="Google Shape;10607;p62"/>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2"/>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2"/>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2"/>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2"/>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2"/>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62"/>
          <p:cNvGrpSpPr/>
          <p:nvPr/>
        </p:nvGrpSpPr>
        <p:grpSpPr>
          <a:xfrm>
            <a:off x="4054103" y="2255941"/>
            <a:ext cx="218687" cy="349052"/>
            <a:chOff x="4054103" y="2430191"/>
            <a:chExt cx="218687" cy="349052"/>
          </a:xfrm>
        </p:grpSpPr>
        <p:sp>
          <p:nvSpPr>
            <p:cNvPr id="10614" name="Google Shape;10614;p62"/>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2"/>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62"/>
          <p:cNvGrpSpPr/>
          <p:nvPr/>
        </p:nvGrpSpPr>
        <p:grpSpPr>
          <a:xfrm>
            <a:off x="2185128" y="2253299"/>
            <a:ext cx="382758" cy="356595"/>
            <a:chOff x="2185128" y="2427549"/>
            <a:chExt cx="382758" cy="356595"/>
          </a:xfrm>
        </p:grpSpPr>
        <p:sp>
          <p:nvSpPr>
            <p:cNvPr id="10617" name="Google Shape;10617;p62"/>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2"/>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2"/>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2"/>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1" name="Google Shape;10621;p62"/>
          <p:cNvGrpSpPr/>
          <p:nvPr/>
        </p:nvGrpSpPr>
        <p:grpSpPr>
          <a:xfrm>
            <a:off x="2656907" y="2265043"/>
            <a:ext cx="332757" cy="332343"/>
            <a:chOff x="2656907" y="2439293"/>
            <a:chExt cx="332757" cy="332343"/>
          </a:xfrm>
        </p:grpSpPr>
        <p:sp>
          <p:nvSpPr>
            <p:cNvPr id="10622" name="Google Shape;10622;p62"/>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2"/>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2"/>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2"/>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2"/>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2"/>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2"/>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62"/>
          <p:cNvGrpSpPr/>
          <p:nvPr/>
        </p:nvGrpSpPr>
        <p:grpSpPr>
          <a:xfrm>
            <a:off x="1731523" y="2248366"/>
            <a:ext cx="399435" cy="365698"/>
            <a:chOff x="1731523" y="2422616"/>
            <a:chExt cx="399435" cy="365698"/>
          </a:xfrm>
        </p:grpSpPr>
        <p:sp>
          <p:nvSpPr>
            <p:cNvPr id="10630" name="Google Shape;10630;p62"/>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2"/>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2"/>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62"/>
          <p:cNvGrpSpPr/>
          <p:nvPr/>
        </p:nvGrpSpPr>
        <p:grpSpPr>
          <a:xfrm>
            <a:off x="3097241" y="2259314"/>
            <a:ext cx="344883" cy="343387"/>
            <a:chOff x="3097241" y="2433564"/>
            <a:chExt cx="344883" cy="343387"/>
          </a:xfrm>
        </p:grpSpPr>
        <p:sp>
          <p:nvSpPr>
            <p:cNvPr id="10634" name="Google Shape;10634;p62"/>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2"/>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2"/>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2"/>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2"/>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2"/>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2"/>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2"/>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2"/>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62"/>
          <p:cNvGrpSpPr/>
          <p:nvPr/>
        </p:nvGrpSpPr>
        <p:grpSpPr>
          <a:xfrm>
            <a:off x="1278299" y="2265043"/>
            <a:ext cx="410829" cy="332343"/>
            <a:chOff x="1278299" y="2439293"/>
            <a:chExt cx="410829" cy="332343"/>
          </a:xfrm>
        </p:grpSpPr>
        <p:sp>
          <p:nvSpPr>
            <p:cNvPr id="10644" name="Google Shape;10644;p62"/>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2"/>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2"/>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2"/>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2"/>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2"/>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2"/>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2"/>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62"/>
          <p:cNvGrpSpPr/>
          <p:nvPr/>
        </p:nvGrpSpPr>
        <p:grpSpPr>
          <a:xfrm>
            <a:off x="2661459" y="1840751"/>
            <a:ext cx="322508" cy="273494"/>
            <a:chOff x="2661459" y="2015001"/>
            <a:chExt cx="322508" cy="273494"/>
          </a:xfrm>
        </p:grpSpPr>
        <p:sp>
          <p:nvSpPr>
            <p:cNvPr id="10653" name="Google Shape;10653;p62"/>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2"/>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62"/>
          <p:cNvGrpSpPr/>
          <p:nvPr/>
        </p:nvGrpSpPr>
        <p:grpSpPr>
          <a:xfrm>
            <a:off x="870939" y="2265043"/>
            <a:ext cx="331993" cy="331993"/>
            <a:chOff x="870939" y="2439293"/>
            <a:chExt cx="331993" cy="331993"/>
          </a:xfrm>
        </p:grpSpPr>
        <p:sp>
          <p:nvSpPr>
            <p:cNvPr id="10656" name="Google Shape;10656;p62"/>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2"/>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2"/>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2"/>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2"/>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2"/>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2"/>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2"/>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2"/>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2"/>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2"/>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2"/>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2"/>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2"/>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2"/>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2"/>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2" name="Google Shape;10672;p62"/>
          <p:cNvGrpSpPr/>
          <p:nvPr/>
        </p:nvGrpSpPr>
        <p:grpSpPr>
          <a:xfrm>
            <a:off x="6644957" y="2282103"/>
            <a:ext cx="371395" cy="278904"/>
            <a:chOff x="6644957" y="2456353"/>
            <a:chExt cx="371395" cy="278904"/>
          </a:xfrm>
        </p:grpSpPr>
        <p:sp>
          <p:nvSpPr>
            <p:cNvPr id="10673" name="Google Shape;10673;p62"/>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2"/>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2"/>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2"/>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2"/>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62"/>
          <p:cNvGrpSpPr/>
          <p:nvPr/>
        </p:nvGrpSpPr>
        <p:grpSpPr>
          <a:xfrm>
            <a:off x="5388757" y="2240409"/>
            <a:ext cx="260349" cy="362292"/>
            <a:chOff x="5388757" y="2414659"/>
            <a:chExt cx="260349" cy="362292"/>
          </a:xfrm>
        </p:grpSpPr>
        <p:sp>
          <p:nvSpPr>
            <p:cNvPr id="10679" name="Google Shape;10679;p62"/>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2"/>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2"/>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2"/>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2"/>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2"/>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2"/>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2"/>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2"/>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2"/>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2"/>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2"/>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2"/>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2"/>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2"/>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2"/>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2"/>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2"/>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2"/>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2"/>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9" name="Google Shape;10699;p62"/>
          <p:cNvGrpSpPr/>
          <p:nvPr/>
        </p:nvGrpSpPr>
        <p:grpSpPr>
          <a:xfrm>
            <a:off x="3567142" y="2731507"/>
            <a:ext cx="348288" cy="340331"/>
            <a:chOff x="3567142" y="2905757"/>
            <a:chExt cx="348288" cy="340331"/>
          </a:xfrm>
        </p:grpSpPr>
        <p:sp>
          <p:nvSpPr>
            <p:cNvPr id="10700" name="Google Shape;10700;p62"/>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2"/>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2"/>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2"/>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2"/>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62"/>
          <p:cNvGrpSpPr/>
          <p:nvPr/>
        </p:nvGrpSpPr>
        <p:grpSpPr>
          <a:xfrm>
            <a:off x="870939" y="1801571"/>
            <a:ext cx="332375" cy="350071"/>
            <a:chOff x="870939" y="1975821"/>
            <a:chExt cx="332375" cy="350071"/>
          </a:xfrm>
        </p:grpSpPr>
        <p:sp>
          <p:nvSpPr>
            <p:cNvPr id="10706" name="Google Shape;10706;p62"/>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2"/>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2"/>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2"/>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62"/>
          <p:cNvGrpSpPr/>
          <p:nvPr/>
        </p:nvGrpSpPr>
        <p:grpSpPr>
          <a:xfrm>
            <a:off x="7967103" y="2240791"/>
            <a:ext cx="355863" cy="361911"/>
            <a:chOff x="7967103" y="2415041"/>
            <a:chExt cx="355863" cy="361911"/>
          </a:xfrm>
        </p:grpSpPr>
        <p:sp>
          <p:nvSpPr>
            <p:cNvPr id="10711" name="Google Shape;10711;p62"/>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2"/>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2"/>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2"/>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2"/>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2"/>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2"/>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2"/>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2"/>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2"/>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2"/>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62"/>
          <p:cNvGrpSpPr/>
          <p:nvPr/>
        </p:nvGrpSpPr>
        <p:grpSpPr>
          <a:xfrm>
            <a:off x="7529411" y="2240409"/>
            <a:ext cx="355863" cy="362292"/>
            <a:chOff x="7529411" y="2414659"/>
            <a:chExt cx="355863" cy="362292"/>
          </a:xfrm>
        </p:grpSpPr>
        <p:sp>
          <p:nvSpPr>
            <p:cNvPr id="10723" name="Google Shape;10723;p62"/>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2"/>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2"/>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2"/>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2"/>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2"/>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2"/>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2"/>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2"/>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2"/>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2"/>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2"/>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62"/>
          <p:cNvGrpSpPr/>
          <p:nvPr/>
        </p:nvGrpSpPr>
        <p:grpSpPr>
          <a:xfrm>
            <a:off x="5733194" y="2257468"/>
            <a:ext cx="446826" cy="327059"/>
            <a:chOff x="5733194" y="2431718"/>
            <a:chExt cx="446826" cy="327059"/>
          </a:xfrm>
        </p:grpSpPr>
        <p:sp>
          <p:nvSpPr>
            <p:cNvPr id="10736" name="Google Shape;10736;p62"/>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2"/>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2"/>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9" name="Google Shape;10739;p62"/>
          <p:cNvGrpSpPr/>
          <p:nvPr/>
        </p:nvGrpSpPr>
        <p:grpSpPr>
          <a:xfrm>
            <a:off x="4876780" y="2243814"/>
            <a:ext cx="407774" cy="356627"/>
            <a:chOff x="4876780" y="2418064"/>
            <a:chExt cx="407774" cy="356627"/>
          </a:xfrm>
        </p:grpSpPr>
        <p:sp>
          <p:nvSpPr>
            <p:cNvPr id="10740" name="Google Shape;10740;p62"/>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2"/>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2"/>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2"/>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2"/>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2"/>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2"/>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2"/>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62"/>
          <p:cNvGrpSpPr/>
          <p:nvPr/>
        </p:nvGrpSpPr>
        <p:grpSpPr>
          <a:xfrm>
            <a:off x="7070872" y="2236621"/>
            <a:ext cx="398321" cy="371013"/>
            <a:chOff x="7070872" y="2410871"/>
            <a:chExt cx="398321" cy="371013"/>
          </a:xfrm>
        </p:grpSpPr>
        <p:sp>
          <p:nvSpPr>
            <p:cNvPr id="10749" name="Google Shape;10749;p62"/>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2"/>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2"/>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2"/>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3" name="Google Shape;10753;p62"/>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4" name="Google Shape;10754;p62"/>
          <p:cNvGrpSpPr/>
          <p:nvPr/>
        </p:nvGrpSpPr>
        <p:grpSpPr>
          <a:xfrm>
            <a:off x="5318259" y="2807861"/>
            <a:ext cx="371013" cy="220787"/>
            <a:chOff x="5318259" y="2982111"/>
            <a:chExt cx="371013" cy="220787"/>
          </a:xfrm>
        </p:grpSpPr>
        <p:sp>
          <p:nvSpPr>
            <p:cNvPr id="10755" name="Google Shape;10755;p62"/>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2"/>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2"/>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2"/>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2"/>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2"/>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2"/>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2"/>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62"/>
          <p:cNvGrpSpPr/>
          <p:nvPr/>
        </p:nvGrpSpPr>
        <p:grpSpPr>
          <a:xfrm>
            <a:off x="7073928" y="2731507"/>
            <a:ext cx="371395" cy="371809"/>
            <a:chOff x="7073928" y="2905757"/>
            <a:chExt cx="371395" cy="371809"/>
          </a:xfrm>
        </p:grpSpPr>
        <p:sp>
          <p:nvSpPr>
            <p:cNvPr id="10764" name="Google Shape;10764;p62"/>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2"/>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2"/>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62"/>
          <p:cNvGrpSpPr/>
          <p:nvPr/>
        </p:nvGrpSpPr>
        <p:grpSpPr>
          <a:xfrm>
            <a:off x="6188327" y="2781158"/>
            <a:ext cx="371395" cy="272857"/>
            <a:chOff x="6188327" y="2955408"/>
            <a:chExt cx="371395" cy="272857"/>
          </a:xfrm>
        </p:grpSpPr>
        <p:sp>
          <p:nvSpPr>
            <p:cNvPr id="10768" name="Google Shape;10768;p62"/>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2"/>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62"/>
          <p:cNvGrpSpPr/>
          <p:nvPr/>
        </p:nvGrpSpPr>
        <p:grpSpPr>
          <a:xfrm>
            <a:off x="7521454" y="2731889"/>
            <a:ext cx="359651" cy="371013"/>
            <a:chOff x="7521454" y="2906139"/>
            <a:chExt cx="359651" cy="371013"/>
          </a:xfrm>
        </p:grpSpPr>
        <p:sp>
          <p:nvSpPr>
            <p:cNvPr id="10771" name="Google Shape;10771;p62"/>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2"/>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2"/>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2"/>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2"/>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62"/>
          <p:cNvGrpSpPr/>
          <p:nvPr/>
        </p:nvGrpSpPr>
        <p:grpSpPr>
          <a:xfrm>
            <a:off x="5782845" y="2732271"/>
            <a:ext cx="301661" cy="371013"/>
            <a:chOff x="5782845" y="2906521"/>
            <a:chExt cx="301661" cy="371013"/>
          </a:xfrm>
        </p:grpSpPr>
        <p:sp>
          <p:nvSpPr>
            <p:cNvPr id="10777" name="Google Shape;10777;p62"/>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2"/>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2"/>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62"/>
          <p:cNvGrpSpPr/>
          <p:nvPr/>
        </p:nvGrpSpPr>
        <p:grpSpPr>
          <a:xfrm>
            <a:off x="3539102" y="2253299"/>
            <a:ext cx="355099" cy="355481"/>
            <a:chOff x="3539102" y="2427549"/>
            <a:chExt cx="355099" cy="355481"/>
          </a:xfrm>
        </p:grpSpPr>
        <p:sp>
          <p:nvSpPr>
            <p:cNvPr id="10781" name="Google Shape;10781;p62"/>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2"/>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62"/>
          <p:cNvGrpSpPr/>
          <p:nvPr/>
        </p:nvGrpSpPr>
        <p:grpSpPr>
          <a:xfrm>
            <a:off x="6630539" y="2743252"/>
            <a:ext cx="371777" cy="349434"/>
            <a:chOff x="6630539" y="2917502"/>
            <a:chExt cx="371777" cy="349434"/>
          </a:xfrm>
        </p:grpSpPr>
        <p:sp>
          <p:nvSpPr>
            <p:cNvPr id="10784" name="Google Shape;10784;p62"/>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2"/>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2"/>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2"/>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2"/>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2"/>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2"/>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62"/>
          <p:cNvGrpSpPr/>
          <p:nvPr/>
        </p:nvGrpSpPr>
        <p:grpSpPr>
          <a:xfrm>
            <a:off x="2171474" y="3194979"/>
            <a:ext cx="408156" cy="343737"/>
            <a:chOff x="2171474" y="3369229"/>
            <a:chExt cx="408156" cy="343737"/>
          </a:xfrm>
        </p:grpSpPr>
        <p:sp>
          <p:nvSpPr>
            <p:cNvPr id="10792" name="Google Shape;10792;p62"/>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2"/>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2"/>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2"/>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62"/>
          <p:cNvGrpSpPr/>
          <p:nvPr/>
        </p:nvGrpSpPr>
        <p:grpSpPr>
          <a:xfrm>
            <a:off x="4891198" y="2750858"/>
            <a:ext cx="334634" cy="334634"/>
            <a:chOff x="4891198" y="2925108"/>
            <a:chExt cx="334634" cy="334634"/>
          </a:xfrm>
        </p:grpSpPr>
        <p:sp>
          <p:nvSpPr>
            <p:cNvPr id="10797" name="Google Shape;10797;p62"/>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2"/>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2"/>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2"/>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2"/>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2"/>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2"/>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2"/>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62"/>
          <p:cNvGrpSpPr/>
          <p:nvPr/>
        </p:nvGrpSpPr>
        <p:grpSpPr>
          <a:xfrm>
            <a:off x="7976174" y="2750858"/>
            <a:ext cx="334666" cy="334634"/>
            <a:chOff x="7976174" y="2925108"/>
            <a:chExt cx="334666" cy="334634"/>
          </a:xfrm>
        </p:grpSpPr>
        <p:sp>
          <p:nvSpPr>
            <p:cNvPr id="10806" name="Google Shape;10806;p62"/>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2"/>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2"/>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2"/>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2"/>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2"/>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2"/>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2"/>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2"/>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62"/>
          <p:cNvGrpSpPr/>
          <p:nvPr/>
        </p:nvGrpSpPr>
        <p:grpSpPr>
          <a:xfrm>
            <a:off x="3091957" y="3199881"/>
            <a:ext cx="354717" cy="332757"/>
            <a:chOff x="3091957" y="3374131"/>
            <a:chExt cx="354717" cy="332757"/>
          </a:xfrm>
        </p:grpSpPr>
        <p:sp>
          <p:nvSpPr>
            <p:cNvPr id="10816" name="Google Shape;10816;p62"/>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2"/>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2"/>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2"/>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2"/>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2"/>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62"/>
          <p:cNvGrpSpPr/>
          <p:nvPr/>
        </p:nvGrpSpPr>
        <p:grpSpPr>
          <a:xfrm>
            <a:off x="3988156" y="3205960"/>
            <a:ext cx="353954" cy="318880"/>
            <a:chOff x="3988156" y="3380210"/>
            <a:chExt cx="353954" cy="318880"/>
          </a:xfrm>
        </p:grpSpPr>
        <p:sp>
          <p:nvSpPr>
            <p:cNvPr id="10823" name="Google Shape;10823;p62"/>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2"/>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2"/>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2"/>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2"/>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62"/>
          <p:cNvGrpSpPr/>
          <p:nvPr/>
        </p:nvGrpSpPr>
        <p:grpSpPr>
          <a:xfrm>
            <a:off x="3541011" y="3193070"/>
            <a:ext cx="348257" cy="346188"/>
            <a:chOff x="3541011" y="3367320"/>
            <a:chExt cx="348257" cy="346188"/>
          </a:xfrm>
        </p:grpSpPr>
        <p:sp>
          <p:nvSpPr>
            <p:cNvPr id="10829" name="Google Shape;10829;p62"/>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2"/>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2"/>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2"/>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62"/>
          <p:cNvGrpSpPr/>
          <p:nvPr/>
        </p:nvGrpSpPr>
        <p:grpSpPr>
          <a:xfrm>
            <a:off x="1314678" y="3183967"/>
            <a:ext cx="334666" cy="365348"/>
            <a:chOff x="1314678" y="3358217"/>
            <a:chExt cx="334666" cy="365348"/>
          </a:xfrm>
        </p:grpSpPr>
        <p:sp>
          <p:nvSpPr>
            <p:cNvPr id="10834" name="Google Shape;10834;p62"/>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2"/>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2"/>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2"/>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2"/>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62"/>
          <p:cNvGrpSpPr/>
          <p:nvPr/>
        </p:nvGrpSpPr>
        <p:grpSpPr>
          <a:xfrm>
            <a:off x="1748582" y="3198385"/>
            <a:ext cx="359269" cy="335780"/>
            <a:chOff x="1748582" y="3372635"/>
            <a:chExt cx="359269" cy="335780"/>
          </a:xfrm>
        </p:grpSpPr>
        <p:sp>
          <p:nvSpPr>
            <p:cNvPr id="10840" name="Google Shape;10840;p62"/>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1" name="Google Shape;10841;p62"/>
            <p:cNvGrpSpPr/>
            <p:nvPr/>
          </p:nvGrpSpPr>
          <p:grpSpPr>
            <a:xfrm>
              <a:off x="1748582" y="3372635"/>
              <a:ext cx="333520" cy="335780"/>
              <a:chOff x="1748582" y="3372635"/>
              <a:chExt cx="333520" cy="335780"/>
            </a:xfrm>
          </p:grpSpPr>
          <p:sp>
            <p:nvSpPr>
              <p:cNvPr id="10842" name="Google Shape;10842;p62"/>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2"/>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2"/>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45" name="Google Shape;10845;p62"/>
          <p:cNvGrpSpPr/>
          <p:nvPr/>
        </p:nvGrpSpPr>
        <p:grpSpPr>
          <a:xfrm>
            <a:off x="2640993" y="3183585"/>
            <a:ext cx="365348" cy="364966"/>
            <a:chOff x="2640993" y="3357835"/>
            <a:chExt cx="365348" cy="364966"/>
          </a:xfrm>
        </p:grpSpPr>
        <p:sp>
          <p:nvSpPr>
            <p:cNvPr id="10846" name="Google Shape;10846;p62"/>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2"/>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2"/>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2"/>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2"/>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2"/>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2"/>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2"/>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2"/>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2"/>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62"/>
          <p:cNvGrpSpPr/>
          <p:nvPr/>
        </p:nvGrpSpPr>
        <p:grpSpPr>
          <a:xfrm>
            <a:off x="4886264" y="3191924"/>
            <a:ext cx="350548" cy="350198"/>
            <a:chOff x="4886264" y="3366174"/>
            <a:chExt cx="350548" cy="350198"/>
          </a:xfrm>
        </p:grpSpPr>
        <p:sp>
          <p:nvSpPr>
            <p:cNvPr id="10857" name="Google Shape;10857;p62"/>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2"/>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2"/>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2"/>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2"/>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2"/>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2"/>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2"/>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2"/>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2"/>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2"/>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2"/>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2"/>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62"/>
          <p:cNvGrpSpPr/>
          <p:nvPr/>
        </p:nvGrpSpPr>
        <p:grpSpPr>
          <a:xfrm>
            <a:off x="5331913" y="3239697"/>
            <a:ext cx="347143" cy="254684"/>
            <a:chOff x="5331913" y="3413947"/>
            <a:chExt cx="347143" cy="254684"/>
          </a:xfrm>
        </p:grpSpPr>
        <p:sp>
          <p:nvSpPr>
            <p:cNvPr id="10871" name="Google Shape;10871;p62"/>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2"/>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2"/>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2"/>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2"/>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2"/>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62"/>
          <p:cNvGrpSpPr/>
          <p:nvPr/>
        </p:nvGrpSpPr>
        <p:grpSpPr>
          <a:xfrm>
            <a:off x="5776798" y="3235528"/>
            <a:ext cx="346379" cy="264518"/>
            <a:chOff x="5776798" y="3409778"/>
            <a:chExt cx="346379" cy="264518"/>
          </a:xfrm>
        </p:grpSpPr>
        <p:sp>
          <p:nvSpPr>
            <p:cNvPr id="10878" name="Google Shape;10878;p62"/>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2"/>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2"/>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2"/>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2"/>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2"/>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62"/>
          <p:cNvGrpSpPr/>
          <p:nvPr/>
        </p:nvGrpSpPr>
        <p:grpSpPr>
          <a:xfrm>
            <a:off x="7108015" y="3222255"/>
            <a:ext cx="344883" cy="290299"/>
            <a:chOff x="7108015" y="3396505"/>
            <a:chExt cx="344883" cy="290299"/>
          </a:xfrm>
        </p:grpSpPr>
        <p:sp>
          <p:nvSpPr>
            <p:cNvPr id="10885" name="Google Shape;10885;p62"/>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2"/>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2"/>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2"/>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62"/>
          <p:cNvGrpSpPr/>
          <p:nvPr/>
        </p:nvGrpSpPr>
        <p:grpSpPr>
          <a:xfrm>
            <a:off x="7551754" y="3216558"/>
            <a:ext cx="344883" cy="301311"/>
            <a:chOff x="7551754" y="3390808"/>
            <a:chExt cx="344883" cy="301311"/>
          </a:xfrm>
        </p:grpSpPr>
        <p:sp>
          <p:nvSpPr>
            <p:cNvPr id="10890" name="Google Shape;10890;p62"/>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2"/>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2"/>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2"/>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2"/>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2"/>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2"/>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2"/>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2"/>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2"/>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2"/>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62"/>
          <p:cNvGrpSpPr/>
          <p:nvPr/>
        </p:nvGrpSpPr>
        <p:grpSpPr>
          <a:xfrm>
            <a:off x="6707084" y="3213153"/>
            <a:ext cx="261145" cy="308504"/>
            <a:chOff x="6707084" y="3387403"/>
            <a:chExt cx="261145" cy="308504"/>
          </a:xfrm>
        </p:grpSpPr>
        <p:sp>
          <p:nvSpPr>
            <p:cNvPr id="10902" name="Google Shape;10902;p62"/>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2"/>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2"/>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2"/>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62"/>
          <p:cNvGrpSpPr/>
          <p:nvPr/>
        </p:nvGrpSpPr>
        <p:grpSpPr>
          <a:xfrm>
            <a:off x="848978" y="4123387"/>
            <a:ext cx="377824" cy="324418"/>
            <a:chOff x="848978" y="4297637"/>
            <a:chExt cx="377824" cy="324418"/>
          </a:xfrm>
        </p:grpSpPr>
        <p:sp>
          <p:nvSpPr>
            <p:cNvPr id="10907" name="Google Shape;10907;p62"/>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2"/>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9" name="Google Shape;10909;p62"/>
          <p:cNvGrpSpPr/>
          <p:nvPr/>
        </p:nvGrpSpPr>
        <p:grpSpPr>
          <a:xfrm>
            <a:off x="1754279" y="4112343"/>
            <a:ext cx="351439" cy="345965"/>
            <a:chOff x="1754279" y="4286593"/>
            <a:chExt cx="351439" cy="345965"/>
          </a:xfrm>
        </p:grpSpPr>
        <p:sp>
          <p:nvSpPr>
            <p:cNvPr id="10910" name="Google Shape;10910;p62"/>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2"/>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2"/>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2"/>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2"/>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62"/>
          <p:cNvGrpSpPr/>
          <p:nvPr/>
        </p:nvGrpSpPr>
        <p:grpSpPr>
          <a:xfrm>
            <a:off x="3996113" y="4116926"/>
            <a:ext cx="336512" cy="335048"/>
            <a:chOff x="3996113" y="4291176"/>
            <a:chExt cx="336512" cy="335048"/>
          </a:xfrm>
        </p:grpSpPr>
        <p:sp>
          <p:nvSpPr>
            <p:cNvPr id="10916" name="Google Shape;10916;p62"/>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2"/>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2"/>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9" name="Google Shape;10919;p62"/>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0" name="Google Shape;10920;p62"/>
          <p:cNvGrpSpPr/>
          <p:nvPr/>
        </p:nvGrpSpPr>
        <p:grpSpPr>
          <a:xfrm>
            <a:off x="2179081" y="4111261"/>
            <a:ext cx="397525" cy="348670"/>
            <a:chOff x="2179081" y="4285511"/>
            <a:chExt cx="397525" cy="348670"/>
          </a:xfrm>
        </p:grpSpPr>
        <p:sp>
          <p:nvSpPr>
            <p:cNvPr id="10921" name="Google Shape;10921;p62"/>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2"/>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62"/>
          <p:cNvGrpSpPr/>
          <p:nvPr/>
        </p:nvGrpSpPr>
        <p:grpSpPr>
          <a:xfrm>
            <a:off x="3584201" y="4120746"/>
            <a:ext cx="267574" cy="329415"/>
            <a:chOff x="3584201" y="4294996"/>
            <a:chExt cx="267574" cy="329415"/>
          </a:xfrm>
        </p:grpSpPr>
        <p:sp>
          <p:nvSpPr>
            <p:cNvPr id="10924" name="Google Shape;10924;p62"/>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2"/>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2"/>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2"/>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62"/>
          <p:cNvGrpSpPr/>
          <p:nvPr/>
        </p:nvGrpSpPr>
        <p:grpSpPr>
          <a:xfrm>
            <a:off x="3082855" y="4121478"/>
            <a:ext cx="375946" cy="327823"/>
            <a:chOff x="3082855" y="4295728"/>
            <a:chExt cx="375946" cy="327823"/>
          </a:xfrm>
        </p:grpSpPr>
        <p:sp>
          <p:nvSpPr>
            <p:cNvPr id="10929" name="Google Shape;10929;p62"/>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2"/>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2"/>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2"/>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2"/>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2"/>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2"/>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2"/>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2"/>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2"/>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2"/>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0" name="Google Shape;10940;p62"/>
          <p:cNvGrpSpPr/>
          <p:nvPr/>
        </p:nvGrpSpPr>
        <p:grpSpPr>
          <a:xfrm>
            <a:off x="2749016" y="4116926"/>
            <a:ext cx="150831" cy="336926"/>
            <a:chOff x="2749016" y="4291176"/>
            <a:chExt cx="150831" cy="336926"/>
          </a:xfrm>
        </p:grpSpPr>
        <p:sp>
          <p:nvSpPr>
            <p:cNvPr id="10941" name="Google Shape;10941;p62"/>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2"/>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2"/>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2"/>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62"/>
          <p:cNvGrpSpPr/>
          <p:nvPr/>
        </p:nvGrpSpPr>
        <p:grpSpPr>
          <a:xfrm>
            <a:off x="7127716" y="4105182"/>
            <a:ext cx="248254" cy="361942"/>
            <a:chOff x="7127716" y="4279432"/>
            <a:chExt cx="248254" cy="361942"/>
          </a:xfrm>
        </p:grpSpPr>
        <p:sp>
          <p:nvSpPr>
            <p:cNvPr id="10946" name="Google Shape;10946;p62"/>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2"/>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2"/>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2"/>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2"/>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2"/>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2"/>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2"/>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2"/>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62"/>
          <p:cNvGrpSpPr/>
          <p:nvPr/>
        </p:nvGrpSpPr>
        <p:grpSpPr>
          <a:xfrm>
            <a:off x="7565408" y="4105182"/>
            <a:ext cx="248255" cy="361942"/>
            <a:chOff x="7565408" y="4279432"/>
            <a:chExt cx="248255" cy="361942"/>
          </a:xfrm>
        </p:grpSpPr>
        <p:sp>
          <p:nvSpPr>
            <p:cNvPr id="10956" name="Google Shape;10956;p62"/>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2"/>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2"/>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2"/>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2"/>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2"/>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2"/>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2"/>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62"/>
          <p:cNvGrpSpPr/>
          <p:nvPr/>
        </p:nvGrpSpPr>
        <p:grpSpPr>
          <a:xfrm>
            <a:off x="6264109" y="4105182"/>
            <a:ext cx="225498" cy="361560"/>
            <a:chOff x="6264109" y="4279432"/>
            <a:chExt cx="225498" cy="361560"/>
          </a:xfrm>
        </p:grpSpPr>
        <p:sp>
          <p:nvSpPr>
            <p:cNvPr id="10965" name="Google Shape;10965;p62"/>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2"/>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62"/>
          <p:cNvGrpSpPr/>
          <p:nvPr/>
        </p:nvGrpSpPr>
        <p:grpSpPr>
          <a:xfrm>
            <a:off x="7929578" y="4110115"/>
            <a:ext cx="395266" cy="351312"/>
            <a:chOff x="7929578" y="4284365"/>
            <a:chExt cx="395266" cy="351312"/>
          </a:xfrm>
        </p:grpSpPr>
        <p:sp>
          <p:nvSpPr>
            <p:cNvPr id="10968" name="Google Shape;10968;p62"/>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2"/>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2"/>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2"/>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62"/>
          <p:cNvGrpSpPr/>
          <p:nvPr/>
        </p:nvGrpSpPr>
        <p:grpSpPr>
          <a:xfrm>
            <a:off x="6595502" y="4149527"/>
            <a:ext cx="426315" cy="332826"/>
            <a:chOff x="6639652" y="4323777"/>
            <a:chExt cx="426315" cy="332826"/>
          </a:xfrm>
        </p:grpSpPr>
        <p:sp>
          <p:nvSpPr>
            <p:cNvPr id="10973" name="Google Shape;10973;p62"/>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2"/>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2"/>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2"/>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2"/>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2"/>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2"/>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2"/>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2"/>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2"/>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62"/>
          <p:cNvGrpSpPr/>
          <p:nvPr/>
        </p:nvGrpSpPr>
        <p:grpSpPr>
          <a:xfrm>
            <a:off x="5357662" y="4123387"/>
            <a:ext cx="287275" cy="326296"/>
            <a:chOff x="5357662" y="4297637"/>
            <a:chExt cx="287275" cy="326296"/>
          </a:xfrm>
        </p:grpSpPr>
        <p:sp>
          <p:nvSpPr>
            <p:cNvPr id="10984" name="Google Shape;10984;p62"/>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2"/>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2"/>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2"/>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2"/>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62"/>
          <p:cNvGrpSpPr/>
          <p:nvPr/>
        </p:nvGrpSpPr>
        <p:grpSpPr>
          <a:xfrm>
            <a:off x="5774124" y="4120300"/>
            <a:ext cx="331611" cy="331674"/>
            <a:chOff x="5774124" y="4294550"/>
            <a:chExt cx="331611" cy="331674"/>
          </a:xfrm>
        </p:grpSpPr>
        <p:sp>
          <p:nvSpPr>
            <p:cNvPr id="10990" name="Google Shape;10990;p62"/>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2"/>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62"/>
          <p:cNvGrpSpPr/>
          <p:nvPr/>
        </p:nvGrpSpPr>
        <p:grpSpPr>
          <a:xfrm>
            <a:off x="4890434" y="4113139"/>
            <a:ext cx="345997" cy="346029"/>
            <a:chOff x="4890434" y="4287389"/>
            <a:chExt cx="345997" cy="346029"/>
          </a:xfrm>
        </p:grpSpPr>
        <p:sp>
          <p:nvSpPr>
            <p:cNvPr id="10993" name="Google Shape;10993;p62"/>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2"/>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2"/>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2"/>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2"/>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2"/>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2"/>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62"/>
          <p:cNvGrpSpPr/>
          <p:nvPr/>
        </p:nvGrpSpPr>
        <p:grpSpPr>
          <a:xfrm>
            <a:off x="2165809" y="3636809"/>
            <a:ext cx="422542" cy="342973"/>
            <a:chOff x="2165809" y="3811059"/>
            <a:chExt cx="422542" cy="342973"/>
          </a:xfrm>
        </p:grpSpPr>
        <p:sp>
          <p:nvSpPr>
            <p:cNvPr id="11001" name="Google Shape;11001;p62"/>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2"/>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2"/>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2"/>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2"/>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2"/>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2"/>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2"/>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2"/>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2"/>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2"/>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2"/>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2"/>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2"/>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2"/>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2"/>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2"/>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2"/>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9" name="Google Shape;11019;p62"/>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0" name="Google Shape;11020;p62"/>
          <p:cNvGrpSpPr/>
          <p:nvPr/>
        </p:nvGrpSpPr>
        <p:grpSpPr>
          <a:xfrm>
            <a:off x="903530" y="3631875"/>
            <a:ext cx="264550" cy="353222"/>
            <a:chOff x="903530" y="3806125"/>
            <a:chExt cx="264550" cy="353222"/>
          </a:xfrm>
        </p:grpSpPr>
        <p:sp>
          <p:nvSpPr>
            <p:cNvPr id="11021" name="Google Shape;11021;p62"/>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2"/>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2"/>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2"/>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62"/>
          <p:cNvGrpSpPr/>
          <p:nvPr/>
        </p:nvGrpSpPr>
        <p:grpSpPr>
          <a:xfrm>
            <a:off x="850092" y="3178684"/>
            <a:ext cx="369517" cy="375660"/>
            <a:chOff x="850092" y="3352934"/>
            <a:chExt cx="369517" cy="375660"/>
          </a:xfrm>
        </p:grpSpPr>
        <p:sp>
          <p:nvSpPr>
            <p:cNvPr id="11026" name="Google Shape;11026;p62"/>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2"/>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2"/>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2"/>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2"/>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62"/>
          <p:cNvGrpSpPr/>
          <p:nvPr/>
        </p:nvGrpSpPr>
        <p:grpSpPr>
          <a:xfrm>
            <a:off x="2611458" y="3642124"/>
            <a:ext cx="426329" cy="332375"/>
            <a:chOff x="2611458" y="3816374"/>
            <a:chExt cx="426329" cy="332375"/>
          </a:xfrm>
        </p:grpSpPr>
        <p:sp>
          <p:nvSpPr>
            <p:cNvPr id="11032" name="Google Shape;11032;p62"/>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2"/>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2"/>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2"/>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2"/>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2"/>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2"/>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2"/>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2"/>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2"/>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2" name="Google Shape;11042;p62"/>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3" name="Google Shape;11043;p62"/>
          <p:cNvGrpSpPr/>
          <p:nvPr/>
        </p:nvGrpSpPr>
        <p:grpSpPr>
          <a:xfrm>
            <a:off x="4019984" y="3631143"/>
            <a:ext cx="293704" cy="353954"/>
            <a:chOff x="4019984" y="3805393"/>
            <a:chExt cx="293704" cy="353954"/>
          </a:xfrm>
        </p:grpSpPr>
        <p:sp>
          <p:nvSpPr>
            <p:cNvPr id="11044" name="Google Shape;11044;p62"/>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2"/>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62"/>
          <p:cNvGrpSpPr/>
          <p:nvPr/>
        </p:nvGrpSpPr>
        <p:grpSpPr>
          <a:xfrm>
            <a:off x="8006505" y="3215794"/>
            <a:ext cx="323654" cy="303189"/>
            <a:chOff x="8006505" y="3390044"/>
            <a:chExt cx="323654" cy="303189"/>
          </a:xfrm>
        </p:grpSpPr>
        <p:sp>
          <p:nvSpPr>
            <p:cNvPr id="11047" name="Google Shape;11047;p62"/>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2"/>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2"/>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2"/>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2"/>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2"/>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62"/>
          <p:cNvGrpSpPr/>
          <p:nvPr/>
        </p:nvGrpSpPr>
        <p:grpSpPr>
          <a:xfrm>
            <a:off x="1299146" y="3632257"/>
            <a:ext cx="367990" cy="351312"/>
            <a:chOff x="1299146" y="3806507"/>
            <a:chExt cx="367990" cy="351312"/>
          </a:xfrm>
        </p:grpSpPr>
        <p:sp>
          <p:nvSpPr>
            <p:cNvPr id="11054" name="Google Shape;11054;p62"/>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2"/>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6" name="Google Shape;11056;p62"/>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7" name="Google Shape;11057;p62"/>
          <p:cNvGrpSpPr/>
          <p:nvPr/>
        </p:nvGrpSpPr>
        <p:grpSpPr>
          <a:xfrm>
            <a:off x="7550258" y="3658420"/>
            <a:ext cx="371395" cy="301279"/>
            <a:chOff x="7550258" y="3832670"/>
            <a:chExt cx="371395" cy="301279"/>
          </a:xfrm>
        </p:grpSpPr>
        <p:sp>
          <p:nvSpPr>
            <p:cNvPr id="11058" name="Google Shape;11058;p62"/>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2"/>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2"/>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2"/>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2"/>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2"/>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2"/>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2"/>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2"/>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2"/>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2"/>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2"/>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2"/>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2"/>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2"/>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2"/>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2"/>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2"/>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6" name="Google Shape;11076;p62"/>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7" name="Google Shape;11077;p62"/>
          <p:cNvGrpSpPr/>
          <p:nvPr/>
        </p:nvGrpSpPr>
        <p:grpSpPr>
          <a:xfrm>
            <a:off x="6659725" y="3633785"/>
            <a:ext cx="367608" cy="350548"/>
            <a:chOff x="6659725" y="3808035"/>
            <a:chExt cx="367608" cy="350548"/>
          </a:xfrm>
        </p:grpSpPr>
        <p:sp>
          <p:nvSpPr>
            <p:cNvPr id="11078" name="Google Shape;11078;p62"/>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2"/>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62"/>
          <p:cNvGrpSpPr/>
          <p:nvPr/>
        </p:nvGrpSpPr>
        <p:grpSpPr>
          <a:xfrm>
            <a:off x="6219391" y="3642506"/>
            <a:ext cx="356627" cy="334252"/>
            <a:chOff x="6219391" y="3816756"/>
            <a:chExt cx="356627" cy="334252"/>
          </a:xfrm>
        </p:grpSpPr>
        <p:sp>
          <p:nvSpPr>
            <p:cNvPr id="11081" name="Google Shape;11081;p62"/>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2"/>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2"/>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2"/>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5" name="Google Shape;11085;p62"/>
          <p:cNvGrpSpPr/>
          <p:nvPr/>
        </p:nvGrpSpPr>
        <p:grpSpPr>
          <a:xfrm>
            <a:off x="5778676" y="3652722"/>
            <a:ext cx="349052" cy="313055"/>
            <a:chOff x="5778676" y="3826972"/>
            <a:chExt cx="349052" cy="313055"/>
          </a:xfrm>
        </p:grpSpPr>
        <p:sp>
          <p:nvSpPr>
            <p:cNvPr id="11086" name="Google Shape;11086;p62"/>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2"/>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2"/>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2"/>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2"/>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62"/>
          <p:cNvGrpSpPr/>
          <p:nvPr/>
        </p:nvGrpSpPr>
        <p:grpSpPr>
          <a:xfrm>
            <a:off x="5355784" y="3660297"/>
            <a:ext cx="299019" cy="297905"/>
            <a:chOff x="5355784" y="3834547"/>
            <a:chExt cx="299019" cy="297905"/>
          </a:xfrm>
        </p:grpSpPr>
        <p:sp>
          <p:nvSpPr>
            <p:cNvPr id="11092" name="Google Shape;11092;p62"/>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2"/>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2"/>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2"/>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62"/>
          <p:cNvGrpSpPr/>
          <p:nvPr/>
        </p:nvGrpSpPr>
        <p:grpSpPr>
          <a:xfrm>
            <a:off x="8036455" y="3633021"/>
            <a:ext cx="292176" cy="353985"/>
            <a:chOff x="8036455" y="3807271"/>
            <a:chExt cx="292176" cy="353985"/>
          </a:xfrm>
        </p:grpSpPr>
        <p:sp>
          <p:nvSpPr>
            <p:cNvPr id="11097" name="Google Shape;11097;p62"/>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2"/>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9" name="Google Shape;11099;p6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1100" name="Google Shape;11100;p6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1101" name="Google Shape;11101;p62"/>
          <p:cNvGrpSpPr/>
          <p:nvPr/>
        </p:nvGrpSpPr>
        <p:grpSpPr>
          <a:xfrm>
            <a:off x="4874902" y="3634549"/>
            <a:ext cx="345615" cy="350835"/>
            <a:chOff x="4874902" y="3808799"/>
            <a:chExt cx="345615" cy="350835"/>
          </a:xfrm>
        </p:grpSpPr>
        <p:sp>
          <p:nvSpPr>
            <p:cNvPr id="11102" name="Google Shape;11102;p62"/>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2"/>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2"/>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2"/>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2"/>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2"/>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2"/>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2"/>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2"/>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2"/>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2"/>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2"/>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2"/>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2"/>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2"/>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2"/>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2"/>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62"/>
          <p:cNvGrpSpPr/>
          <p:nvPr/>
        </p:nvGrpSpPr>
        <p:grpSpPr>
          <a:xfrm>
            <a:off x="3095745" y="3631143"/>
            <a:ext cx="352840" cy="354717"/>
            <a:chOff x="3095745" y="3805393"/>
            <a:chExt cx="352840" cy="354717"/>
          </a:xfrm>
        </p:grpSpPr>
        <p:sp>
          <p:nvSpPr>
            <p:cNvPr id="11120" name="Google Shape;11120;p62"/>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2"/>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2"/>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2"/>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2"/>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2"/>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29" name="Shape 11129"/>
        <p:cNvGrpSpPr/>
        <p:nvPr/>
      </p:nvGrpSpPr>
      <p:grpSpPr>
        <a:xfrm>
          <a:off x="0" y="0"/>
          <a:ext cx="0" cy="0"/>
          <a:chOff x="0" y="0"/>
          <a:chExt cx="0" cy="0"/>
        </a:xfrm>
      </p:grpSpPr>
      <p:grpSp>
        <p:nvGrpSpPr>
          <p:cNvPr id="11130" name="Google Shape;11130;p63"/>
          <p:cNvGrpSpPr/>
          <p:nvPr/>
        </p:nvGrpSpPr>
        <p:grpSpPr>
          <a:xfrm>
            <a:off x="2733780" y="4039081"/>
            <a:ext cx="342144" cy="362704"/>
            <a:chOff x="2704005" y="4258781"/>
            <a:chExt cx="342144" cy="362704"/>
          </a:xfrm>
        </p:grpSpPr>
        <p:sp>
          <p:nvSpPr>
            <p:cNvPr id="11131" name="Google Shape;11131;p63"/>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3"/>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3"/>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3"/>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3"/>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3"/>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3"/>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63"/>
          <p:cNvGrpSpPr/>
          <p:nvPr/>
        </p:nvGrpSpPr>
        <p:grpSpPr>
          <a:xfrm>
            <a:off x="2157462" y="4083096"/>
            <a:ext cx="347435" cy="363370"/>
            <a:chOff x="2157462" y="4258496"/>
            <a:chExt cx="347435" cy="363370"/>
          </a:xfrm>
        </p:grpSpPr>
        <p:sp>
          <p:nvSpPr>
            <p:cNvPr id="11139" name="Google Shape;11139;p63"/>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3"/>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3"/>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63"/>
          <p:cNvGrpSpPr/>
          <p:nvPr/>
        </p:nvGrpSpPr>
        <p:grpSpPr>
          <a:xfrm>
            <a:off x="4010963" y="3588381"/>
            <a:ext cx="343665" cy="363211"/>
            <a:chOff x="4010963" y="3763781"/>
            <a:chExt cx="343665" cy="363211"/>
          </a:xfrm>
        </p:grpSpPr>
        <p:sp>
          <p:nvSpPr>
            <p:cNvPr id="11143" name="Google Shape;11143;p63"/>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3"/>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3"/>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3"/>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3"/>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63"/>
          <p:cNvGrpSpPr/>
          <p:nvPr/>
        </p:nvGrpSpPr>
        <p:grpSpPr>
          <a:xfrm>
            <a:off x="2214042" y="3635109"/>
            <a:ext cx="368153" cy="311193"/>
            <a:chOff x="2214042" y="3810509"/>
            <a:chExt cx="368153" cy="311193"/>
          </a:xfrm>
        </p:grpSpPr>
        <p:sp>
          <p:nvSpPr>
            <p:cNvPr id="11149" name="Google Shape;11149;p63"/>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3"/>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63"/>
          <p:cNvGrpSpPr/>
          <p:nvPr/>
        </p:nvGrpSpPr>
        <p:grpSpPr>
          <a:xfrm>
            <a:off x="1797413" y="3606819"/>
            <a:ext cx="367805" cy="367773"/>
            <a:chOff x="1768938" y="3782219"/>
            <a:chExt cx="367805" cy="367773"/>
          </a:xfrm>
        </p:grpSpPr>
        <p:sp>
          <p:nvSpPr>
            <p:cNvPr id="11152" name="Google Shape;11152;p63"/>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3"/>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3"/>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3"/>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3"/>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7" name="Google Shape;11157;p63"/>
          <p:cNvGrpSpPr/>
          <p:nvPr/>
        </p:nvGrpSpPr>
        <p:grpSpPr>
          <a:xfrm>
            <a:off x="2681385" y="3623039"/>
            <a:ext cx="325544" cy="327413"/>
            <a:chOff x="2681385" y="3798439"/>
            <a:chExt cx="325544" cy="327413"/>
          </a:xfrm>
        </p:grpSpPr>
        <p:sp>
          <p:nvSpPr>
            <p:cNvPr id="11158" name="Google Shape;11158;p63"/>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3"/>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3"/>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3"/>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3"/>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3"/>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3"/>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63"/>
          <p:cNvGrpSpPr/>
          <p:nvPr/>
        </p:nvGrpSpPr>
        <p:grpSpPr>
          <a:xfrm>
            <a:off x="6243928" y="4088102"/>
            <a:ext cx="274254" cy="350824"/>
            <a:chOff x="6243928" y="4263502"/>
            <a:chExt cx="274254" cy="350824"/>
          </a:xfrm>
        </p:grpSpPr>
        <p:sp>
          <p:nvSpPr>
            <p:cNvPr id="11166" name="Google Shape;11166;p63"/>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3"/>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3"/>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3"/>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3"/>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3"/>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3"/>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3"/>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63"/>
          <p:cNvGrpSpPr/>
          <p:nvPr/>
        </p:nvGrpSpPr>
        <p:grpSpPr>
          <a:xfrm>
            <a:off x="3560600" y="3587938"/>
            <a:ext cx="352345" cy="363655"/>
            <a:chOff x="3560600" y="3763338"/>
            <a:chExt cx="352345" cy="363655"/>
          </a:xfrm>
        </p:grpSpPr>
        <p:sp>
          <p:nvSpPr>
            <p:cNvPr id="11175" name="Google Shape;11175;p63"/>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3"/>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3"/>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63"/>
          <p:cNvGrpSpPr/>
          <p:nvPr/>
        </p:nvGrpSpPr>
        <p:grpSpPr>
          <a:xfrm>
            <a:off x="5790556" y="4085852"/>
            <a:ext cx="279513" cy="356083"/>
            <a:chOff x="5790556" y="4261252"/>
            <a:chExt cx="279513" cy="356083"/>
          </a:xfrm>
        </p:grpSpPr>
        <p:sp>
          <p:nvSpPr>
            <p:cNvPr id="11179" name="Google Shape;11179;p63"/>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3"/>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3"/>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3"/>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3"/>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3"/>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3"/>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63"/>
          <p:cNvGrpSpPr/>
          <p:nvPr/>
        </p:nvGrpSpPr>
        <p:grpSpPr>
          <a:xfrm>
            <a:off x="5341333" y="4085852"/>
            <a:ext cx="278752" cy="356463"/>
            <a:chOff x="5341333" y="4261252"/>
            <a:chExt cx="278752" cy="356463"/>
          </a:xfrm>
        </p:grpSpPr>
        <p:sp>
          <p:nvSpPr>
            <p:cNvPr id="11187" name="Google Shape;11187;p63"/>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3"/>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3"/>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3"/>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3"/>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3"/>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3"/>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4" name="Google Shape;11194;p63"/>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5" name="Google Shape;11195;p63"/>
          <p:cNvGrpSpPr/>
          <p:nvPr/>
        </p:nvGrpSpPr>
        <p:grpSpPr>
          <a:xfrm>
            <a:off x="3103646" y="3590676"/>
            <a:ext cx="360233" cy="362451"/>
            <a:chOff x="3107608" y="3763401"/>
            <a:chExt cx="360233" cy="362451"/>
          </a:xfrm>
        </p:grpSpPr>
        <p:sp>
          <p:nvSpPr>
            <p:cNvPr id="11196" name="Google Shape;11196;p63"/>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3"/>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3"/>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63"/>
          <p:cNvGrpSpPr/>
          <p:nvPr/>
        </p:nvGrpSpPr>
        <p:grpSpPr>
          <a:xfrm>
            <a:off x="889343" y="3625827"/>
            <a:ext cx="351585" cy="339705"/>
            <a:chOff x="889343" y="3801227"/>
            <a:chExt cx="351585" cy="339705"/>
          </a:xfrm>
        </p:grpSpPr>
        <p:sp>
          <p:nvSpPr>
            <p:cNvPr id="11200" name="Google Shape;11200;p63"/>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3"/>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3"/>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3"/>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3"/>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63"/>
          <p:cNvGrpSpPr/>
          <p:nvPr/>
        </p:nvGrpSpPr>
        <p:grpSpPr>
          <a:xfrm>
            <a:off x="4896609" y="4085472"/>
            <a:ext cx="278784" cy="355323"/>
            <a:chOff x="4896609" y="4260872"/>
            <a:chExt cx="278784" cy="355323"/>
          </a:xfrm>
        </p:grpSpPr>
        <p:sp>
          <p:nvSpPr>
            <p:cNvPr id="11206" name="Google Shape;11206;p63"/>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3"/>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3"/>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3"/>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3"/>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3"/>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63"/>
          <p:cNvGrpSpPr/>
          <p:nvPr/>
        </p:nvGrpSpPr>
        <p:grpSpPr>
          <a:xfrm>
            <a:off x="7598438" y="4090731"/>
            <a:ext cx="260283" cy="345914"/>
            <a:chOff x="7598438" y="4266131"/>
            <a:chExt cx="260283" cy="345914"/>
          </a:xfrm>
        </p:grpSpPr>
        <p:sp>
          <p:nvSpPr>
            <p:cNvPr id="11213" name="Google Shape;11213;p63"/>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3"/>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3"/>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3"/>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3"/>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3"/>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3"/>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63"/>
          <p:cNvGrpSpPr/>
          <p:nvPr/>
        </p:nvGrpSpPr>
        <p:grpSpPr>
          <a:xfrm>
            <a:off x="1767069" y="3184746"/>
            <a:ext cx="286324" cy="348163"/>
            <a:chOff x="1767069" y="3360146"/>
            <a:chExt cx="286324" cy="348163"/>
          </a:xfrm>
        </p:grpSpPr>
        <p:sp>
          <p:nvSpPr>
            <p:cNvPr id="11221" name="Google Shape;11221;p63"/>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3"/>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3"/>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3"/>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3"/>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3"/>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3"/>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63"/>
          <p:cNvGrpSpPr/>
          <p:nvPr/>
        </p:nvGrpSpPr>
        <p:grpSpPr>
          <a:xfrm>
            <a:off x="7149944" y="4090731"/>
            <a:ext cx="260283" cy="345914"/>
            <a:chOff x="7149944" y="4266131"/>
            <a:chExt cx="260283" cy="345914"/>
          </a:xfrm>
        </p:grpSpPr>
        <p:sp>
          <p:nvSpPr>
            <p:cNvPr id="11229" name="Google Shape;11229;p63"/>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3"/>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3"/>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3"/>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3"/>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3"/>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63"/>
          <p:cNvGrpSpPr/>
          <p:nvPr/>
        </p:nvGrpSpPr>
        <p:grpSpPr>
          <a:xfrm>
            <a:off x="6695051" y="4083951"/>
            <a:ext cx="270104" cy="360233"/>
            <a:chOff x="6695051" y="4259351"/>
            <a:chExt cx="270104" cy="360233"/>
          </a:xfrm>
        </p:grpSpPr>
        <p:sp>
          <p:nvSpPr>
            <p:cNvPr id="11236" name="Google Shape;11236;p63"/>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3"/>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3"/>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3"/>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63"/>
          <p:cNvGrpSpPr/>
          <p:nvPr/>
        </p:nvGrpSpPr>
        <p:grpSpPr>
          <a:xfrm>
            <a:off x="8047661" y="4082051"/>
            <a:ext cx="277263" cy="362514"/>
            <a:chOff x="8047661" y="4257451"/>
            <a:chExt cx="277263" cy="362514"/>
          </a:xfrm>
        </p:grpSpPr>
        <p:sp>
          <p:nvSpPr>
            <p:cNvPr id="11241" name="Google Shape;11241;p63"/>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3"/>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3"/>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3"/>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63"/>
          <p:cNvGrpSpPr/>
          <p:nvPr/>
        </p:nvGrpSpPr>
        <p:grpSpPr>
          <a:xfrm>
            <a:off x="6248078" y="3609068"/>
            <a:ext cx="277263" cy="356115"/>
            <a:chOff x="6248078" y="3784468"/>
            <a:chExt cx="277263" cy="356115"/>
          </a:xfrm>
        </p:grpSpPr>
        <p:sp>
          <p:nvSpPr>
            <p:cNvPr id="11246" name="Google Shape;11246;p63"/>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3"/>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3"/>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3"/>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3"/>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63"/>
          <p:cNvGrpSpPr/>
          <p:nvPr/>
        </p:nvGrpSpPr>
        <p:grpSpPr>
          <a:xfrm>
            <a:off x="5800725" y="3610589"/>
            <a:ext cx="277644" cy="354594"/>
            <a:chOff x="5800725" y="3785989"/>
            <a:chExt cx="277644" cy="354594"/>
          </a:xfrm>
        </p:grpSpPr>
        <p:sp>
          <p:nvSpPr>
            <p:cNvPr id="11252" name="Google Shape;11252;p63"/>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3"/>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3"/>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3"/>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3"/>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3"/>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3"/>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63"/>
          <p:cNvGrpSpPr/>
          <p:nvPr/>
        </p:nvGrpSpPr>
        <p:grpSpPr>
          <a:xfrm>
            <a:off x="2206122" y="3185348"/>
            <a:ext cx="308183" cy="347561"/>
            <a:chOff x="2206122" y="3360748"/>
            <a:chExt cx="308183" cy="347561"/>
          </a:xfrm>
        </p:grpSpPr>
        <p:sp>
          <p:nvSpPr>
            <p:cNvPr id="11260" name="Google Shape;11260;p63"/>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3"/>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3"/>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3"/>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3"/>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63"/>
          <p:cNvGrpSpPr/>
          <p:nvPr/>
        </p:nvGrpSpPr>
        <p:grpSpPr>
          <a:xfrm>
            <a:off x="5353403" y="3610209"/>
            <a:ext cx="277992" cy="354974"/>
            <a:chOff x="5353403" y="3785609"/>
            <a:chExt cx="277992" cy="354974"/>
          </a:xfrm>
        </p:grpSpPr>
        <p:sp>
          <p:nvSpPr>
            <p:cNvPr id="11266" name="Google Shape;11266;p63"/>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3"/>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3"/>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3"/>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3"/>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3"/>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63"/>
          <p:cNvGrpSpPr/>
          <p:nvPr/>
        </p:nvGrpSpPr>
        <p:grpSpPr>
          <a:xfrm>
            <a:off x="4896229" y="3610589"/>
            <a:ext cx="278784" cy="354594"/>
            <a:chOff x="4896229" y="3785989"/>
            <a:chExt cx="278784" cy="354594"/>
          </a:xfrm>
        </p:grpSpPr>
        <p:sp>
          <p:nvSpPr>
            <p:cNvPr id="11273" name="Google Shape;11273;p63"/>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3"/>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3"/>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3"/>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3"/>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3"/>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63"/>
          <p:cNvGrpSpPr/>
          <p:nvPr/>
        </p:nvGrpSpPr>
        <p:grpSpPr>
          <a:xfrm>
            <a:off x="7592387" y="3612458"/>
            <a:ext cx="273874" cy="351204"/>
            <a:chOff x="7592387" y="3787858"/>
            <a:chExt cx="273874" cy="351204"/>
          </a:xfrm>
        </p:grpSpPr>
        <p:sp>
          <p:nvSpPr>
            <p:cNvPr id="11280" name="Google Shape;11280;p63"/>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3"/>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3"/>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3"/>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63"/>
          <p:cNvGrpSpPr/>
          <p:nvPr/>
        </p:nvGrpSpPr>
        <p:grpSpPr>
          <a:xfrm>
            <a:off x="7145794" y="3612458"/>
            <a:ext cx="274254" cy="350444"/>
            <a:chOff x="7145794" y="3787858"/>
            <a:chExt cx="274254" cy="350444"/>
          </a:xfrm>
        </p:grpSpPr>
        <p:sp>
          <p:nvSpPr>
            <p:cNvPr id="11285" name="Google Shape;11285;p63"/>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3"/>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3"/>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3"/>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3"/>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3"/>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1" name="Google Shape;11291;p63"/>
          <p:cNvGrpSpPr/>
          <p:nvPr/>
        </p:nvGrpSpPr>
        <p:grpSpPr>
          <a:xfrm>
            <a:off x="8054060" y="3611698"/>
            <a:ext cx="266334" cy="353834"/>
            <a:chOff x="8054060" y="3787098"/>
            <a:chExt cx="266334" cy="353834"/>
          </a:xfrm>
        </p:grpSpPr>
        <p:sp>
          <p:nvSpPr>
            <p:cNvPr id="11292" name="Google Shape;11292;p63"/>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3"/>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3"/>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3"/>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63"/>
          <p:cNvGrpSpPr/>
          <p:nvPr/>
        </p:nvGrpSpPr>
        <p:grpSpPr>
          <a:xfrm>
            <a:off x="6702211" y="3607199"/>
            <a:ext cx="270104" cy="361754"/>
            <a:chOff x="6702211" y="3782599"/>
            <a:chExt cx="270104" cy="361754"/>
          </a:xfrm>
        </p:grpSpPr>
        <p:sp>
          <p:nvSpPr>
            <p:cNvPr id="11297" name="Google Shape;11297;p63"/>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3"/>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3"/>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3"/>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3"/>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63"/>
          <p:cNvGrpSpPr/>
          <p:nvPr/>
        </p:nvGrpSpPr>
        <p:grpSpPr>
          <a:xfrm>
            <a:off x="3516886" y="3263327"/>
            <a:ext cx="391854" cy="269922"/>
            <a:chOff x="3516850" y="3406526"/>
            <a:chExt cx="369674" cy="254644"/>
          </a:xfrm>
        </p:grpSpPr>
        <p:sp>
          <p:nvSpPr>
            <p:cNvPr id="11303" name="Google Shape;11303;p63"/>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3"/>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3"/>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3"/>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7" name="Google Shape;11307;p63"/>
          <p:cNvGrpSpPr/>
          <p:nvPr/>
        </p:nvGrpSpPr>
        <p:grpSpPr>
          <a:xfrm>
            <a:off x="1310655" y="3185127"/>
            <a:ext cx="306314" cy="347403"/>
            <a:chOff x="1310655" y="3360527"/>
            <a:chExt cx="306314" cy="347403"/>
          </a:xfrm>
        </p:grpSpPr>
        <p:sp>
          <p:nvSpPr>
            <p:cNvPr id="11308" name="Google Shape;11308;p63"/>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3"/>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3"/>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3"/>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3"/>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63"/>
          <p:cNvGrpSpPr/>
          <p:nvPr/>
        </p:nvGrpSpPr>
        <p:grpSpPr>
          <a:xfrm>
            <a:off x="3119678" y="3184746"/>
            <a:ext cx="269343" cy="348543"/>
            <a:chOff x="3119678" y="3360146"/>
            <a:chExt cx="269343" cy="348543"/>
          </a:xfrm>
        </p:grpSpPr>
        <p:sp>
          <p:nvSpPr>
            <p:cNvPr id="11314" name="Google Shape;11314;p63"/>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3"/>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3"/>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3"/>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3"/>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3"/>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3"/>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63"/>
          <p:cNvGrpSpPr/>
          <p:nvPr/>
        </p:nvGrpSpPr>
        <p:grpSpPr>
          <a:xfrm>
            <a:off x="3967213" y="3181547"/>
            <a:ext cx="368185" cy="354753"/>
            <a:chOff x="3967213" y="3356947"/>
            <a:chExt cx="368185" cy="354753"/>
          </a:xfrm>
        </p:grpSpPr>
        <p:sp>
          <p:nvSpPr>
            <p:cNvPr id="11322" name="Google Shape;11322;p63"/>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3"/>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3"/>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3"/>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3"/>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63"/>
          <p:cNvGrpSpPr/>
          <p:nvPr/>
        </p:nvGrpSpPr>
        <p:grpSpPr>
          <a:xfrm>
            <a:off x="871254" y="3184746"/>
            <a:ext cx="285183" cy="347023"/>
            <a:chOff x="871254" y="3360146"/>
            <a:chExt cx="285183" cy="347023"/>
          </a:xfrm>
        </p:grpSpPr>
        <p:sp>
          <p:nvSpPr>
            <p:cNvPr id="11328" name="Google Shape;11328;p63"/>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3"/>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3"/>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3"/>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63"/>
          <p:cNvGrpSpPr/>
          <p:nvPr/>
        </p:nvGrpSpPr>
        <p:grpSpPr>
          <a:xfrm>
            <a:off x="2665165" y="3184746"/>
            <a:ext cx="281794" cy="349684"/>
            <a:chOff x="2665165" y="3360146"/>
            <a:chExt cx="281794" cy="349684"/>
          </a:xfrm>
        </p:grpSpPr>
        <p:sp>
          <p:nvSpPr>
            <p:cNvPr id="11333" name="Google Shape;11333;p63"/>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3"/>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3"/>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3"/>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3"/>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8" name="Google Shape;11338;p63"/>
          <p:cNvGrpSpPr/>
          <p:nvPr/>
        </p:nvGrpSpPr>
        <p:grpSpPr>
          <a:xfrm>
            <a:off x="7156344" y="3172296"/>
            <a:ext cx="264465" cy="353074"/>
            <a:chOff x="7156344" y="3347696"/>
            <a:chExt cx="264465" cy="353074"/>
          </a:xfrm>
        </p:grpSpPr>
        <p:sp>
          <p:nvSpPr>
            <p:cNvPr id="11339" name="Google Shape;11339;p63"/>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3"/>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3"/>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3"/>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3"/>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4" name="Google Shape;11344;p63"/>
          <p:cNvGrpSpPr/>
          <p:nvPr/>
        </p:nvGrpSpPr>
        <p:grpSpPr>
          <a:xfrm>
            <a:off x="6703732" y="3171536"/>
            <a:ext cx="264813" cy="352693"/>
            <a:chOff x="6703732" y="3346936"/>
            <a:chExt cx="264813" cy="352693"/>
          </a:xfrm>
        </p:grpSpPr>
        <p:sp>
          <p:nvSpPr>
            <p:cNvPr id="11345" name="Google Shape;11345;p63"/>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3"/>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3"/>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3"/>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3"/>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63"/>
          <p:cNvGrpSpPr/>
          <p:nvPr/>
        </p:nvGrpSpPr>
        <p:grpSpPr>
          <a:xfrm>
            <a:off x="6252228" y="3171536"/>
            <a:ext cx="265193" cy="352693"/>
            <a:chOff x="6252228" y="3346936"/>
            <a:chExt cx="265193" cy="352693"/>
          </a:xfrm>
        </p:grpSpPr>
        <p:sp>
          <p:nvSpPr>
            <p:cNvPr id="11351" name="Google Shape;11351;p63"/>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3"/>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3"/>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4" name="Google Shape;11354;p63"/>
          <p:cNvGrpSpPr/>
          <p:nvPr/>
        </p:nvGrpSpPr>
        <p:grpSpPr>
          <a:xfrm>
            <a:off x="5801105" y="3172296"/>
            <a:ext cx="264813" cy="351933"/>
            <a:chOff x="5801105" y="3347696"/>
            <a:chExt cx="264813" cy="351933"/>
          </a:xfrm>
        </p:grpSpPr>
        <p:sp>
          <p:nvSpPr>
            <p:cNvPr id="11355" name="Google Shape;11355;p63"/>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3"/>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3"/>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3"/>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63"/>
          <p:cNvGrpSpPr/>
          <p:nvPr/>
        </p:nvGrpSpPr>
        <p:grpSpPr>
          <a:xfrm>
            <a:off x="5349253" y="3171536"/>
            <a:ext cx="265922" cy="352693"/>
            <a:chOff x="5349253" y="3346936"/>
            <a:chExt cx="265922" cy="352693"/>
          </a:xfrm>
        </p:grpSpPr>
        <p:sp>
          <p:nvSpPr>
            <p:cNvPr id="11360" name="Google Shape;11360;p63"/>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3"/>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3"/>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3"/>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3"/>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3"/>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63"/>
          <p:cNvGrpSpPr/>
          <p:nvPr/>
        </p:nvGrpSpPr>
        <p:grpSpPr>
          <a:xfrm>
            <a:off x="4907159" y="3171536"/>
            <a:ext cx="264845" cy="354214"/>
            <a:chOff x="4907159" y="3346936"/>
            <a:chExt cx="264845" cy="354214"/>
          </a:xfrm>
        </p:grpSpPr>
        <p:sp>
          <p:nvSpPr>
            <p:cNvPr id="11367" name="Google Shape;11367;p63"/>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3"/>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63"/>
          <p:cNvGrpSpPr/>
          <p:nvPr/>
        </p:nvGrpSpPr>
        <p:grpSpPr>
          <a:xfrm>
            <a:off x="8048421" y="3159086"/>
            <a:ext cx="276503" cy="369674"/>
            <a:chOff x="8048421" y="3334486"/>
            <a:chExt cx="276503" cy="369674"/>
          </a:xfrm>
        </p:grpSpPr>
        <p:sp>
          <p:nvSpPr>
            <p:cNvPr id="11370" name="Google Shape;11370;p63"/>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3"/>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3"/>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3"/>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3"/>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3"/>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63"/>
          <p:cNvGrpSpPr/>
          <p:nvPr/>
        </p:nvGrpSpPr>
        <p:grpSpPr>
          <a:xfrm>
            <a:off x="7575787" y="3154555"/>
            <a:ext cx="295384" cy="376834"/>
            <a:chOff x="7575787" y="3329955"/>
            <a:chExt cx="295384" cy="376834"/>
          </a:xfrm>
        </p:grpSpPr>
        <p:sp>
          <p:nvSpPr>
            <p:cNvPr id="11377" name="Google Shape;11377;p63"/>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3"/>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3"/>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3"/>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3"/>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3"/>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63"/>
          <p:cNvGrpSpPr/>
          <p:nvPr/>
        </p:nvGrpSpPr>
        <p:grpSpPr>
          <a:xfrm>
            <a:off x="864062" y="2709103"/>
            <a:ext cx="264084" cy="347783"/>
            <a:chOff x="864062" y="2884503"/>
            <a:chExt cx="264084" cy="347783"/>
          </a:xfrm>
        </p:grpSpPr>
        <p:sp>
          <p:nvSpPr>
            <p:cNvPr id="11384" name="Google Shape;11384;p63"/>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3"/>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3"/>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3"/>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3"/>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3"/>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3"/>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3"/>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3"/>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3"/>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63"/>
          <p:cNvGrpSpPr/>
          <p:nvPr/>
        </p:nvGrpSpPr>
        <p:grpSpPr>
          <a:xfrm>
            <a:off x="3978523" y="2709261"/>
            <a:ext cx="348955" cy="346516"/>
            <a:chOff x="3978523" y="2884661"/>
            <a:chExt cx="348955" cy="346516"/>
          </a:xfrm>
        </p:grpSpPr>
        <p:sp>
          <p:nvSpPr>
            <p:cNvPr id="11395" name="Google Shape;11395;p63"/>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3"/>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3"/>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3"/>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3"/>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3"/>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3"/>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3"/>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63"/>
          <p:cNvGrpSpPr/>
          <p:nvPr/>
        </p:nvGrpSpPr>
        <p:grpSpPr>
          <a:xfrm>
            <a:off x="3556255" y="2709863"/>
            <a:ext cx="347435" cy="345534"/>
            <a:chOff x="3527780" y="2885263"/>
            <a:chExt cx="347435" cy="345534"/>
          </a:xfrm>
        </p:grpSpPr>
        <p:sp>
          <p:nvSpPr>
            <p:cNvPr id="11404" name="Google Shape;11404;p63"/>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3"/>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3"/>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3"/>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3"/>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3"/>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3"/>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3"/>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3"/>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3"/>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3"/>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3"/>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3"/>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3"/>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3"/>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3"/>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3"/>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3"/>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3"/>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3"/>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3"/>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3"/>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3"/>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63"/>
          <p:cNvGrpSpPr/>
          <p:nvPr/>
        </p:nvGrpSpPr>
        <p:grpSpPr>
          <a:xfrm>
            <a:off x="2239671" y="2709103"/>
            <a:ext cx="218053" cy="348543"/>
            <a:chOff x="2239671" y="2884503"/>
            <a:chExt cx="218053" cy="348543"/>
          </a:xfrm>
        </p:grpSpPr>
        <p:sp>
          <p:nvSpPr>
            <p:cNvPr id="11428" name="Google Shape;11428;p63"/>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3"/>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3"/>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3"/>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3"/>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3" name="Google Shape;11433;p63"/>
          <p:cNvGrpSpPr/>
          <p:nvPr/>
        </p:nvGrpSpPr>
        <p:grpSpPr>
          <a:xfrm>
            <a:off x="2691555" y="2709103"/>
            <a:ext cx="215044" cy="348924"/>
            <a:chOff x="2691555" y="2884503"/>
            <a:chExt cx="215044" cy="348924"/>
          </a:xfrm>
        </p:grpSpPr>
        <p:sp>
          <p:nvSpPr>
            <p:cNvPr id="11434" name="Google Shape;11434;p63"/>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3"/>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3"/>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63"/>
          <p:cNvGrpSpPr/>
          <p:nvPr/>
        </p:nvGrpSpPr>
        <p:grpSpPr>
          <a:xfrm>
            <a:off x="1770459" y="2709103"/>
            <a:ext cx="254644" cy="348828"/>
            <a:chOff x="1770459" y="2884503"/>
            <a:chExt cx="254644" cy="348828"/>
          </a:xfrm>
        </p:grpSpPr>
        <p:sp>
          <p:nvSpPr>
            <p:cNvPr id="11438" name="Google Shape;11438;p63"/>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3"/>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3"/>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3"/>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3"/>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3"/>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3"/>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3"/>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63"/>
          <p:cNvGrpSpPr/>
          <p:nvPr/>
        </p:nvGrpSpPr>
        <p:grpSpPr>
          <a:xfrm>
            <a:off x="1317466" y="2709483"/>
            <a:ext cx="258382" cy="348543"/>
            <a:chOff x="1317466" y="2884883"/>
            <a:chExt cx="258382" cy="348543"/>
          </a:xfrm>
        </p:grpSpPr>
        <p:sp>
          <p:nvSpPr>
            <p:cNvPr id="11447" name="Google Shape;11447;p63"/>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3"/>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3"/>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3"/>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3"/>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3"/>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3"/>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3"/>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63"/>
          <p:cNvGrpSpPr/>
          <p:nvPr/>
        </p:nvGrpSpPr>
        <p:grpSpPr>
          <a:xfrm>
            <a:off x="3121167" y="2709483"/>
            <a:ext cx="258414" cy="348543"/>
            <a:chOff x="3121167" y="2884883"/>
            <a:chExt cx="258414" cy="348543"/>
          </a:xfrm>
        </p:grpSpPr>
        <p:sp>
          <p:nvSpPr>
            <p:cNvPr id="11456" name="Google Shape;11456;p63"/>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3"/>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3"/>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3"/>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3"/>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3"/>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3"/>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3"/>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63"/>
          <p:cNvGrpSpPr/>
          <p:nvPr/>
        </p:nvGrpSpPr>
        <p:grpSpPr>
          <a:xfrm>
            <a:off x="4899999" y="2706695"/>
            <a:ext cx="271244" cy="346801"/>
            <a:chOff x="4899999" y="2882095"/>
            <a:chExt cx="271244" cy="346801"/>
          </a:xfrm>
        </p:grpSpPr>
        <p:sp>
          <p:nvSpPr>
            <p:cNvPr id="11465" name="Google Shape;11465;p63"/>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3"/>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3"/>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3"/>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3"/>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3"/>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3"/>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3"/>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3"/>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3"/>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5" name="Google Shape;11475;p63"/>
          <p:cNvGrpSpPr/>
          <p:nvPr/>
        </p:nvGrpSpPr>
        <p:grpSpPr>
          <a:xfrm>
            <a:off x="7162775" y="2705713"/>
            <a:ext cx="259523" cy="346294"/>
            <a:chOff x="7162775" y="2881113"/>
            <a:chExt cx="259523" cy="346294"/>
          </a:xfrm>
        </p:grpSpPr>
        <p:sp>
          <p:nvSpPr>
            <p:cNvPr id="11476" name="Google Shape;11476;p63"/>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3"/>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3"/>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3"/>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3"/>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3"/>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63"/>
          <p:cNvGrpSpPr/>
          <p:nvPr/>
        </p:nvGrpSpPr>
        <p:grpSpPr>
          <a:xfrm>
            <a:off x="6709751" y="2706442"/>
            <a:ext cx="261075" cy="347815"/>
            <a:chOff x="6709751" y="2881842"/>
            <a:chExt cx="261075" cy="347815"/>
          </a:xfrm>
        </p:grpSpPr>
        <p:sp>
          <p:nvSpPr>
            <p:cNvPr id="11483" name="Google Shape;11483;p63"/>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3"/>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3"/>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3"/>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3"/>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3"/>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63"/>
          <p:cNvGrpSpPr/>
          <p:nvPr/>
        </p:nvGrpSpPr>
        <p:grpSpPr>
          <a:xfrm>
            <a:off x="5807156" y="2705713"/>
            <a:ext cx="261043" cy="348163"/>
            <a:chOff x="5807156" y="2881113"/>
            <a:chExt cx="261043" cy="348163"/>
          </a:xfrm>
        </p:grpSpPr>
        <p:sp>
          <p:nvSpPr>
            <p:cNvPr id="11490" name="Google Shape;11490;p63"/>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3"/>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3"/>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3"/>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3"/>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63"/>
          <p:cNvGrpSpPr/>
          <p:nvPr/>
        </p:nvGrpSpPr>
        <p:grpSpPr>
          <a:xfrm>
            <a:off x="5355653" y="2706093"/>
            <a:ext cx="262184" cy="346643"/>
            <a:chOff x="5355653" y="2881493"/>
            <a:chExt cx="262184" cy="346643"/>
          </a:xfrm>
        </p:grpSpPr>
        <p:sp>
          <p:nvSpPr>
            <p:cNvPr id="11496" name="Google Shape;11496;p63"/>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3"/>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3"/>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3"/>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3"/>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63"/>
          <p:cNvGrpSpPr/>
          <p:nvPr/>
        </p:nvGrpSpPr>
        <p:grpSpPr>
          <a:xfrm>
            <a:off x="8055961" y="2706442"/>
            <a:ext cx="260283" cy="345914"/>
            <a:chOff x="8055961" y="2881842"/>
            <a:chExt cx="260283" cy="345914"/>
          </a:xfrm>
        </p:grpSpPr>
        <p:sp>
          <p:nvSpPr>
            <p:cNvPr id="11502" name="Google Shape;11502;p63"/>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3"/>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3"/>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3"/>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63"/>
          <p:cNvGrpSpPr/>
          <p:nvPr/>
        </p:nvGrpSpPr>
        <p:grpSpPr>
          <a:xfrm>
            <a:off x="7609368" y="2718512"/>
            <a:ext cx="264813" cy="353105"/>
            <a:chOff x="7609368" y="2893912"/>
            <a:chExt cx="264813" cy="353105"/>
          </a:xfrm>
        </p:grpSpPr>
        <p:sp>
          <p:nvSpPr>
            <p:cNvPr id="11507" name="Google Shape;11507;p63"/>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3"/>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3"/>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3"/>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3"/>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3"/>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63"/>
          <p:cNvGrpSpPr/>
          <p:nvPr/>
        </p:nvGrpSpPr>
        <p:grpSpPr>
          <a:xfrm>
            <a:off x="6248458" y="2694372"/>
            <a:ext cx="270864" cy="360645"/>
            <a:chOff x="6248458" y="2869772"/>
            <a:chExt cx="270864" cy="360645"/>
          </a:xfrm>
        </p:grpSpPr>
        <p:sp>
          <p:nvSpPr>
            <p:cNvPr id="11514" name="Google Shape;11514;p63"/>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3"/>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3"/>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3"/>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3"/>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63"/>
          <p:cNvGrpSpPr/>
          <p:nvPr/>
        </p:nvGrpSpPr>
        <p:grpSpPr>
          <a:xfrm>
            <a:off x="3075928" y="2270398"/>
            <a:ext cx="363243" cy="300675"/>
            <a:chOff x="3075928" y="2445798"/>
            <a:chExt cx="363243" cy="300675"/>
          </a:xfrm>
        </p:grpSpPr>
        <p:sp>
          <p:nvSpPr>
            <p:cNvPr id="11520" name="Google Shape;11520;p63"/>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3"/>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3"/>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3"/>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3"/>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3"/>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3"/>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3"/>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3"/>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3"/>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3"/>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63"/>
          <p:cNvGrpSpPr/>
          <p:nvPr/>
        </p:nvGrpSpPr>
        <p:grpSpPr>
          <a:xfrm>
            <a:off x="2633105" y="2256459"/>
            <a:ext cx="363243" cy="328585"/>
            <a:chOff x="2633105" y="2431859"/>
            <a:chExt cx="363243" cy="328585"/>
          </a:xfrm>
        </p:grpSpPr>
        <p:sp>
          <p:nvSpPr>
            <p:cNvPr id="11532" name="Google Shape;11532;p63"/>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3"/>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3"/>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3"/>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3"/>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3"/>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3"/>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3"/>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0" name="Google Shape;11540;p63"/>
          <p:cNvGrpSpPr/>
          <p:nvPr/>
        </p:nvGrpSpPr>
        <p:grpSpPr>
          <a:xfrm>
            <a:off x="2189142" y="2245910"/>
            <a:ext cx="365904" cy="350064"/>
            <a:chOff x="2189142" y="2421310"/>
            <a:chExt cx="365904" cy="350064"/>
          </a:xfrm>
        </p:grpSpPr>
        <p:sp>
          <p:nvSpPr>
            <p:cNvPr id="11541" name="Google Shape;11541;p63"/>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3"/>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3"/>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3"/>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3"/>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3"/>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3"/>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3"/>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3"/>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0" name="Google Shape;11550;p63"/>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1" name="Google Shape;11551;p63"/>
          <p:cNvGrpSpPr/>
          <p:nvPr/>
        </p:nvGrpSpPr>
        <p:grpSpPr>
          <a:xfrm>
            <a:off x="3961923" y="2310917"/>
            <a:ext cx="364415" cy="220936"/>
            <a:chOff x="3961923" y="2486317"/>
            <a:chExt cx="364415" cy="220936"/>
          </a:xfrm>
        </p:grpSpPr>
        <p:sp>
          <p:nvSpPr>
            <p:cNvPr id="11552" name="Google Shape;11552;p63"/>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3"/>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3"/>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3"/>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6" name="Google Shape;11556;p63"/>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7" name="Google Shape;11557;p63"/>
          <p:cNvGrpSpPr/>
          <p:nvPr/>
        </p:nvGrpSpPr>
        <p:grpSpPr>
          <a:xfrm>
            <a:off x="1303876" y="2243977"/>
            <a:ext cx="363275" cy="354626"/>
            <a:chOff x="1303876" y="2419377"/>
            <a:chExt cx="363275" cy="354626"/>
          </a:xfrm>
        </p:grpSpPr>
        <p:sp>
          <p:nvSpPr>
            <p:cNvPr id="11558" name="Google Shape;11558;p63"/>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3"/>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3"/>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3"/>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3"/>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3"/>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3"/>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3"/>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63"/>
          <p:cNvGrpSpPr/>
          <p:nvPr/>
        </p:nvGrpSpPr>
        <p:grpSpPr>
          <a:xfrm>
            <a:off x="861053" y="2239510"/>
            <a:ext cx="362134" cy="363623"/>
            <a:chOff x="861053" y="2414910"/>
            <a:chExt cx="362134" cy="363623"/>
          </a:xfrm>
        </p:grpSpPr>
        <p:sp>
          <p:nvSpPr>
            <p:cNvPr id="11567" name="Google Shape;11567;p63"/>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3"/>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3"/>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3"/>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3"/>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63"/>
          <p:cNvGrpSpPr/>
          <p:nvPr/>
        </p:nvGrpSpPr>
        <p:grpSpPr>
          <a:xfrm>
            <a:off x="7594288" y="2239859"/>
            <a:ext cx="279513" cy="355735"/>
            <a:chOff x="7594288" y="2415259"/>
            <a:chExt cx="279513" cy="355735"/>
          </a:xfrm>
        </p:grpSpPr>
        <p:sp>
          <p:nvSpPr>
            <p:cNvPr id="11573" name="Google Shape;11573;p63"/>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3"/>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3"/>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3"/>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3"/>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3"/>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63"/>
          <p:cNvGrpSpPr/>
          <p:nvPr/>
        </p:nvGrpSpPr>
        <p:grpSpPr>
          <a:xfrm>
            <a:off x="7145794" y="2240239"/>
            <a:ext cx="278784" cy="355735"/>
            <a:chOff x="7145794" y="2415639"/>
            <a:chExt cx="278784" cy="355735"/>
          </a:xfrm>
        </p:grpSpPr>
        <p:sp>
          <p:nvSpPr>
            <p:cNvPr id="11580" name="Google Shape;11580;p63"/>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3"/>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3"/>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3"/>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3"/>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3"/>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3"/>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3"/>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3"/>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3"/>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63"/>
          <p:cNvGrpSpPr/>
          <p:nvPr/>
        </p:nvGrpSpPr>
        <p:grpSpPr>
          <a:xfrm>
            <a:off x="6698441" y="2239130"/>
            <a:ext cx="277644" cy="357984"/>
            <a:chOff x="6698441" y="2414530"/>
            <a:chExt cx="277644" cy="357984"/>
          </a:xfrm>
        </p:grpSpPr>
        <p:sp>
          <p:nvSpPr>
            <p:cNvPr id="11591" name="Google Shape;11591;p63"/>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3"/>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3"/>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3"/>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3"/>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3"/>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63"/>
          <p:cNvGrpSpPr/>
          <p:nvPr/>
        </p:nvGrpSpPr>
        <p:grpSpPr>
          <a:xfrm>
            <a:off x="4897750" y="2240239"/>
            <a:ext cx="279513" cy="357255"/>
            <a:chOff x="4897750" y="2415639"/>
            <a:chExt cx="279513" cy="357255"/>
          </a:xfrm>
        </p:grpSpPr>
        <p:sp>
          <p:nvSpPr>
            <p:cNvPr id="11598" name="Google Shape;11598;p63"/>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3"/>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3"/>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3"/>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3"/>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3"/>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3"/>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3"/>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63"/>
          <p:cNvGrpSpPr/>
          <p:nvPr/>
        </p:nvGrpSpPr>
        <p:grpSpPr>
          <a:xfrm>
            <a:off x="5812066" y="2240619"/>
            <a:ext cx="264813" cy="353454"/>
            <a:chOff x="5812066" y="2416019"/>
            <a:chExt cx="264813" cy="353454"/>
          </a:xfrm>
        </p:grpSpPr>
        <p:sp>
          <p:nvSpPr>
            <p:cNvPr id="11607" name="Google Shape;11607;p63"/>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3"/>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3"/>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3"/>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3"/>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3"/>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3"/>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63"/>
          <p:cNvGrpSpPr/>
          <p:nvPr/>
        </p:nvGrpSpPr>
        <p:grpSpPr>
          <a:xfrm>
            <a:off x="8054820" y="2240999"/>
            <a:ext cx="264433" cy="353454"/>
            <a:chOff x="8054820" y="2416399"/>
            <a:chExt cx="264433" cy="353454"/>
          </a:xfrm>
        </p:grpSpPr>
        <p:sp>
          <p:nvSpPr>
            <p:cNvPr id="11615" name="Google Shape;11615;p63"/>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3"/>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3"/>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3"/>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3"/>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3"/>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63"/>
          <p:cNvGrpSpPr/>
          <p:nvPr/>
        </p:nvGrpSpPr>
        <p:grpSpPr>
          <a:xfrm>
            <a:off x="5356413" y="2237990"/>
            <a:ext cx="271212" cy="361374"/>
            <a:chOff x="5356413" y="2413390"/>
            <a:chExt cx="271212" cy="361374"/>
          </a:xfrm>
        </p:grpSpPr>
        <p:sp>
          <p:nvSpPr>
            <p:cNvPr id="11622" name="Google Shape;11622;p63"/>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3"/>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3"/>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3"/>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3"/>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7" name="Google Shape;11627;p63"/>
          <p:cNvGrpSpPr/>
          <p:nvPr/>
        </p:nvGrpSpPr>
        <p:grpSpPr>
          <a:xfrm>
            <a:off x="6255238" y="2236849"/>
            <a:ext cx="271244" cy="360994"/>
            <a:chOff x="6255238" y="2412249"/>
            <a:chExt cx="271244" cy="360994"/>
          </a:xfrm>
        </p:grpSpPr>
        <p:sp>
          <p:nvSpPr>
            <p:cNvPr id="11628" name="Google Shape;11628;p63"/>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3"/>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3"/>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3"/>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3"/>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3"/>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63"/>
          <p:cNvGrpSpPr/>
          <p:nvPr/>
        </p:nvGrpSpPr>
        <p:grpSpPr>
          <a:xfrm>
            <a:off x="2185372" y="1782399"/>
            <a:ext cx="366664" cy="366981"/>
            <a:chOff x="2185372" y="1957799"/>
            <a:chExt cx="366664" cy="366981"/>
          </a:xfrm>
        </p:grpSpPr>
        <p:sp>
          <p:nvSpPr>
            <p:cNvPr id="11635" name="Google Shape;11635;p63"/>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3"/>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3"/>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3"/>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3"/>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3"/>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3"/>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3"/>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63"/>
          <p:cNvGrpSpPr/>
          <p:nvPr/>
        </p:nvGrpSpPr>
        <p:grpSpPr>
          <a:xfrm>
            <a:off x="1737258" y="1812971"/>
            <a:ext cx="370814" cy="307359"/>
            <a:chOff x="1737258" y="1988371"/>
            <a:chExt cx="370814" cy="307359"/>
          </a:xfrm>
        </p:grpSpPr>
        <p:sp>
          <p:nvSpPr>
            <p:cNvPr id="11644" name="Google Shape;11644;p63"/>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3"/>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3"/>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3"/>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63"/>
          <p:cNvGrpSpPr/>
          <p:nvPr/>
        </p:nvGrpSpPr>
        <p:grpSpPr>
          <a:xfrm>
            <a:off x="848983" y="1814111"/>
            <a:ext cx="369294" cy="304350"/>
            <a:chOff x="848983" y="1989511"/>
            <a:chExt cx="369294" cy="304350"/>
          </a:xfrm>
        </p:grpSpPr>
        <p:sp>
          <p:nvSpPr>
            <p:cNvPr id="11649" name="Google Shape;11649;p63"/>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3"/>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3"/>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3"/>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3"/>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63"/>
          <p:cNvGrpSpPr/>
          <p:nvPr/>
        </p:nvGrpSpPr>
        <p:grpSpPr>
          <a:xfrm>
            <a:off x="3074027" y="1808377"/>
            <a:ext cx="380604" cy="313854"/>
            <a:chOff x="3074027" y="1983777"/>
            <a:chExt cx="380604" cy="313854"/>
          </a:xfrm>
        </p:grpSpPr>
        <p:sp>
          <p:nvSpPr>
            <p:cNvPr id="11655" name="Google Shape;11655;p63"/>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3"/>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3"/>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3"/>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3"/>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0" name="Google Shape;11660;p63"/>
          <p:cNvGrpSpPr/>
          <p:nvPr/>
        </p:nvGrpSpPr>
        <p:grpSpPr>
          <a:xfrm>
            <a:off x="3522521" y="1800457"/>
            <a:ext cx="367013" cy="331278"/>
            <a:chOff x="3522521" y="1975857"/>
            <a:chExt cx="367013" cy="331278"/>
          </a:xfrm>
        </p:grpSpPr>
        <p:sp>
          <p:nvSpPr>
            <p:cNvPr id="11661" name="Google Shape;11661;p63"/>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3"/>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3"/>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3"/>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3"/>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3"/>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3"/>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63"/>
          <p:cNvGrpSpPr/>
          <p:nvPr/>
        </p:nvGrpSpPr>
        <p:grpSpPr>
          <a:xfrm>
            <a:off x="2630824" y="1801566"/>
            <a:ext cx="368185" cy="330454"/>
            <a:chOff x="2630824" y="1976966"/>
            <a:chExt cx="368185" cy="330454"/>
          </a:xfrm>
        </p:grpSpPr>
        <p:sp>
          <p:nvSpPr>
            <p:cNvPr id="11669" name="Google Shape;11669;p63"/>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3"/>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3"/>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3"/>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3"/>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3"/>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3"/>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3"/>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63"/>
          <p:cNvGrpSpPr/>
          <p:nvPr/>
        </p:nvGrpSpPr>
        <p:grpSpPr>
          <a:xfrm>
            <a:off x="1293706" y="1791016"/>
            <a:ext cx="369294" cy="350444"/>
            <a:chOff x="1293706" y="1966416"/>
            <a:chExt cx="369294" cy="350444"/>
          </a:xfrm>
        </p:grpSpPr>
        <p:sp>
          <p:nvSpPr>
            <p:cNvPr id="11678" name="Google Shape;11678;p63"/>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3"/>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3"/>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3"/>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3"/>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3"/>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3"/>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3"/>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63"/>
          <p:cNvGrpSpPr/>
          <p:nvPr/>
        </p:nvGrpSpPr>
        <p:grpSpPr>
          <a:xfrm>
            <a:off x="3967213" y="1800077"/>
            <a:ext cx="368185" cy="331816"/>
            <a:chOff x="3967213" y="1975477"/>
            <a:chExt cx="368185" cy="331816"/>
          </a:xfrm>
        </p:grpSpPr>
        <p:sp>
          <p:nvSpPr>
            <p:cNvPr id="11687" name="Google Shape;11687;p63"/>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3"/>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3"/>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63"/>
          <p:cNvGrpSpPr/>
          <p:nvPr/>
        </p:nvGrpSpPr>
        <p:grpSpPr>
          <a:xfrm>
            <a:off x="8047661" y="1793646"/>
            <a:ext cx="279132" cy="356875"/>
            <a:chOff x="8047661" y="1969046"/>
            <a:chExt cx="279132" cy="356875"/>
          </a:xfrm>
        </p:grpSpPr>
        <p:sp>
          <p:nvSpPr>
            <p:cNvPr id="11691" name="Google Shape;11691;p63"/>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3"/>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3"/>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3"/>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63"/>
          <p:cNvGrpSpPr/>
          <p:nvPr/>
        </p:nvGrpSpPr>
        <p:grpSpPr>
          <a:xfrm>
            <a:off x="7596157" y="1792759"/>
            <a:ext cx="279544" cy="358142"/>
            <a:chOff x="7596157" y="1968159"/>
            <a:chExt cx="279544" cy="358142"/>
          </a:xfrm>
        </p:grpSpPr>
        <p:sp>
          <p:nvSpPr>
            <p:cNvPr id="11696" name="Google Shape;11696;p63"/>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3"/>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3"/>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3"/>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3"/>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3"/>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63"/>
          <p:cNvGrpSpPr/>
          <p:nvPr/>
        </p:nvGrpSpPr>
        <p:grpSpPr>
          <a:xfrm>
            <a:off x="7147315" y="1793646"/>
            <a:ext cx="279513" cy="357636"/>
            <a:chOff x="7147315" y="1969046"/>
            <a:chExt cx="279513" cy="357636"/>
          </a:xfrm>
        </p:grpSpPr>
        <p:sp>
          <p:nvSpPr>
            <p:cNvPr id="11703" name="Google Shape;11703;p63"/>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3"/>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3"/>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3"/>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3"/>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3"/>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3"/>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63"/>
          <p:cNvGrpSpPr/>
          <p:nvPr/>
        </p:nvGrpSpPr>
        <p:grpSpPr>
          <a:xfrm>
            <a:off x="6697681" y="1792917"/>
            <a:ext cx="280305" cy="359093"/>
            <a:chOff x="6697681" y="1968317"/>
            <a:chExt cx="280305" cy="359093"/>
          </a:xfrm>
        </p:grpSpPr>
        <p:sp>
          <p:nvSpPr>
            <p:cNvPr id="11711" name="Google Shape;11711;p63"/>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3"/>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3"/>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3"/>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3"/>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3"/>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3"/>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63"/>
          <p:cNvGrpSpPr/>
          <p:nvPr/>
        </p:nvGrpSpPr>
        <p:grpSpPr>
          <a:xfrm>
            <a:off x="6248839" y="1792537"/>
            <a:ext cx="280273" cy="358744"/>
            <a:chOff x="6248839" y="1967937"/>
            <a:chExt cx="280273" cy="358744"/>
          </a:xfrm>
        </p:grpSpPr>
        <p:sp>
          <p:nvSpPr>
            <p:cNvPr id="11719" name="Google Shape;11719;p63"/>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3"/>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3"/>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3"/>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3"/>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3"/>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63"/>
          <p:cNvGrpSpPr/>
          <p:nvPr/>
        </p:nvGrpSpPr>
        <p:grpSpPr>
          <a:xfrm>
            <a:off x="5801485" y="1793646"/>
            <a:ext cx="279164" cy="357794"/>
            <a:chOff x="5801485" y="1969046"/>
            <a:chExt cx="279164" cy="357794"/>
          </a:xfrm>
        </p:grpSpPr>
        <p:sp>
          <p:nvSpPr>
            <p:cNvPr id="11726" name="Google Shape;11726;p63"/>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3"/>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3"/>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3"/>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3"/>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3"/>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3"/>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3"/>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3"/>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3"/>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3"/>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3"/>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3"/>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9" name="Google Shape;11739;p63"/>
          <p:cNvGrpSpPr/>
          <p:nvPr/>
        </p:nvGrpSpPr>
        <p:grpSpPr>
          <a:xfrm>
            <a:off x="5352643" y="1793646"/>
            <a:ext cx="278404" cy="358364"/>
            <a:chOff x="5352643" y="1969046"/>
            <a:chExt cx="278404" cy="358364"/>
          </a:xfrm>
        </p:grpSpPr>
        <p:sp>
          <p:nvSpPr>
            <p:cNvPr id="11740" name="Google Shape;11740;p63"/>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3"/>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3"/>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3"/>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63"/>
          <p:cNvGrpSpPr/>
          <p:nvPr/>
        </p:nvGrpSpPr>
        <p:grpSpPr>
          <a:xfrm>
            <a:off x="4897750" y="1792917"/>
            <a:ext cx="279132" cy="358364"/>
            <a:chOff x="4897750" y="1968317"/>
            <a:chExt cx="279132" cy="358364"/>
          </a:xfrm>
        </p:grpSpPr>
        <p:sp>
          <p:nvSpPr>
            <p:cNvPr id="11745" name="Google Shape;11745;p63"/>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3"/>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3"/>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3"/>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3"/>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3"/>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3"/>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3"/>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3"/>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3"/>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3"/>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3"/>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3"/>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8" name="Google Shape;11758;p63"/>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9" name="Google Shape;11759;p63"/>
          <p:cNvGrpSpPr/>
          <p:nvPr/>
        </p:nvGrpSpPr>
        <p:grpSpPr>
          <a:xfrm>
            <a:off x="1767449" y="1337644"/>
            <a:ext cx="324403" cy="347783"/>
            <a:chOff x="1767449" y="1513044"/>
            <a:chExt cx="324403" cy="347783"/>
          </a:xfrm>
        </p:grpSpPr>
        <p:sp>
          <p:nvSpPr>
            <p:cNvPr id="11760" name="Google Shape;11760;p63"/>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3"/>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3"/>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3"/>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3"/>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3"/>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3"/>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3"/>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3"/>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63"/>
          <p:cNvGrpSpPr/>
          <p:nvPr/>
        </p:nvGrpSpPr>
        <p:grpSpPr>
          <a:xfrm>
            <a:off x="4007193" y="1337327"/>
            <a:ext cx="320633" cy="348100"/>
            <a:chOff x="4007193" y="1512727"/>
            <a:chExt cx="320633" cy="348100"/>
          </a:xfrm>
        </p:grpSpPr>
        <p:sp>
          <p:nvSpPr>
            <p:cNvPr id="11770" name="Google Shape;11770;p63"/>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3"/>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3"/>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3"/>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3"/>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63"/>
          <p:cNvGrpSpPr/>
          <p:nvPr/>
        </p:nvGrpSpPr>
        <p:grpSpPr>
          <a:xfrm>
            <a:off x="3530425" y="1333347"/>
            <a:ext cx="368175" cy="344594"/>
            <a:chOff x="3530425" y="1508747"/>
            <a:chExt cx="368175" cy="344594"/>
          </a:xfrm>
        </p:grpSpPr>
        <p:sp>
          <p:nvSpPr>
            <p:cNvPr id="11776" name="Google Shape;11776;p63"/>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3"/>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3"/>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3"/>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63"/>
          <p:cNvGrpSpPr/>
          <p:nvPr/>
        </p:nvGrpSpPr>
        <p:grpSpPr>
          <a:xfrm>
            <a:off x="3127598" y="1337834"/>
            <a:ext cx="289714" cy="347593"/>
            <a:chOff x="3127598" y="1513234"/>
            <a:chExt cx="289714" cy="347593"/>
          </a:xfrm>
        </p:grpSpPr>
        <p:sp>
          <p:nvSpPr>
            <p:cNvPr id="11781" name="Google Shape;11781;p63"/>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3"/>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3"/>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3"/>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3"/>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63"/>
          <p:cNvGrpSpPr/>
          <p:nvPr/>
        </p:nvGrpSpPr>
        <p:grpSpPr>
          <a:xfrm>
            <a:off x="2662884" y="1337644"/>
            <a:ext cx="322914" cy="348543"/>
            <a:chOff x="2662884" y="1513044"/>
            <a:chExt cx="322914" cy="348543"/>
          </a:xfrm>
        </p:grpSpPr>
        <p:sp>
          <p:nvSpPr>
            <p:cNvPr id="11787" name="Google Shape;11787;p63"/>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3"/>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3"/>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3"/>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3"/>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3"/>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3"/>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3"/>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3"/>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3"/>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63"/>
          <p:cNvGrpSpPr/>
          <p:nvPr/>
        </p:nvGrpSpPr>
        <p:grpSpPr>
          <a:xfrm>
            <a:off x="2232511" y="1337359"/>
            <a:ext cx="299534" cy="348068"/>
            <a:chOff x="2232511" y="1512759"/>
            <a:chExt cx="299534" cy="348068"/>
          </a:xfrm>
        </p:grpSpPr>
        <p:sp>
          <p:nvSpPr>
            <p:cNvPr id="11798" name="Google Shape;11798;p63"/>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3"/>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3"/>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3"/>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3"/>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3"/>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3"/>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3"/>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3"/>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3"/>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3"/>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63"/>
          <p:cNvGrpSpPr/>
          <p:nvPr/>
        </p:nvGrpSpPr>
        <p:grpSpPr>
          <a:xfrm>
            <a:off x="1331406" y="1337961"/>
            <a:ext cx="301784" cy="348607"/>
            <a:chOff x="1331406" y="1513361"/>
            <a:chExt cx="301784" cy="348607"/>
          </a:xfrm>
        </p:grpSpPr>
        <p:sp>
          <p:nvSpPr>
            <p:cNvPr id="11810" name="Google Shape;11810;p63"/>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3"/>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3"/>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3"/>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4" name="Google Shape;11814;p63"/>
          <p:cNvGrpSpPr/>
          <p:nvPr/>
        </p:nvGrpSpPr>
        <p:grpSpPr>
          <a:xfrm>
            <a:off x="7144274" y="1324814"/>
            <a:ext cx="282174" cy="355735"/>
            <a:chOff x="7144274" y="1500214"/>
            <a:chExt cx="282174" cy="355735"/>
          </a:xfrm>
        </p:grpSpPr>
        <p:sp>
          <p:nvSpPr>
            <p:cNvPr id="11815" name="Google Shape;11815;p63"/>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3"/>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3"/>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3"/>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3"/>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3"/>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1" name="Google Shape;11821;p63"/>
          <p:cNvGrpSpPr/>
          <p:nvPr/>
        </p:nvGrpSpPr>
        <p:grpSpPr>
          <a:xfrm>
            <a:off x="6685262" y="1324814"/>
            <a:ext cx="289682" cy="354594"/>
            <a:chOff x="6685262" y="1500214"/>
            <a:chExt cx="289682" cy="354594"/>
          </a:xfrm>
        </p:grpSpPr>
        <p:sp>
          <p:nvSpPr>
            <p:cNvPr id="11822" name="Google Shape;11822;p63"/>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3"/>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3"/>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3"/>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63"/>
          <p:cNvGrpSpPr/>
          <p:nvPr/>
        </p:nvGrpSpPr>
        <p:grpSpPr>
          <a:xfrm>
            <a:off x="6200938" y="1325194"/>
            <a:ext cx="322154" cy="355355"/>
            <a:chOff x="6200938" y="1500594"/>
            <a:chExt cx="322154" cy="355355"/>
          </a:xfrm>
        </p:grpSpPr>
        <p:sp>
          <p:nvSpPr>
            <p:cNvPr id="11827" name="Google Shape;11827;p63"/>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3"/>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3"/>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3"/>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3"/>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2" name="Google Shape;11832;p63"/>
          <p:cNvGrpSpPr/>
          <p:nvPr/>
        </p:nvGrpSpPr>
        <p:grpSpPr>
          <a:xfrm>
            <a:off x="5289631" y="1324814"/>
            <a:ext cx="332355" cy="354974"/>
            <a:chOff x="5289631" y="1500214"/>
            <a:chExt cx="332355" cy="354974"/>
          </a:xfrm>
        </p:grpSpPr>
        <p:sp>
          <p:nvSpPr>
            <p:cNvPr id="11833" name="Google Shape;11833;p63"/>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3"/>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3"/>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3"/>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3"/>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3"/>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63"/>
          <p:cNvGrpSpPr/>
          <p:nvPr/>
        </p:nvGrpSpPr>
        <p:grpSpPr>
          <a:xfrm>
            <a:off x="5748295" y="1324433"/>
            <a:ext cx="323294" cy="356115"/>
            <a:chOff x="5748295" y="1499833"/>
            <a:chExt cx="323294" cy="356115"/>
          </a:xfrm>
        </p:grpSpPr>
        <p:sp>
          <p:nvSpPr>
            <p:cNvPr id="11840" name="Google Shape;11840;p63"/>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3"/>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3"/>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3"/>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3"/>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3"/>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3"/>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63"/>
          <p:cNvGrpSpPr/>
          <p:nvPr/>
        </p:nvGrpSpPr>
        <p:grpSpPr>
          <a:xfrm>
            <a:off x="8047661" y="1325637"/>
            <a:ext cx="278404" cy="355260"/>
            <a:chOff x="8047661" y="1501037"/>
            <a:chExt cx="278404" cy="355260"/>
          </a:xfrm>
        </p:grpSpPr>
        <p:sp>
          <p:nvSpPr>
            <p:cNvPr id="11848" name="Google Shape;11848;p63"/>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3"/>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3"/>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3"/>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63"/>
          <p:cNvGrpSpPr/>
          <p:nvPr/>
        </p:nvGrpSpPr>
        <p:grpSpPr>
          <a:xfrm>
            <a:off x="4903389" y="1324814"/>
            <a:ext cx="267854" cy="355735"/>
            <a:chOff x="4903389" y="1500214"/>
            <a:chExt cx="267854" cy="355735"/>
          </a:xfrm>
        </p:grpSpPr>
        <p:sp>
          <p:nvSpPr>
            <p:cNvPr id="11853" name="Google Shape;11853;p63"/>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3"/>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3"/>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3"/>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3"/>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63"/>
          <p:cNvGrpSpPr/>
          <p:nvPr/>
        </p:nvGrpSpPr>
        <p:grpSpPr>
          <a:xfrm>
            <a:off x="7613518" y="1325954"/>
            <a:ext cx="264433" cy="353074"/>
            <a:chOff x="7613518" y="1501354"/>
            <a:chExt cx="264433" cy="353074"/>
          </a:xfrm>
        </p:grpSpPr>
        <p:sp>
          <p:nvSpPr>
            <p:cNvPr id="11859" name="Google Shape;11859;p63"/>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3"/>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3"/>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3"/>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3"/>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3"/>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5" name="Google Shape;11865;p63"/>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866" name="Google Shape;11866;p63"/>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70" name="Shape 11870"/>
        <p:cNvGrpSpPr/>
        <p:nvPr/>
      </p:nvGrpSpPr>
      <p:grpSpPr>
        <a:xfrm>
          <a:off x="0" y="0"/>
          <a:ext cx="0" cy="0"/>
          <a:chOff x="0" y="0"/>
          <a:chExt cx="0" cy="0"/>
        </a:xfrm>
      </p:grpSpPr>
      <p:grpSp>
        <p:nvGrpSpPr>
          <p:cNvPr id="11871" name="Google Shape;11871;p64"/>
          <p:cNvGrpSpPr/>
          <p:nvPr/>
        </p:nvGrpSpPr>
        <p:grpSpPr>
          <a:xfrm>
            <a:off x="1757085" y="1325225"/>
            <a:ext cx="371069" cy="359396"/>
            <a:chOff x="1757085" y="1500675"/>
            <a:chExt cx="371069" cy="359396"/>
          </a:xfrm>
        </p:grpSpPr>
        <p:sp>
          <p:nvSpPr>
            <p:cNvPr id="11872" name="Google Shape;11872;p64"/>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4"/>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4"/>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4"/>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4"/>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4"/>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4"/>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4"/>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4"/>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4"/>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4"/>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4"/>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4"/>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4"/>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4"/>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4"/>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4"/>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64"/>
          <p:cNvGrpSpPr/>
          <p:nvPr/>
        </p:nvGrpSpPr>
        <p:grpSpPr>
          <a:xfrm>
            <a:off x="2774209" y="1779241"/>
            <a:ext cx="116693" cy="374186"/>
            <a:chOff x="2774209" y="1954691"/>
            <a:chExt cx="116693" cy="374186"/>
          </a:xfrm>
        </p:grpSpPr>
        <p:sp>
          <p:nvSpPr>
            <p:cNvPr id="11902" name="Google Shape;11902;p64"/>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4"/>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64"/>
          <p:cNvGrpSpPr/>
          <p:nvPr/>
        </p:nvGrpSpPr>
        <p:grpSpPr>
          <a:xfrm>
            <a:off x="4017435" y="1324462"/>
            <a:ext cx="315092" cy="359397"/>
            <a:chOff x="4017435" y="1499912"/>
            <a:chExt cx="315092" cy="359397"/>
          </a:xfrm>
        </p:grpSpPr>
        <p:sp>
          <p:nvSpPr>
            <p:cNvPr id="11905" name="Google Shape;11905;p64"/>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4"/>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7" name="Google Shape;11907;p64"/>
          <p:cNvGrpSpPr/>
          <p:nvPr/>
        </p:nvGrpSpPr>
        <p:grpSpPr>
          <a:xfrm>
            <a:off x="3963652" y="1824309"/>
            <a:ext cx="374154" cy="284050"/>
            <a:chOff x="3963652" y="1999759"/>
            <a:chExt cx="374154" cy="284050"/>
          </a:xfrm>
        </p:grpSpPr>
        <p:sp>
          <p:nvSpPr>
            <p:cNvPr id="11908" name="Google Shape;11908;p64"/>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4"/>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4"/>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64"/>
          <p:cNvGrpSpPr/>
          <p:nvPr/>
        </p:nvGrpSpPr>
        <p:grpSpPr>
          <a:xfrm>
            <a:off x="1777536" y="1839416"/>
            <a:ext cx="376444" cy="253772"/>
            <a:chOff x="1777536" y="2014866"/>
            <a:chExt cx="376444" cy="253772"/>
          </a:xfrm>
        </p:grpSpPr>
        <p:sp>
          <p:nvSpPr>
            <p:cNvPr id="11912" name="Google Shape;11912;p64"/>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4"/>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4"/>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4"/>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4"/>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64"/>
          <p:cNvGrpSpPr/>
          <p:nvPr/>
        </p:nvGrpSpPr>
        <p:grpSpPr>
          <a:xfrm>
            <a:off x="1309875" y="1881876"/>
            <a:ext cx="374154" cy="169680"/>
            <a:chOff x="1309875" y="2057326"/>
            <a:chExt cx="374154" cy="169680"/>
          </a:xfrm>
        </p:grpSpPr>
        <p:sp>
          <p:nvSpPr>
            <p:cNvPr id="11918" name="Google Shape;11918;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4"/>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4"/>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4"/>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4"/>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4"/>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4"/>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9" name="Google Shape;11929;p64"/>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0" name="Google Shape;11930;p64"/>
          <p:cNvGrpSpPr/>
          <p:nvPr/>
        </p:nvGrpSpPr>
        <p:grpSpPr>
          <a:xfrm>
            <a:off x="2347450" y="1779114"/>
            <a:ext cx="113639" cy="373168"/>
            <a:chOff x="2347450" y="1954564"/>
            <a:chExt cx="113639" cy="373168"/>
          </a:xfrm>
        </p:grpSpPr>
        <p:sp>
          <p:nvSpPr>
            <p:cNvPr id="11931" name="Google Shape;11931;p64"/>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4"/>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3" name="Google Shape;11933;p64"/>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4" name="Google Shape;11934;p64"/>
          <p:cNvGrpSpPr/>
          <p:nvPr/>
        </p:nvGrpSpPr>
        <p:grpSpPr>
          <a:xfrm>
            <a:off x="3110102" y="1324430"/>
            <a:ext cx="330613" cy="358379"/>
            <a:chOff x="3110102" y="1499880"/>
            <a:chExt cx="330613" cy="358379"/>
          </a:xfrm>
        </p:grpSpPr>
        <p:sp>
          <p:nvSpPr>
            <p:cNvPr id="11935" name="Google Shape;11935;p64"/>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4"/>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4"/>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4"/>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4"/>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4"/>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4"/>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2" name="Google Shape;11942;p64"/>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3" name="Google Shape;11943;p64"/>
          <p:cNvGrpSpPr/>
          <p:nvPr/>
        </p:nvGrpSpPr>
        <p:grpSpPr>
          <a:xfrm>
            <a:off x="3485575" y="1824309"/>
            <a:ext cx="373772" cy="284050"/>
            <a:chOff x="3531200" y="1999759"/>
            <a:chExt cx="373772" cy="284050"/>
          </a:xfrm>
        </p:grpSpPr>
        <p:sp>
          <p:nvSpPr>
            <p:cNvPr id="11944" name="Google Shape;11944;p64"/>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4"/>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4"/>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4"/>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8" name="Google Shape;11948;p64"/>
          <p:cNvGrpSpPr/>
          <p:nvPr/>
        </p:nvGrpSpPr>
        <p:grpSpPr>
          <a:xfrm>
            <a:off x="2667058" y="1324843"/>
            <a:ext cx="330231" cy="359015"/>
            <a:chOff x="2667058" y="1500293"/>
            <a:chExt cx="330231" cy="359015"/>
          </a:xfrm>
        </p:grpSpPr>
        <p:sp>
          <p:nvSpPr>
            <p:cNvPr id="11949" name="Google Shape;11949;p64"/>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4"/>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4"/>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4"/>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4"/>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4"/>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4"/>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4"/>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4"/>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4"/>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4"/>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4"/>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64"/>
          <p:cNvGrpSpPr/>
          <p:nvPr/>
        </p:nvGrpSpPr>
        <p:grpSpPr>
          <a:xfrm>
            <a:off x="3567553" y="1324462"/>
            <a:ext cx="320022" cy="359778"/>
            <a:chOff x="3567553" y="1499912"/>
            <a:chExt cx="320022" cy="359778"/>
          </a:xfrm>
        </p:grpSpPr>
        <p:sp>
          <p:nvSpPr>
            <p:cNvPr id="11968" name="Google Shape;11968;p64"/>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4"/>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4"/>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4"/>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4"/>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4"/>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4" name="Google Shape;11974;p64"/>
          <p:cNvGrpSpPr/>
          <p:nvPr/>
        </p:nvGrpSpPr>
        <p:grpSpPr>
          <a:xfrm>
            <a:off x="1309875" y="1324462"/>
            <a:ext cx="359015" cy="358633"/>
            <a:chOff x="1309875" y="1499912"/>
            <a:chExt cx="359015" cy="358633"/>
          </a:xfrm>
        </p:grpSpPr>
        <p:sp>
          <p:nvSpPr>
            <p:cNvPr id="11975" name="Google Shape;11975;p64"/>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4"/>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4"/>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4"/>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4"/>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4"/>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4"/>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4"/>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4"/>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64"/>
          <p:cNvGrpSpPr/>
          <p:nvPr/>
        </p:nvGrpSpPr>
        <p:grpSpPr>
          <a:xfrm>
            <a:off x="2219466" y="1324843"/>
            <a:ext cx="330613" cy="359015"/>
            <a:chOff x="2219466" y="1500293"/>
            <a:chExt cx="330613" cy="359015"/>
          </a:xfrm>
        </p:grpSpPr>
        <p:sp>
          <p:nvSpPr>
            <p:cNvPr id="11985" name="Google Shape;11985;p64"/>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4"/>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64"/>
          <p:cNvGrpSpPr/>
          <p:nvPr/>
        </p:nvGrpSpPr>
        <p:grpSpPr>
          <a:xfrm>
            <a:off x="5343544" y="1333908"/>
            <a:ext cx="244676" cy="351095"/>
            <a:chOff x="5343544" y="1509358"/>
            <a:chExt cx="244676" cy="351095"/>
          </a:xfrm>
        </p:grpSpPr>
        <p:sp>
          <p:nvSpPr>
            <p:cNvPr id="11988" name="Google Shape;11988;p64"/>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4"/>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4"/>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64"/>
          <p:cNvGrpSpPr/>
          <p:nvPr/>
        </p:nvGrpSpPr>
        <p:grpSpPr>
          <a:xfrm>
            <a:off x="4882340" y="1333908"/>
            <a:ext cx="246171" cy="351095"/>
            <a:chOff x="4882340" y="1509358"/>
            <a:chExt cx="246171" cy="351095"/>
          </a:xfrm>
        </p:grpSpPr>
        <p:sp>
          <p:nvSpPr>
            <p:cNvPr id="11992" name="Google Shape;11992;p64"/>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4"/>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4"/>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4"/>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4"/>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64"/>
          <p:cNvGrpSpPr/>
          <p:nvPr/>
        </p:nvGrpSpPr>
        <p:grpSpPr>
          <a:xfrm>
            <a:off x="6273204" y="1333558"/>
            <a:ext cx="236343" cy="351445"/>
            <a:chOff x="6273204" y="1509008"/>
            <a:chExt cx="236343" cy="351445"/>
          </a:xfrm>
        </p:grpSpPr>
        <p:sp>
          <p:nvSpPr>
            <p:cNvPr id="11998" name="Google Shape;11998;p64"/>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4"/>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0" name="Google Shape;12000;p64"/>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1" name="Google Shape;12001;p64"/>
          <p:cNvGrpSpPr/>
          <p:nvPr/>
        </p:nvGrpSpPr>
        <p:grpSpPr>
          <a:xfrm>
            <a:off x="7219530" y="1332794"/>
            <a:ext cx="191625" cy="352209"/>
            <a:chOff x="7219530" y="1508244"/>
            <a:chExt cx="191625" cy="352209"/>
          </a:xfrm>
        </p:grpSpPr>
        <p:sp>
          <p:nvSpPr>
            <p:cNvPr id="12002" name="Google Shape;12002;p64"/>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4"/>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64"/>
          <p:cNvGrpSpPr/>
          <p:nvPr/>
        </p:nvGrpSpPr>
        <p:grpSpPr>
          <a:xfrm>
            <a:off x="7699309" y="1333176"/>
            <a:ext cx="154922" cy="351827"/>
            <a:chOff x="7699309" y="1508626"/>
            <a:chExt cx="154922" cy="351827"/>
          </a:xfrm>
        </p:grpSpPr>
        <p:sp>
          <p:nvSpPr>
            <p:cNvPr id="12005" name="Google Shape;12005;p64"/>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4"/>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4"/>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4"/>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4"/>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4"/>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4"/>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64"/>
          <p:cNvGrpSpPr/>
          <p:nvPr/>
        </p:nvGrpSpPr>
        <p:grpSpPr>
          <a:xfrm>
            <a:off x="8161690" y="1333558"/>
            <a:ext cx="153396" cy="351064"/>
            <a:chOff x="8161690" y="1509008"/>
            <a:chExt cx="153396" cy="351064"/>
          </a:xfrm>
        </p:grpSpPr>
        <p:sp>
          <p:nvSpPr>
            <p:cNvPr id="12013" name="Google Shape;12013;p64"/>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4"/>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4"/>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4"/>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7" name="Google Shape;12017;p64"/>
          <p:cNvGrpSpPr/>
          <p:nvPr/>
        </p:nvGrpSpPr>
        <p:grpSpPr>
          <a:xfrm>
            <a:off x="6746940" y="1333431"/>
            <a:ext cx="213221" cy="352304"/>
            <a:chOff x="6746940" y="1508881"/>
            <a:chExt cx="213221" cy="352304"/>
          </a:xfrm>
        </p:grpSpPr>
        <p:sp>
          <p:nvSpPr>
            <p:cNvPr id="12018" name="Google Shape;12018;p64"/>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4"/>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4"/>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4"/>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64"/>
          <p:cNvGrpSpPr/>
          <p:nvPr/>
        </p:nvGrpSpPr>
        <p:grpSpPr>
          <a:xfrm>
            <a:off x="5770336" y="1832165"/>
            <a:ext cx="350682" cy="292097"/>
            <a:chOff x="5770336" y="2007615"/>
            <a:chExt cx="350682" cy="292097"/>
          </a:xfrm>
        </p:grpSpPr>
        <p:sp>
          <p:nvSpPr>
            <p:cNvPr id="12023" name="Google Shape;12023;p64"/>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4"/>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4"/>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4"/>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64"/>
          <p:cNvGrpSpPr/>
          <p:nvPr/>
        </p:nvGrpSpPr>
        <p:grpSpPr>
          <a:xfrm>
            <a:off x="5326878" y="1804908"/>
            <a:ext cx="350332" cy="346229"/>
            <a:chOff x="5326878" y="1980358"/>
            <a:chExt cx="350332" cy="346229"/>
          </a:xfrm>
        </p:grpSpPr>
        <p:sp>
          <p:nvSpPr>
            <p:cNvPr id="12028" name="Google Shape;12028;p64"/>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4"/>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4"/>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4"/>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2" name="Google Shape;12032;p64"/>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3" name="Google Shape;12033;p64"/>
          <p:cNvGrpSpPr/>
          <p:nvPr/>
        </p:nvGrpSpPr>
        <p:grpSpPr>
          <a:xfrm>
            <a:off x="4883835" y="1817121"/>
            <a:ext cx="350300" cy="323043"/>
            <a:chOff x="4883835" y="1992571"/>
            <a:chExt cx="350300" cy="323043"/>
          </a:xfrm>
        </p:grpSpPr>
        <p:sp>
          <p:nvSpPr>
            <p:cNvPr id="12034" name="Google Shape;12034;p64"/>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4"/>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4"/>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4"/>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4"/>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4"/>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0" name="Google Shape;12040;p64"/>
          <p:cNvGrpSpPr/>
          <p:nvPr/>
        </p:nvGrpSpPr>
        <p:grpSpPr>
          <a:xfrm>
            <a:off x="7548967" y="1803477"/>
            <a:ext cx="333285" cy="349950"/>
            <a:chOff x="7548967" y="1978927"/>
            <a:chExt cx="333285" cy="349950"/>
          </a:xfrm>
        </p:grpSpPr>
        <p:sp>
          <p:nvSpPr>
            <p:cNvPr id="12041" name="Google Shape;12041;p64"/>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4"/>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4"/>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4"/>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4"/>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4"/>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4"/>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64"/>
          <p:cNvGrpSpPr/>
          <p:nvPr/>
        </p:nvGrpSpPr>
        <p:grpSpPr>
          <a:xfrm>
            <a:off x="6214142" y="1803477"/>
            <a:ext cx="346515" cy="350300"/>
            <a:chOff x="6214142" y="1978927"/>
            <a:chExt cx="346515" cy="350300"/>
          </a:xfrm>
        </p:grpSpPr>
        <p:sp>
          <p:nvSpPr>
            <p:cNvPr id="12049" name="Google Shape;12049;p64"/>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4"/>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64"/>
          <p:cNvGrpSpPr/>
          <p:nvPr/>
        </p:nvGrpSpPr>
        <p:grpSpPr>
          <a:xfrm>
            <a:off x="7105923" y="1803095"/>
            <a:ext cx="333285" cy="350682"/>
            <a:chOff x="7105923" y="1978545"/>
            <a:chExt cx="333285" cy="350682"/>
          </a:xfrm>
        </p:grpSpPr>
        <p:sp>
          <p:nvSpPr>
            <p:cNvPr id="12052" name="Google Shape;12052;p64"/>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4"/>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4"/>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4"/>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4"/>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4"/>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4"/>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9" name="Google Shape;12059;p64"/>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4"/>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1" name="Google Shape;12061;p64"/>
          <p:cNvGrpSpPr/>
          <p:nvPr/>
        </p:nvGrpSpPr>
        <p:grpSpPr>
          <a:xfrm>
            <a:off x="3616406" y="2246902"/>
            <a:ext cx="203393" cy="351827"/>
            <a:chOff x="3616406" y="2422352"/>
            <a:chExt cx="203393" cy="351827"/>
          </a:xfrm>
        </p:grpSpPr>
        <p:sp>
          <p:nvSpPr>
            <p:cNvPr id="12062" name="Google Shape;12062;p64"/>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4"/>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4" name="Google Shape;12064;p64"/>
          <p:cNvGrpSpPr/>
          <p:nvPr/>
        </p:nvGrpSpPr>
        <p:grpSpPr>
          <a:xfrm>
            <a:off x="878187" y="2246520"/>
            <a:ext cx="272696" cy="351827"/>
            <a:chOff x="913012" y="2421970"/>
            <a:chExt cx="272696" cy="351827"/>
          </a:xfrm>
        </p:grpSpPr>
        <p:sp>
          <p:nvSpPr>
            <p:cNvPr id="12065" name="Google Shape;12065;p64"/>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4"/>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4"/>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4"/>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64"/>
          <p:cNvGrpSpPr/>
          <p:nvPr/>
        </p:nvGrpSpPr>
        <p:grpSpPr>
          <a:xfrm>
            <a:off x="2274743" y="2246902"/>
            <a:ext cx="255649" cy="351445"/>
            <a:chOff x="2274743" y="2422352"/>
            <a:chExt cx="255649" cy="351445"/>
          </a:xfrm>
        </p:grpSpPr>
        <p:sp>
          <p:nvSpPr>
            <p:cNvPr id="12070" name="Google Shape;12070;p64"/>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4"/>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4"/>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64"/>
          <p:cNvGrpSpPr/>
          <p:nvPr/>
        </p:nvGrpSpPr>
        <p:grpSpPr>
          <a:xfrm>
            <a:off x="2708723" y="2245789"/>
            <a:ext cx="246552" cy="352558"/>
            <a:chOff x="2708723" y="2421239"/>
            <a:chExt cx="246552" cy="352558"/>
          </a:xfrm>
        </p:grpSpPr>
        <p:sp>
          <p:nvSpPr>
            <p:cNvPr id="12074" name="Google Shape;12074;p64"/>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4"/>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64"/>
          <p:cNvGrpSpPr/>
          <p:nvPr/>
        </p:nvGrpSpPr>
        <p:grpSpPr>
          <a:xfrm>
            <a:off x="1835485" y="2246902"/>
            <a:ext cx="259433" cy="350714"/>
            <a:chOff x="1835485" y="2422352"/>
            <a:chExt cx="259433" cy="350714"/>
          </a:xfrm>
        </p:grpSpPr>
        <p:sp>
          <p:nvSpPr>
            <p:cNvPr id="12077" name="Google Shape;12077;p64"/>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4"/>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4"/>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4"/>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4"/>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4"/>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4"/>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64"/>
          <p:cNvGrpSpPr/>
          <p:nvPr/>
        </p:nvGrpSpPr>
        <p:grpSpPr>
          <a:xfrm>
            <a:off x="3150240" y="2246902"/>
            <a:ext cx="212489" cy="351445"/>
            <a:chOff x="3150240" y="2422352"/>
            <a:chExt cx="212489" cy="351445"/>
          </a:xfrm>
        </p:grpSpPr>
        <p:sp>
          <p:nvSpPr>
            <p:cNvPr id="12085" name="Google Shape;12085;p64"/>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4"/>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64"/>
          <p:cNvGrpSpPr/>
          <p:nvPr/>
        </p:nvGrpSpPr>
        <p:grpSpPr>
          <a:xfrm>
            <a:off x="1367060" y="2246679"/>
            <a:ext cx="269261" cy="352050"/>
            <a:chOff x="1367060" y="2422129"/>
            <a:chExt cx="269261" cy="352050"/>
          </a:xfrm>
        </p:grpSpPr>
        <p:sp>
          <p:nvSpPr>
            <p:cNvPr id="12088" name="Google Shape;12088;p64"/>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4"/>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4"/>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4"/>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4"/>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4"/>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4"/>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4"/>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4"/>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4"/>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4"/>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4"/>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4"/>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4"/>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2" name="Google Shape;12102;p64"/>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3" name="Google Shape;12103;p64"/>
          <p:cNvGrpSpPr/>
          <p:nvPr/>
        </p:nvGrpSpPr>
        <p:grpSpPr>
          <a:xfrm>
            <a:off x="4882690" y="2249955"/>
            <a:ext cx="274573" cy="350682"/>
            <a:chOff x="4882690" y="2425405"/>
            <a:chExt cx="274573" cy="350682"/>
          </a:xfrm>
        </p:grpSpPr>
        <p:sp>
          <p:nvSpPr>
            <p:cNvPr id="12104" name="Google Shape;12104;p64"/>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4"/>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64"/>
          <p:cNvGrpSpPr/>
          <p:nvPr/>
        </p:nvGrpSpPr>
        <p:grpSpPr>
          <a:xfrm>
            <a:off x="6627639" y="2268434"/>
            <a:ext cx="355993" cy="313247"/>
            <a:chOff x="6627639" y="2443884"/>
            <a:chExt cx="355993" cy="313247"/>
          </a:xfrm>
        </p:grpSpPr>
        <p:sp>
          <p:nvSpPr>
            <p:cNvPr id="12107" name="Google Shape;12107;p64"/>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4"/>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4"/>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64"/>
          <p:cNvGrpSpPr/>
          <p:nvPr/>
        </p:nvGrpSpPr>
        <p:grpSpPr>
          <a:xfrm>
            <a:off x="6183451" y="2286690"/>
            <a:ext cx="351445" cy="277976"/>
            <a:chOff x="6183451" y="2462140"/>
            <a:chExt cx="351445" cy="277976"/>
          </a:xfrm>
        </p:grpSpPr>
        <p:sp>
          <p:nvSpPr>
            <p:cNvPr id="12111" name="Google Shape;12111;p64"/>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4"/>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4"/>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4"/>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4"/>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4"/>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4"/>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64"/>
          <p:cNvGrpSpPr/>
          <p:nvPr/>
        </p:nvGrpSpPr>
        <p:grpSpPr>
          <a:xfrm>
            <a:off x="5735477" y="2254408"/>
            <a:ext cx="353354" cy="341299"/>
            <a:chOff x="5735477" y="2429858"/>
            <a:chExt cx="353354" cy="341299"/>
          </a:xfrm>
        </p:grpSpPr>
        <p:sp>
          <p:nvSpPr>
            <p:cNvPr id="12119" name="Google Shape;12119;p64"/>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4"/>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4"/>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4"/>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4"/>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4"/>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64"/>
          <p:cNvGrpSpPr/>
          <p:nvPr/>
        </p:nvGrpSpPr>
        <p:grpSpPr>
          <a:xfrm>
            <a:off x="5243735" y="2271523"/>
            <a:ext cx="405255" cy="275499"/>
            <a:chOff x="5283337" y="2478774"/>
            <a:chExt cx="358633" cy="243913"/>
          </a:xfrm>
        </p:grpSpPr>
        <p:sp>
          <p:nvSpPr>
            <p:cNvPr id="12126" name="Google Shape;12126;p64"/>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4"/>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4"/>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4"/>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4"/>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4"/>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4"/>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4"/>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4"/>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4"/>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4"/>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4"/>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4"/>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4"/>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4"/>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4"/>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4"/>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64"/>
          <p:cNvGrpSpPr/>
          <p:nvPr/>
        </p:nvGrpSpPr>
        <p:grpSpPr>
          <a:xfrm>
            <a:off x="7964753" y="2295373"/>
            <a:ext cx="362068" cy="258670"/>
            <a:chOff x="7964753" y="2470823"/>
            <a:chExt cx="362068" cy="258670"/>
          </a:xfrm>
        </p:grpSpPr>
        <p:sp>
          <p:nvSpPr>
            <p:cNvPr id="12144" name="Google Shape;12144;p64"/>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4"/>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4"/>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4"/>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4"/>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4"/>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4"/>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4"/>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4"/>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64"/>
          <p:cNvGrpSpPr/>
          <p:nvPr/>
        </p:nvGrpSpPr>
        <p:grpSpPr>
          <a:xfrm>
            <a:off x="7524349" y="2280997"/>
            <a:ext cx="350332" cy="288948"/>
            <a:chOff x="7524349" y="2456447"/>
            <a:chExt cx="350332" cy="288948"/>
          </a:xfrm>
        </p:grpSpPr>
        <p:sp>
          <p:nvSpPr>
            <p:cNvPr id="12154" name="Google Shape;12154;p64"/>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4"/>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4"/>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4"/>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4"/>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64"/>
          <p:cNvGrpSpPr/>
          <p:nvPr/>
        </p:nvGrpSpPr>
        <p:grpSpPr>
          <a:xfrm>
            <a:off x="3972749" y="2719143"/>
            <a:ext cx="355230" cy="356725"/>
            <a:chOff x="3972749" y="2894211"/>
            <a:chExt cx="355230" cy="356725"/>
          </a:xfrm>
        </p:grpSpPr>
        <p:sp>
          <p:nvSpPr>
            <p:cNvPr id="12160" name="Google Shape;12160;p64"/>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4"/>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4"/>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4"/>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4"/>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64"/>
          <p:cNvGrpSpPr/>
          <p:nvPr/>
        </p:nvGrpSpPr>
        <p:grpSpPr>
          <a:xfrm>
            <a:off x="3527797" y="2743553"/>
            <a:ext cx="355993" cy="307904"/>
            <a:chOff x="3527797" y="2918796"/>
            <a:chExt cx="355993" cy="307904"/>
          </a:xfrm>
        </p:grpSpPr>
        <p:sp>
          <p:nvSpPr>
            <p:cNvPr id="12166" name="Google Shape;12166;p64"/>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4"/>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4"/>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4"/>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4"/>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4"/>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4"/>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4"/>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4"/>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4"/>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64"/>
          <p:cNvGrpSpPr/>
          <p:nvPr/>
        </p:nvGrpSpPr>
        <p:grpSpPr>
          <a:xfrm>
            <a:off x="3082845" y="2746336"/>
            <a:ext cx="356375" cy="302338"/>
            <a:chOff x="3082845" y="2920959"/>
            <a:chExt cx="356375" cy="302338"/>
          </a:xfrm>
        </p:grpSpPr>
        <p:sp>
          <p:nvSpPr>
            <p:cNvPr id="12177" name="Google Shape;12177;p64"/>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4"/>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64"/>
          <p:cNvGrpSpPr/>
          <p:nvPr/>
        </p:nvGrpSpPr>
        <p:grpSpPr>
          <a:xfrm>
            <a:off x="2639038" y="2719699"/>
            <a:ext cx="355612" cy="355612"/>
            <a:chOff x="2639038" y="2894942"/>
            <a:chExt cx="355612" cy="355612"/>
          </a:xfrm>
        </p:grpSpPr>
        <p:sp>
          <p:nvSpPr>
            <p:cNvPr id="12180" name="Google Shape;12180;p64"/>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4"/>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64"/>
          <p:cNvGrpSpPr/>
          <p:nvPr/>
        </p:nvGrpSpPr>
        <p:grpSpPr>
          <a:xfrm>
            <a:off x="2194468" y="2763622"/>
            <a:ext cx="355993" cy="267766"/>
            <a:chOff x="2194468" y="2938865"/>
            <a:chExt cx="355993" cy="267766"/>
          </a:xfrm>
        </p:grpSpPr>
        <p:sp>
          <p:nvSpPr>
            <p:cNvPr id="12183" name="Google Shape;12183;p64"/>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4"/>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4"/>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4"/>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4"/>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4"/>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4"/>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4"/>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4"/>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4"/>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4"/>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4"/>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4"/>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4"/>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4"/>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4"/>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4"/>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4"/>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4"/>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4"/>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3" name="Google Shape;12203;p64"/>
          <p:cNvGrpSpPr/>
          <p:nvPr/>
        </p:nvGrpSpPr>
        <p:grpSpPr>
          <a:xfrm>
            <a:off x="1749897" y="2719699"/>
            <a:ext cx="355993" cy="355612"/>
            <a:chOff x="1749897" y="2894561"/>
            <a:chExt cx="355993" cy="355612"/>
          </a:xfrm>
        </p:grpSpPr>
        <p:sp>
          <p:nvSpPr>
            <p:cNvPr id="12204" name="Google Shape;12204;p64"/>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4"/>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4"/>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4"/>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4"/>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4"/>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4"/>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4"/>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4"/>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4"/>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4"/>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64"/>
          <p:cNvGrpSpPr/>
          <p:nvPr/>
        </p:nvGrpSpPr>
        <p:grpSpPr>
          <a:xfrm>
            <a:off x="1305327" y="2718761"/>
            <a:ext cx="357520" cy="357488"/>
            <a:chOff x="1305327" y="2894211"/>
            <a:chExt cx="357520" cy="357488"/>
          </a:xfrm>
        </p:grpSpPr>
        <p:sp>
          <p:nvSpPr>
            <p:cNvPr id="12216" name="Google Shape;12216;p64"/>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4"/>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4"/>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4"/>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4"/>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64"/>
          <p:cNvGrpSpPr/>
          <p:nvPr/>
        </p:nvGrpSpPr>
        <p:grpSpPr>
          <a:xfrm>
            <a:off x="853950" y="2720860"/>
            <a:ext cx="364104" cy="353290"/>
            <a:chOff x="853950" y="2894720"/>
            <a:chExt cx="364104" cy="353290"/>
          </a:xfrm>
        </p:grpSpPr>
        <p:sp>
          <p:nvSpPr>
            <p:cNvPr id="12222" name="Google Shape;12222;p64"/>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4"/>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4"/>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4"/>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4"/>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4"/>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4"/>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64"/>
          <p:cNvGrpSpPr/>
          <p:nvPr/>
        </p:nvGrpSpPr>
        <p:grpSpPr>
          <a:xfrm>
            <a:off x="7066548" y="2737144"/>
            <a:ext cx="352209" cy="334938"/>
            <a:chOff x="7066548" y="2912594"/>
            <a:chExt cx="352209" cy="334938"/>
          </a:xfrm>
        </p:grpSpPr>
        <p:sp>
          <p:nvSpPr>
            <p:cNvPr id="12230" name="Google Shape;12230;p64"/>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4"/>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4"/>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4"/>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4"/>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4"/>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6" name="Google Shape;12236;p64"/>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4"/>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8" name="Google Shape;12238;p64"/>
          <p:cNvGrpSpPr/>
          <p:nvPr/>
        </p:nvGrpSpPr>
        <p:grpSpPr>
          <a:xfrm>
            <a:off x="7541397" y="2729352"/>
            <a:ext cx="318495" cy="352209"/>
            <a:chOff x="7541397" y="2904802"/>
            <a:chExt cx="318495" cy="352209"/>
          </a:xfrm>
        </p:grpSpPr>
        <p:sp>
          <p:nvSpPr>
            <p:cNvPr id="12239" name="Google Shape;12239;p64"/>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4"/>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64"/>
          <p:cNvGrpSpPr/>
          <p:nvPr/>
        </p:nvGrpSpPr>
        <p:grpSpPr>
          <a:xfrm>
            <a:off x="8003015" y="2728589"/>
            <a:ext cx="306759" cy="351445"/>
            <a:chOff x="8003015" y="2904039"/>
            <a:chExt cx="306759" cy="351445"/>
          </a:xfrm>
        </p:grpSpPr>
        <p:sp>
          <p:nvSpPr>
            <p:cNvPr id="12242" name="Google Shape;12242;p64"/>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4"/>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4"/>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4"/>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4"/>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4"/>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64"/>
          <p:cNvGrpSpPr/>
          <p:nvPr/>
        </p:nvGrpSpPr>
        <p:grpSpPr>
          <a:xfrm>
            <a:off x="5687770" y="2710046"/>
            <a:ext cx="369638" cy="369606"/>
            <a:chOff x="5687770" y="2885496"/>
            <a:chExt cx="369638" cy="369606"/>
          </a:xfrm>
        </p:grpSpPr>
        <p:sp>
          <p:nvSpPr>
            <p:cNvPr id="12249" name="Google Shape;12249;p64"/>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4"/>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4"/>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4"/>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4"/>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4"/>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4"/>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4"/>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4"/>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4"/>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64"/>
          <p:cNvGrpSpPr/>
          <p:nvPr/>
        </p:nvGrpSpPr>
        <p:grpSpPr>
          <a:xfrm>
            <a:off x="4881958" y="2729352"/>
            <a:ext cx="156417" cy="349537"/>
            <a:chOff x="4881958" y="2904802"/>
            <a:chExt cx="156417" cy="349537"/>
          </a:xfrm>
        </p:grpSpPr>
        <p:sp>
          <p:nvSpPr>
            <p:cNvPr id="12260" name="Google Shape;12260;p64"/>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4"/>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4"/>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4"/>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4"/>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4"/>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4"/>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7" name="Google Shape;12267;p64"/>
          <p:cNvGrpSpPr/>
          <p:nvPr/>
        </p:nvGrpSpPr>
        <p:grpSpPr>
          <a:xfrm>
            <a:off x="5230318" y="2711064"/>
            <a:ext cx="371133" cy="367443"/>
            <a:chOff x="5230318" y="2886514"/>
            <a:chExt cx="371133" cy="367443"/>
          </a:xfrm>
        </p:grpSpPr>
        <p:sp>
          <p:nvSpPr>
            <p:cNvPr id="12268" name="Google Shape;12268;p64"/>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4"/>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4"/>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4"/>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4"/>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4"/>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4"/>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4"/>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4"/>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7" name="Google Shape;12277;p64"/>
          <p:cNvGrpSpPr/>
          <p:nvPr/>
        </p:nvGrpSpPr>
        <p:grpSpPr>
          <a:xfrm>
            <a:off x="5748358" y="3259128"/>
            <a:ext cx="352590" cy="182561"/>
            <a:chOff x="5748358" y="3434578"/>
            <a:chExt cx="352590" cy="182561"/>
          </a:xfrm>
        </p:grpSpPr>
        <p:sp>
          <p:nvSpPr>
            <p:cNvPr id="12278" name="Google Shape;12278;p64"/>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4"/>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4"/>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4"/>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4"/>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4"/>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64"/>
          <p:cNvGrpSpPr/>
          <p:nvPr/>
        </p:nvGrpSpPr>
        <p:grpSpPr>
          <a:xfrm>
            <a:off x="862283" y="4099321"/>
            <a:ext cx="341204" cy="359301"/>
            <a:chOff x="862283" y="4274771"/>
            <a:chExt cx="341204" cy="359301"/>
          </a:xfrm>
        </p:grpSpPr>
        <p:sp>
          <p:nvSpPr>
            <p:cNvPr id="12285" name="Google Shape;12285;p64"/>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4"/>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4"/>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64"/>
          <p:cNvGrpSpPr/>
          <p:nvPr/>
        </p:nvGrpSpPr>
        <p:grpSpPr>
          <a:xfrm>
            <a:off x="1396957" y="4111915"/>
            <a:ext cx="301861" cy="332871"/>
            <a:chOff x="1396957" y="4287365"/>
            <a:chExt cx="301861" cy="332871"/>
          </a:xfrm>
        </p:grpSpPr>
        <p:sp>
          <p:nvSpPr>
            <p:cNvPr id="12289" name="Google Shape;12289;p64"/>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4"/>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4"/>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4"/>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4"/>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4"/>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4"/>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4"/>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4"/>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4"/>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4"/>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4"/>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4"/>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4"/>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4"/>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4" name="Google Shape;12304;p64"/>
          <p:cNvGrpSpPr/>
          <p:nvPr/>
        </p:nvGrpSpPr>
        <p:grpSpPr>
          <a:xfrm>
            <a:off x="1865381" y="4102056"/>
            <a:ext cx="396131" cy="355612"/>
            <a:chOff x="1865381" y="4277506"/>
            <a:chExt cx="396131" cy="355612"/>
          </a:xfrm>
        </p:grpSpPr>
        <p:sp>
          <p:nvSpPr>
            <p:cNvPr id="12305" name="Google Shape;12305;p64"/>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4"/>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4"/>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4"/>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4"/>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4"/>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64"/>
          <p:cNvGrpSpPr/>
          <p:nvPr/>
        </p:nvGrpSpPr>
        <p:grpSpPr>
          <a:xfrm>
            <a:off x="2411823" y="4128549"/>
            <a:ext cx="334398" cy="299953"/>
            <a:chOff x="2411823" y="4303999"/>
            <a:chExt cx="334398" cy="299953"/>
          </a:xfrm>
        </p:grpSpPr>
        <p:sp>
          <p:nvSpPr>
            <p:cNvPr id="12312" name="Google Shape;12312;p64"/>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4"/>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4"/>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4"/>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4"/>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4"/>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4"/>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64"/>
          <p:cNvGrpSpPr/>
          <p:nvPr/>
        </p:nvGrpSpPr>
        <p:grpSpPr>
          <a:xfrm>
            <a:off x="2903337" y="4103582"/>
            <a:ext cx="382519" cy="350682"/>
            <a:chOff x="2903337" y="4279032"/>
            <a:chExt cx="382519" cy="350682"/>
          </a:xfrm>
        </p:grpSpPr>
        <p:sp>
          <p:nvSpPr>
            <p:cNvPr id="12320" name="Google Shape;12320;p64"/>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4"/>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4"/>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4"/>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4"/>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4"/>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4"/>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4"/>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4"/>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4"/>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4"/>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4"/>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4"/>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4"/>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4"/>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5" name="Google Shape;12335;p64"/>
          <p:cNvGrpSpPr/>
          <p:nvPr/>
        </p:nvGrpSpPr>
        <p:grpSpPr>
          <a:xfrm>
            <a:off x="3933342" y="4140317"/>
            <a:ext cx="383632" cy="276449"/>
            <a:chOff x="3933342" y="4315767"/>
            <a:chExt cx="383632" cy="276449"/>
          </a:xfrm>
        </p:grpSpPr>
        <p:sp>
          <p:nvSpPr>
            <p:cNvPr id="12336" name="Google Shape;12336;p64"/>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4"/>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4"/>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4"/>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4"/>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4"/>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2" name="Google Shape;12342;p64"/>
          <p:cNvGrpSpPr/>
          <p:nvPr/>
        </p:nvGrpSpPr>
        <p:grpSpPr>
          <a:xfrm>
            <a:off x="3441065" y="4127055"/>
            <a:ext cx="337069" cy="302593"/>
            <a:chOff x="3441065" y="4302505"/>
            <a:chExt cx="337069" cy="302593"/>
          </a:xfrm>
        </p:grpSpPr>
        <p:sp>
          <p:nvSpPr>
            <p:cNvPr id="12343" name="Google Shape;12343;p64"/>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4"/>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4"/>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4"/>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4"/>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4"/>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4"/>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4"/>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4"/>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4"/>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4"/>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4"/>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4"/>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6" name="Google Shape;12356;p64"/>
          <p:cNvGrpSpPr/>
          <p:nvPr/>
        </p:nvGrpSpPr>
        <p:grpSpPr>
          <a:xfrm>
            <a:off x="3532345" y="3187185"/>
            <a:ext cx="339328" cy="336274"/>
            <a:chOff x="3532345" y="3362635"/>
            <a:chExt cx="339328" cy="336274"/>
          </a:xfrm>
        </p:grpSpPr>
        <p:sp>
          <p:nvSpPr>
            <p:cNvPr id="12357" name="Google Shape;12357;p6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4"/>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4"/>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4"/>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2" name="Google Shape;12362;p64"/>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3" name="Google Shape;12363;p64"/>
          <p:cNvGrpSpPr/>
          <p:nvPr/>
        </p:nvGrpSpPr>
        <p:grpSpPr>
          <a:xfrm>
            <a:off x="1883955" y="3633250"/>
            <a:ext cx="162873" cy="351445"/>
            <a:chOff x="1883955" y="3808700"/>
            <a:chExt cx="162873" cy="351445"/>
          </a:xfrm>
        </p:grpSpPr>
        <p:sp>
          <p:nvSpPr>
            <p:cNvPr id="12364" name="Google Shape;12364;p64"/>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4"/>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6" name="Google Shape;12366;p64"/>
          <p:cNvGrpSpPr/>
          <p:nvPr/>
        </p:nvGrpSpPr>
        <p:grpSpPr>
          <a:xfrm>
            <a:off x="939156" y="3633759"/>
            <a:ext cx="192007" cy="351318"/>
            <a:chOff x="939156" y="3809209"/>
            <a:chExt cx="192007" cy="351318"/>
          </a:xfrm>
        </p:grpSpPr>
        <p:sp>
          <p:nvSpPr>
            <p:cNvPr id="12367" name="Google Shape;12367;p64"/>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4"/>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9" name="Google Shape;12369;p64"/>
          <p:cNvGrpSpPr/>
          <p:nvPr/>
        </p:nvGrpSpPr>
        <p:grpSpPr>
          <a:xfrm>
            <a:off x="2306167" y="3634395"/>
            <a:ext cx="193915" cy="349155"/>
            <a:chOff x="2306167" y="3809845"/>
            <a:chExt cx="193915" cy="349155"/>
          </a:xfrm>
        </p:grpSpPr>
        <p:sp>
          <p:nvSpPr>
            <p:cNvPr id="12370" name="Google Shape;12370;p64"/>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4"/>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4"/>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4"/>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4"/>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4"/>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4"/>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7" name="Google Shape;12377;p64"/>
          <p:cNvGrpSpPr/>
          <p:nvPr/>
        </p:nvGrpSpPr>
        <p:grpSpPr>
          <a:xfrm>
            <a:off x="1323901" y="3631723"/>
            <a:ext cx="356343" cy="356757"/>
            <a:chOff x="1323901" y="3807173"/>
            <a:chExt cx="356343" cy="356757"/>
          </a:xfrm>
        </p:grpSpPr>
        <p:sp>
          <p:nvSpPr>
            <p:cNvPr id="12378" name="Google Shape;12378;p64"/>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4"/>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4"/>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4"/>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4"/>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4"/>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4"/>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4"/>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4"/>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4"/>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4"/>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4"/>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4"/>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4"/>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4"/>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4"/>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4"/>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4"/>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4"/>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4"/>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4"/>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4"/>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4"/>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4"/>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2" name="Google Shape;12402;p64"/>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3" name="Google Shape;12403;p64"/>
          <p:cNvGrpSpPr/>
          <p:nvPr/>
        </p:nvGrpSpPr>
        <p:grpSpPr>
          <a:xfrm>
            <a:off x="859262" y="3178470"/>
            <a:ext cx="306759" cy="351445"/>
            <a:chOff x="859262" y="3353920"/>
            <a:chExt cx="306759" cy="351445"/>
          </a:xfrm>
        </p:grpSpPr>
        <p:sp>
          <p:nvSpPr>
            <p:cNvPr id="12404" name="Google Shape;12404;p64"/>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4"/>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4"/>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4"/>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4"/>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9" name="Google Shape;12409;p64"/>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0" name="Google Shape;12410;p64"/>
          <p:cNvGrpSpPr/>
          <p:nvPr/>
        </p:nvGrpSpPr>
        <p:grpSpPr>
          <a:xfrm>
            <a:off x="3967437" y="3661652"/>
            <a:ext cx="364708" cy="295405"/>
            <a:chOff x="3967437" y="3837102"/>
            <a:chExt cx="364708" cy="295405"/>
          </a:xfrm>
        </p:grpSpPr>
        <p:sp>
          <p:nvSpPr>
            <p:cNvPr id="12411" name="Google Shape;12411;p64"/>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4"/>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4"/>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4"/>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4"/>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6" name="Google Shape;12416;p64"/>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4"/>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4"/>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9" name="Google Shape;12419;p64"/>
          <p:cNvGrpSpPr/>
          <p:nvPr/>
        </p:nvGrpSpPr>
        <p:grpSpPr>
          <a:xfrm>
            <a:off x="5811827" y="3631001"/>
            <a:ext cx="283743" cy="308444"/>
            <a:chOff x="5964227" y="3858701"/>
            <a:chExt cx="283743" cy="308444"/>
          </a:xfrm>
        </p:grpSpPr>
        <p:sp>
          <p:nvSpPr>
            <p:cNvPr id="12420" name="Google Shape;12420;p64"/>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4"/>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4"/>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4"/>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64"/>
          <p:cNvGrpSpPr/>
          <p:nvPr/>
        </p:nvGrpSpPr>
        <p:grpSpPr>
          <a:xfrm>
            <a:off x="6243508" y="3697623"/>
            <a:ext cx="320372" cy="213602"/>
            <a:chOff x="6395908" y="3873073"/>
            <a:chExt cx="320372" cy="213602"/>
          </a:xfrm>
        </p:grpSpPr>
        <p:sp>
          <p:nvSpPr>
            <p:cNvPr id="12425" name="Google Shape;12425;p64"/>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4"/>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4"/>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4"/>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4"/>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4"/>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4"/>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4"/>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4"/>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4"/>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5" name="Google Shape;12435;p64"/>
          <p:cNvGrpSpPr/>
          <p:nvPr/>
        </p:nvGrpSpPr>
        <p:grpSpPr>
          <a:xfrm>
            <a:off x="7262890" y="3627366"/>
            <a:ext cx="357138" cy="352018"/>
            <a:chOff x="7415290" y="3802816"/>
            <a:chExt cx="357138" cy="352018"/>
          </a:xfrm>
        </p:grpSpPr>
        <p:sp>
          <p:nvSpPr>
            <p:cNvPr id="12436" name="Google Shape;12436;p64"/>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4"/>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4"/>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4"/>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4"/>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4"/>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4"/>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4"/>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4" name="Google Shape;12444;p64"/>
          <p:cNvGrpSpPr/>
          <p:nvPr/>
        </p:nvGrpSpPr>
        <p:grpSpPr>
          <a:xfrm>
            <a:off x="6737312" y="3657963"/>
            <a:ext cx="355230" cy="293401"/>
            <a:chOff x="6889712" y="3833413"/>
            <a:chExt cx="355230" cy="293401"/>
          </a:xfrm>
        </p:grpSpPr>
        <p:sp>
          <p:nvSpPr>
            <p:cNvPr id="12445" name="Google Shape;12445;p64"/>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4"/>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4"/>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4"/>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4"/>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64"/>
          <p:cNvGrpSpPr/>
          <p:nvPr/>
        </p:nvGrpSpPr>
        <p:grpSpPr>
          <a:xfrm>
            <a:off x="7707152" y="3660420"/>
            <a:ext cx="282318" cy="337168"/>
            <a:chOff x="1635875" y="237775"/>
            <a:chExt cx="4370250" cy="5219325"/>
          </a:xfrm>
        </p:grpSpPr>
        <p:sp>
          <p:nvSpPr>
            <p:cNvPr id="12451" name="Google Shape;12451;p64"/>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4"/>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3" name="Google Shape;12453;p64"/>
          <p:cNvGrpSpPr/>
          <p:nvPr/>
        </p:nvGrpSpPr>
        <p:grpSpPr>
          <a:xfrm>
            <a:off x="3103963" y="3185690"/>
            <a:ext cx="297886" cy="337578"/>
            <a:chOff x="3103963" y="3361140"/>
            <a:chExt cx="297886" cy="337578"/>
          </a:xfrm>
        </p:grpSpPr>
        <p:sp>
          <p:nvSpPr>
            <p:cNvPr id="12454" name="Google Shape;12454;p64"/>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4"/>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4"/>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4"/>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4"/>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4"/>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4"/>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4"/>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4"/>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4"/>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4"/>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4"/>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64"/>
          <p:cNvGrpSpPr/>
          <p:nvPr/>
        </p:nvGrpSpPr>
        <p:grpSpPr>
          <a:xfrm>
            <a:off x="2667821" y="3185658"/>
            <a:ext cx="273046" cy="337801"/>
            <a:chOff x="2667821" y="3361108"/>
            <a:chExt cx="273046" cy="337801"/>
          </a:xfrm>
        </p:grpSpPr>
        <p:sp>
          <p:nvSpPr>
            <p:cNvPr id="12479" name="Google Shape;12479;p64"/>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4"/>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4"/>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4"/>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4"/>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4"/>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4"/>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4"/>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4"/>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4"/>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4"/>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4"/>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4"/>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4"/>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4"/>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4"/>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4"/>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4"/>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4"/>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64"/>
          <p:cNvGrpSpPr/>
          <p:nvPr/>
        </p:nvGrpSpPr>
        <p:grpSpPr>
          <a:xfrm>
            <a:off x="2212469" y="3184863"/>
            <a:ext cx="282715" cy="338660"/>
            <a:chOff x="2212469" y="3360313"/>
            <a:chExt cx="282715" cy="338660"/>
          </a:xfrm>
        </p:grpSpPr>
        <p:sp>
          <p:nvSpPr>
            <p:cNvPr id="12499" name="Google Shape;12499;p64"/>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4"/>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4"/>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2" name="Google Shape;12502;p64"/>
          <p:cNvGrpSpPr/>
          <p:nvPr/>
        </p:nvGrpSpPr>
        <p:grpSpPr>
          <a:xfrm>
            <a:off x="1768821" y="3185658"/>
            <a:ext cx="278739" cy="339073"/>
            <a:chOff x="1768821" y="3361108"/>
            <a:chExt cx="278739" cy="339073"/>
          </a:xfrm>
        </p:grpSpPr>
        <p:sp>
          <p:nvSpPr>
            <p:cNvPr id="12503" name="Google Shape;12503;p64"/>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4"/>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4"/>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4"/>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4"/>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4"/>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4"/>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4"/>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4"/>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4"/>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4"/>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4" name="Google Shape;12514;p64"/>
          <p:cNvGrpSpPr/>
          <p:nvPr/>
        </p:nvGrpSpPr>
        <p:grpSpPr>
          <a:xfrm>
            <a:off x="5337883" y="3161423"/>
            <a:ext cx="307141" cy="376826"/>
            <a:chOff x="5337883" y="3336873"/>
            <a:chExt cx="307141" cy="376826"/>
          </a:xfrm>
        </p:grpSpPr>
        <p:sp>
          <p:nvSpPr>
            <p:cNvPr id="12515" name="Google Shape;12515;p64"/>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4"/>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7" name="Google Shape;12517;p64"/>
          <p:cNvGrpSpPr/>
          <p:nvPr/>
        </p:nvGrpSpPr>
        <p:grpSpPr>
          <a:xfrm>
            <a:off x="4883835" y="3161805"/>
            <a:ext cx="323425" cy="377557"/>
            <a:chOff x="4883835" y="3337255"/>
            <a:chExt cx="323425" cy="377557"/>
          </a:xfrm>
        </p:grpSpPr>
        <p:sp>
          <p:nvSpPr>
            <p:cNvPr id="12518" name="Google Shape;12518;p64"/>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4"/>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4"/>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64"/>
          <p:cNvGrpSpPr/>
          <p:nvPr/>
        </p:nvGrpSpPr>
        <p:grpSpPr>
          <a:xfrm>
            <a:off x="6193310" y="3231839"/>
            <a:ext cx="352590" cy="237488"/>
            <a:chOff x="6193310" y="3407289"/>
            <a:chExt cx="352590" cy="237488"/>
          </a:xfrm>
        </p:grpSpPr>
        <p:sp>
          <p:nvSpPr>
            <p:cNvPr id="12522" name="Google Shape;12522;p64"/>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4"/>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4"/>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4"/>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4"/>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7" name="Google Shape;12527;p64"/>
          <p:cNvGrpSpPr/>
          <p:nvPr/>
        </p:nvGrpSpPr>
        <p:grpSpPr>
          <a:xfrm>
            <a:off x="6637117" y="3222393"/>
            <a:ext cx="353735" cy="254504"/>
            <a:chOff x="6637117" y="3397843"/>
            <a:chExt cx="353735" cy="254504"/>
          </a:xfrm>
        </p:grpSpPr>
        <p:sp>
          <p:nvSpPr>
            <p:cNvPr id="12528" name="Google Shape;12528;p64"/>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4"/>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4"/>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4"/>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4"/>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4"/>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64"/>
          <p:cNvGrpSpPr/>
          <p:nvPr/>
        </p:nvGrpSpPr>
        <p:grpSpPr>
          <a:xfrm>
            <a:off x="7075994" y="3174081"/>
            <a:ext cx="360637" cy="352336"/>
            <a:chOff x="7075994" y="3349531"/>
            <a:chExt cx="360637" cy="352336"/>
          </a:xfrm>
        </p:grpSpPr>
        <p:sp>
          <p:nvSpPr>
            <p:cNvPr id="12535" name="Google Shape;12535;p64"/>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4"/>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4"/>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4"/>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4"/>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4"/>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4"/>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64"/>
          <p:cNvGrpSpPr/>
          <p:nvPr/>
        </p:nvGrpSpPr>
        <p:grpSpPr>
          <a:xfrm>
            <a:off x="7651983" y="3173731"/>
            <a:ext cx="107183" cy="352399"/>
            <a:chOff x="7651983" y="3349181"/>
            <a:chExt cx="107183" cy="352399"/>
          </a:xfrm>
        </p:grpSpPr>
        <p:sp>
          <p:nvSpPr>
            <p:cNvPr id="12543" name="Google Shape;12543;p64"/>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4"/>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5" name="Google Shape;12545;p64"/>
          <p:cNvGrpSpPr/>
          <p:nvPr/>
        </p:nvGrpSpPr>
        <p:grpSpPr>
          <a:xfrm>
            <a:off x="7973468" y="3206872"/>
            <a:ext cx="352590" cy="287072"/>
            <a:chOff x="7973468" y="3382322"/>
            <a:chExt cx="352590" cy="287072"/>
          </a:xfrm>
        </p:grpSpPr>
        <p:sp>
          <p:nvSpPr>
            <p:cNvPr id="12546" name="Google Shape;12546;p64"/>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4"/>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4"/>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4"/>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4"/>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4"/>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4"/>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4"/>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4"/>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4"/>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4"/>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4"/>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8" name="Google Shape;12558;p6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2559" name="Google Shape;12559;p6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63" name="Shape 12563"/>
        <p:cNvGrpSpPr/>
        <p:nvPr/>
      </p:nvGrpSpPr>
      <p:grpSpPr>
        <a:xfrm>
          <a:off x="0" y="0"/>
          <a:ext cx="0" cy="0"/>
          <a:chOff x="0" y="0"/>
          <a:chExt cx="0" cy="0"/>
        </a:xfrm>
      </p:grpSpPr>
      <p:grpSp>
        <p:nvGrpSpPr>
          <p:cNvPr id="12564" name="Google Shape;12564;p65"/>
          <p:cNvGrpSpPr/>
          <p:nvPr/>
        </p:nvGrpSpPr>
        <p:grpSpPr>
          <a:xfrm>
            <a:off x="821808" y="1576858"/>
            <a:ext cx="347872" cy="347488"/>
            <a:chOff x="849677" y="1500658"/>
            <a:chExt cx="347872" cy="347488"/>
          </a:xfrm>
        </p:grpSpPr>
        <p:sp>
          <p:nvSpPr>
            <p:cNvPr id="12565" name="Google Shape;12565;p65"/>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5"/>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5"/>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5"/>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5"/>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5"/>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1" name="Google Shape;12571;p65"/>
          <p:cNvGrpSpPr/>
          <p:nvPr/>
        </p:nvGrpSpPr>
        <p:grpSpPr>
          <a:xfrm>
            <a:off x="1387984" y="1576858"/>
            <a:ext cx="315872" cy="347488"/>
            <a:chOff x="1415853" y="1500658"/>
            <a:chExt cx="315872" cy="347488"/>
          </a:xfrm>
        </p:grpSpPr>
        <p:sp>
          <p:nvSpPr>
            <p:cNvPr id="12572" name="Google Shape;12572;p65"/>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5"/>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5"/>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5"/>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65"/>
          <p:cNvGrpSpPr/>
          <p:nvPr/>
        </p:nvGrpSpPr>
        <p:grpSpPr>
          <a:xfrm>
            <a:off x="4669520" y="1576858"/>
            <a:ext cx="347520" cy="347104"/>
            <a:chOff x="4697389" y="1500658"/>
            <a:chExt cx="347520" cy="347104"/>
          </a:xfrm>
        </p:grpSpPr>
        <p:sp>
          <p:nvSpPr>
            <p:cNvPr id="12577" name="Google Shape;12577;p65"/>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5"/>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5"/>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0" name="Google Shape;12580;p65"/>
          <p:cNvGrpSpPr/>
          <p:nvPr/>
        </p:nvGrpSpPr>
        <p:grpSpPr>
          <a:xfrm>
            <a:off x="3575664" y="2041146"/>
            <a:ext cx="347520" cy="353760"/>
            <a:chOff x="3603533" y="1964946"/>
            <a:chExt cx="347520" cy="353760"/>
          </a:xfrm>
        </p:grpSpPr>
        <p:sp>
          <p:nvSpPr>
            <p:cNvPr id="12581" name="Google Shape;12581;p65"/>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5"/>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5"/>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65"/>
          <p:cNvGrpSpPr/>
          <p:nvPr/>
        </p:nvGrpSpPr>
        <p:grpSpPr>
          <a:xfrm>
            <a:off x="1922896" y="2040538"/>
            <a:ext cx="357792" cy="352448"/>
            <a:chOff x="1950765" y="1964338"/>
            <a:chExt cx="357792" cy="352448"/>
          </a:xfrm>
        </p:grpSpPr>
        <p:sp>
          <p:nvSpPr>
            <p:cNvPr id="12585" name="Google Shape;12585;p65"/>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5"/>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5"/>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5"/>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65"/>
          <p:cNvGrpSpPr/>
          <p:nvPr/>
        </p:nvGrpSpPr>
        <p:grpSpPr>
          <a:xfrm>
            <a:off x="7407760" y="2040890"/>
            <a:ext cx="367712" cy="353248"/>
            <a:chOff x="7435629" y="1964690"/>
            <a:chExt cx="367712" cy="353248"/>
          </a:xfrm>
        </p:grpSpPr>
        <p:sp>
          <p:nvSpPr>
            <p:cNvPr id="12590" name="Google Shape;12590;p65"/>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5"/>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5"/>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5"/>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4" name="Google Shape;12594;p65"/>
          <p:cNvGrpSpPr/>
          <p:nvPr/>
        </p:nvGrpSpPr>
        <p:grpSpPr>
          <a:xfrm>
            <a:off x="2484880" y="2041242"/>
            <a:ext cx="333024" cy="352896"/>
            <a:chOff x="2512749" y="1965042"/>
            <a:chExt cx="333024" cy="352896"/>
          </a:xfrm>
        </p:grpSpPr>
        <p:sp>
          <p:nvSpPr>
            <p:cNvPr id="12595" name="Google Shape;12595;p65"/>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5"/>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5"/>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5"/>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5"/>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65"/>
          <p:cNvGrpSpPr/>
          <p:nvPr/>
        </p:nvGrpSpPr>
        <p:grpSpPr>
          <a:xfrm>
            <a:off x="1370448" y="2057978"/>
            <a:ext cx="365792" cy="335392"/>
            <a:chOff x="1398317" y="1981778"/>
            <a:chExt cx="365792" cy="335392"/>
          </a:xfrm>
        </p:grpSpPr>
        <p:sp>
          <p:nvSpPr>
            <p:cNvPr id="12601" name="Google Shape;12601;p65"/>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5"/>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5"/>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5"/>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5"/>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5"/>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7" name="Google Shape;12607;p65"/>
          <p:cNvGrpSpPr/>
          <p:nvPr/>
        </p:nvGrpSpPr>
        <p:grpSpPr>
          <a:xfrm>
            <a:off x="3024368" y="2079770"/>
            <a:ext cx="353600" cy="314752"/>
            <a:chOff x="3052237" y="2003570"/>
            <a:chExt cx="353600" cy="314752"/>
          </a:xfrm>
        </p:grpSpPr>
        <p:sp>
          <p:nvSpPr>
            <p:cNvPr id="12608" name="Google Shape;12608;p65"/>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5"/>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5"/>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65"/>
          <p:cNvGrpSpPr/>
          <p:nvPr/>
        </p:nvGrpSpPr>
        <p:grpSpPr>
          <a:xfrm>
            <a:off x="1376144" y="3034266"/>
            <a:ext cx="368096" cy="223968"/>
            <a:chOff x="1404013" y="2958066"/>
            <a:chExt cx="368096" cy="223968"/>
          </a:xfrm>
        </p:grpSpPr>
        <p:sp>
          <p:nvSpPr>
            <p:cNvPr id="12612" name="Google Shape;12612;p65"/>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5"/>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4" name="Google Shape;12614;p65"/>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5"/>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6" name="Google Shape;12616;p65"/>
          <p:cNvGrpSpPr/>
          <p:nvPr/>
        </p:nvGrpSpPr>
        <p:grpSpPr>
          <a:xfrm>
            <a:off x="1923280" y="2961402"/>
            <a:ext cx="370368" cy="367328"/>
            <a:chOff x="1951149" y="2885202"/>
            <a:chExt cx="370368" cy="367328"/>
          </a:xfrm>
        </p:grpSpPr>
        <p:sp>
          <p:nvSpPr>
            <p:cNvPr id="12617" name="Google Shape;12617;p65"/>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5"/>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5"/>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0" name="Google Shape;12620;p65"/>
          <p:cNvGrpSpPr/>
          <p:nvPr/>
        </p:nvGrpSpPr>
        <p:grpSpPr>
          <a:xfrm>
            <a:off x="2473808" y="2982362"/>
            <a:ext cx="367328" cy="327296"/>
            <a:chOff x="2501677" y="2906162"/>
            <a:chExt cx="367328" cy="327296"/>
          </a:xfrm>
        </p:grpSpPr>
        <p:sp>
          <p:nvSpPr>
            <p:cNvPr id="12621" name="Google Shape;12621;p65"/>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5"/>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5"/>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4" name="Google Shape;12624;p65"/>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5" name="Google Shape;12625;p65"/>
          <p:cNvGrpSpPr/>
          <p:nvPr/>
        </p:nvGrpSpPr>
        <p:grpSpPr>
          <a:xfrm>
            <a:off x="3022448" y="2969914"/>
            <a:ext cx="367712" cy="354240"/>
            <a:chOff x="3050317" y="2893714"/>
            <a:chExt cx="367712" cy="354240"/>
          </a:xfrm>
        </p:grpSpPr>
        <p:sp>
          <p:nvSpPr>
            <p:cNvPr id="12626" name="Google Shape;12626;p65"/>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5"/>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8" name="Google Shape;12628;p65"/>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5"/>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0" name="Google Shape;12630;p65"/>
          <p:cNvGrpSpPr/>
          <p:nvPr/>
        </p:nvGrpSpPr>
        <p:grpSpPr>
          <a:xfrm>
            <a:off x="7503408" y="2962554"/>
            <a:ext cx="185184" cy="367296"/>
            <a:chOff x="7531277" y="2886354"/>
            <a:chExt cx="185184" cy="367296"/>
          </a:xfrm>
        </p:grpSpPr>
        <p:sp>
          <p:nvSpPr>
            <p:cNvPr id="12631" name="Google Shape;12631;p65"/>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5"/>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5"/>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65"/>
          <p:cNvGrpSpPr/>
          <p:nvPr/>
        </p:nvGrpSpPr>
        <p:grpSpPr>
          <a:xfrm>
            <a:off x="6898768" y="2962938"/>
            <a:ext cx="297184" cy="367296"/>
            <a:chOff x="6926637" y="2886738"/>
            <a:chExt cx="297184" cy="367296"/>
          </a:xfrm>
        </p:grpSpPr>
        <p:sp>
          <p:nvSpPr>
            <p:cNvPr id="12635" name="Google Shape;12635;p65"/>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5"/>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5"/>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8" name="Google Shape;12638;p65"/>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5"/>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0" name="Google Shape;12640;p65"/>
          <p:cNvGrpSpPr/>
          <p:nvPr/>
        </p:nvGrpSpPr>
        <p:grpSpPr>
          <a:xfrm>
            <a:off x="6312784" y="2962554"/>
            <a:ext cx="370368" cy="368064"/>
            <a:chOff x="6340653" y="2886354"/>
            <a:chExt cx="370368" cy="368064"/>
          </a:xfrm>
        </p:grpSpPr>
        <p:sp>
          <p:nvSpPr>
            <p:cNvPr id="12641" name="Google Shape;12641;p65"/>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5"/>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5"/>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5"/>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5"/>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5"/>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65"/>
          <p:cNvGrpSpPr/>
          <p:nvPr/>
        </p:nvGrpSpPr>
        <p:grpSpPr>
          <a:xfrm>
            <a:off x="5218928" y="2057626"/>
            <a:ext cx="354752" cy="336512"/>
            <a:chOff x="5246797" y="1981426"/>
            <a:chExt cx="354752" cy="336512"/>
          </a:xfrm>
        </p:grpSpPr>
        <p:sp>
          <p:nvSpPr>
            <p:cNvPr id="12648" name="Google Shape;12648;p65"/>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5"/>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65"/>
          <p:cNvGrpSpPr/>
          <p:nvPr/>
        </p:nvGrpSpPr>
        <p:grpSpPr>
          <a:xfrm>
            <a:off x="4120880" y="2178266"/>
            <a:ext cx="355136" cy="216256"/>
            <a:chOff x="4148749" y="2102066"/>
            <a:chExt cx="355136" cy="216256"/>
          </a:xfrm>
        </p:grpSpPr>
        <p:sp>
          <p:nvSpPr>
            <p:cNvPr id="12651" name="Google Shape;12651;p65"/>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5"/>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65"/>
          <p:cNvGrpSpPr/>
          <p:nvPr/>
        </p:nvGrpSpPr>
        <p:grpSpPr>
          <a:xfrm>
            <a:off x="5766800" y="2077626"/>
            <a:ext cx="354752" cy="315360"/>
            <a:chOff x="5794669" y="2001426"/>
            <a:chExt cx="354752" cy="315360"/>
          </a:xfrm>
        </p:grpSpPr>
        <p:sp>
          <p:nvSpPr>
            <p:cNvPr id="12654" name="Google Shape;12654;p65"/>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5"/>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65"/>
          <p:cNvGrpSpPr/>
          <p:nvPr/>
        </p:nvGrpSpPr>
        <p:grpSpPr>
          <a:xfrm>
            <a:off x="6317360" y="2106042"/>
            <a:ext cx="352832" cy="289216"/>
            <a:chOff x="6345229" y="2029842"/>
            <a:chExt cx="352832" cy="289216"/>
          </a:xfrm>
        </p:grpSpPr>
        <p:sp>
          <p:nvSpPr>
            <p:cNvPr id="12657" name="Google Shape;12657;p65"/>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5"/>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65"/>
          <p:cNvGrpSpPr/>
          <p:nvPr/>
        </p:nvGrpSpPr>
        <p:grpSpPr>
          <a:xfrm>
            <a:off x="4669520" y="2112538"/>
            <a:ext cx="354752" cy="281984"/>
            <a:chOff x="4697389" y="2036338"/>
            <a:chExt cx="354752" cy="281984"/>
          </a:xfrm>
        </p:grpSpPr>
        <p:sp>
          <p:nvSpPr>
            <p:cNvPr id="12660" name="Google Shape;12660;p65"/>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5"/>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2" name="Google Shape;12662;p65"/>
          <p:cNvGrpSpPr/>
          <p:nvPr/>
        </p:nvGrpSpPr>
        <p:grpSpPr>
          <a:xfrm>
            <a:off x="1376144" y="2500954"/>
            <a:ext cx="353600" cy="354944"/>
            <a:chOff x="1404013" y="2424754"/>
            <a:chExt cx="353600" cy="354944"/>
          </a:xfrm>
        </p:grpSpPr>
        <p:sp>
          <p:nvSpPr>
            <p:cNvPr id="12663" name="Google Shape;12663;p65"/>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5"/>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5"/>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5"/>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5"/>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65"/>
          <p:cNvGrpSpPr/>
          <p:nvPr/>
        </p:nvGrpSpPr>
        <p:grpSpPr>
          <a:xfrm>
            <a:off x="826384" y="2504474"/>
            <a:ext cx="355104" cy="351040"/>
            <a:chOff x="854253" y="2428274"/>
            <a:chExt cx="355104" cy="351040"/>
          </a:xfrm>
        </p:grpSpPr>
        <p:sp>
          <p:nvSpPr>
            <p:cNvPr id="12669" name="Google Shape;12669;p65"/>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5"/>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65"/>
          <p:cNvGrpSpPr/>
          <p:nvPr/>
        </p:nvGrpSpPr>
        <p:grpSpPr>
          <a:xfrm>
            <a:off x="6869040" y="2517146"/>
            <a:ext cx="354752" cy="275904"/>
            <a:chOff x="6896909" y="2440946"/>
            <a:chExt cx="354752" cy="275904"/>
          </a:xfrm>
        </p:grpSpPr>
        <p:sp>
          <p:nvSpPr>
            <p:cNvPr id="12672" name="Google Shape;12672;p65"/>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5"/>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4" name="Google Shape;12674;p65"/>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5" name="Google Shape;12675;p65"/>
          <p:cNvGrpSpPr/>
          <p:nvPr/>
        </p:nvGrpSpPr>
        <p:grpSpPr>
          <a:xfrm>
            <a:off x="5237200" y="2500954"/>
            <a:ext cx="321984" cy="354560"/>
            <a:chOff x="5265069" y="2424754"/>
            <a:chExt cx="321984" cy="354560"/>
          </a:xfrm>
        </p:grpSpPr>
        <p:sp>
          <p:nvSpPr>
            <p:cNvPr id="12676" name="Google Shape;12676;p65"/>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5"/>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65"/>
          <p:cNvGrpSpPr/>
          <p:nvPr/>
        </p:nvGrpSpPr>
        <p:grpSpPr>
          <a:xfrm>
            <a:off x="4122800" y="2542970"/>
            <a:ext cx="355104" cy="259584"/>
            <a:chOff x="4150669" y="2466770"/>
            <a:chExt cx="355104" cy="259584"/>
          </a:xfrm>
        </p:grpSpPr>
        <p:sp>
          <p:nvSpPr>
            <p:cNvPr id="12679" name="Google Shape;12679;p65"/>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5"/>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5"/>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5"/>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65"/>
          <p:cNvGrpSpPr/>
          <p:nvPr/>
        </p:nvGrpSpPr>
        <p:grpSpPr>
          <a:xfrm>
            <a:off x="4671824" y="2501146"/>
            <a:ext cx="354336" cy="353984"/>
            <a:chOff x="4699693" y="2424946"/>
            <a:chExt cx="354336" cy="353984"/>
          </a:xfrm>
        </p:grpSpPr>
        <p:sp>
          <p:nvSpPr>
            <p:cNvPr id="12684" name="Google Shape;12684;p65"/>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5"/>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6" name="Google Shape;12686;p65"/>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5"/>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8" name="Google Shape;12688;p65"/>
          <p:cNvGrpSpPr/>
          <p:nvPr/>
        </p:nvGrpSpPr>
        <p:grpSpPr>
          <a:xfrm>
            <a:off x="1925168" y="2628442"/>
            <a:ext cx="355136" cy="227072"/>
            <a:chOff x="1953037" y="2552242"/>
            <a:chExt cx="355136" cy="227072"/>
          </a:xfrm>
        </p:grpSpPr>
        <p:sp>
          <p:nvSpPr>
            <p:cNvPr id="12689" name="Google Shape;12689;p65"/>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5"/>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1" name="Google Shape;12691;p65"/>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2" name="Google Shape;12692;p65"/>
          <p:cNvGrpSpPr/>
          <p:nvPr/>
        </p:nvGrpSpPr>
        <p:grpSpPr>
          <a:xfrm>
            <a:off x="2473072" y="2603418"/>
            <a:ext cx="355104" cy="250944"/>
            <a:chOff x="2500941" y="2527218"/>
            <a:chExt cx="355104" cy="250944"/>
          </a:xfrm>
        </p:grpSpPr>
        <p:sp>
          <p:nvSpPr>
            <p:cNvPr id="12693" name="Google Shape;12693;p65"/>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5"/>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5"/>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5"/>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5"/>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8" name="Google Shape;12698;p65"/>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9" name="Google Shape;12699;p65"/>
          <p:cNvGrpSpPr/>
          <p:nvPr/>
        </p:nvGrpSpPr>
        <p:grpSpPr>
          <a:xfrm>
            <a:off x="7965936" y="2503322"/>
            <a:ext cx="356256" cy="351808"/>
            <a:chOff x="7993805" y="2427122"/>
            <a:chExt cx="356256" cy="351808"/>
          </a:xfrm>
        </p:grpSpPr>
        <p:sp>
          <p:nvSpPr>
            <p:cNvPr id="12700" name="Google Shape;12700;p65"/>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5"/>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5"/>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65"/>
          <p:cNvGrpSpPr/>
          <p:nvPr/>
        </p:nvGrpSpPr>
        <p:grpSpPr>
          <a:xfrm>
            <a:off x="850768" y="2041210"/>
            <a:ext cx="308640" cy="353312"/>
            <a:chOff x="878637" y="1965010"/>
            <a:chExt cx="308640" cy="353312"/>
          </a:xfrm>
        </p:grpSpPr>
        <p:sp>
          <p:nvSpPr>
            <p:cNvPr id="12704" name="Google Shape;12704;p65"/>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5"/>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5"/>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65"/>
          <p:cNvGrpSpPr/>
          <p:nvPr/>
        </p:nvGrpSpPr>
        <p:grpSpPr>
          <a:xfrm>
            <a:off x="6868272" y="2040922"/>
            <a:ext cx="348256" cy="352448"/>
            <a:chOff x="6896141" y="1964722"/>
            <a:chExt cx="348256" cy="352448"/>
          </a:xfrm>
        </p:grpSpPr>
        <p:sp>
          <p:nvSpPr>
            <p:cNvPr id="12708" name="Google Shape;12708;p65"/>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5"/>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5"/>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1" name="Google Shape;12711;p65"/>
          <p:cNvGrpSpPr/>
          <p:nvPr/>
        </p:nvGrpSpPr>
        <p:grpSpPr>
          <a:xfrm>
            <a:off x="7962128" y="2091578"/>
            <a:ext cx="355136" cy="303328"/>
            <a:chOff x="7989997" y="2015378"/>
            <a:chExt cx="355136" cy="303328"/>
          </a:xfrm>
        </p:grpSpPr>
        <p:sp>
          <p:nvSpPr>
            <p:cNvPr id="12712" name="Google Shape;12712;p65"/>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5"/>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5"/>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65"/>
          <p:cNvGrpSpPr/>
          <p:nvPr/>
        </p:nvGrpSpPr>
        <p:grpSpPr>
          <a:xfrm>
            <a:off x="3570352" y="1585562"/>
            <a:ext cx="348640" cy="330784"/>
            <a:chOff x="3598221" y="1509362"/>
            <a:chExt cx="348640" cy="330784"/>
          </a:xfrm>
        </p:grpSpPr>
        <p:sp>
          <p:nvSpPr>
            <p:cNvPr id="12716" name="Google Shape;12716;p65"/>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5"/>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5"/>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5"/>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65"/>
          <p:cNvGrpSpPr/>
          <p:nvPr/>
        </p:nvGrpSpPr>
        <p:grpSpPr>
          <a:xfrm>
            <a:off x="5218928" y="1576858"/>
            <a:ext cx="347872" cy="347488"/>
            <a:chOff x="5246797" y="1500658"/>
            <a:chExt cx="347872" cy="347488"/>
          </a:xfrm>
        </p:grpSpPr>
        <p:sp>
          <p:nvSpPr>
            <p:cNvPr id="12721" name="Google Shape;12721;p65"/>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5"/>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5"/>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5"/>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5" name="Google Shape;12725;p65"/>
          <p:cNvGrpSpPr/>
          <p:nvPr/>
        </p:nvGrpSpPr>
        <p:grpSpPr>
          <a:xfrm>
            <a:off x="5768720" y="1576858"/>
            <a:ext cx="349024" cy="346752"/>
            <a:chOff x="5796589" y="1500658"/>
            <a:chExt cx="349024" cy="346752"/>
          </a:xfrm>
        </p:grpSpPr>
        <p:sp>
          <p:nvSpPr>
            <p:cNvPr id="12726" name="Google Shape;12726;p65"/>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7" name="Google Shape;12727;p65"/>
            <p:cNvGrpSpPr/>
            <p:nvPr/>
          </p:nvGrpSpPr>
          <p:grpSpPr>
            <a:xfrm>
              <a:off x="5796589" y="1500658"/>
              <a:ext cx="349024" cy="346752"/>
              <a:chOff x="5796589" y="1500658"/>
              <a:chExt cx="349024" cy="346752"/>
            </a:xfrm>
          </p:grpSpPr>
          <p:sp>
            <p:nvSpPr>
              <p:cNvPr id="12728" name="Google Shape;12728;p65"/>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5"/>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5"/>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5"/>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32" name="Google Shape;12732;p65"/>
          <p:cNvGrpSpPr/>
          <p:nvPr/>
        </p:nvGrpSpPr>
        <p:grpSpPr>
          <a:xfrm>
            <a:off x="6867504" y="1578778"/>
            <a:ext cx="348640" cy="343296"/>
            <a:chOff x="6895373" y="1502578"/>
            <a:chExt cx="348640" cy="343296"/>
          </a:xfrm>
        </p:grpSpPr>
        <p:sp>
          <p:nvSpPr>
            <p:cNvPr id="12733" name="Google Shape;12733;p65"/>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5"/>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5"/>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65"/>
          <p:cNvGrpSpPr/>
          <p:nvPr/>
        </p:nvGrpSpPr>
        <p:grpSpPr>
          <a:xfrm>
            <a:off x="4119728" y="1581658"/>
            <a:ext cx="347904" cy="336992"/>
            <a:chOff x="4147597" y="1505458"/>
            <a:chExt cx="347904" cy="336992"/>
          </a:xfrm>
        </p:grpSpPr>
        <p:sp>
          <p:nvSpPr>
            <p:cNvPr id="12737" name="Google Shape;12737;p65"/>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5"/>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5"/>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5"/>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5"/>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5"/>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5"/>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4" name="Google Shape;12744;p65"/>
          <p:cNvGrpSpPr/>
          <p:nvPr/>
        </p:nvGrpSpPr>
        <p:grpSpPr>
          <a:xfrm>
            <a:off x="2471536" y="1576090"/>
            <a:ext cx="347488" cy="348256"/>
            <a:chOff x="2499405" y="1499890"/>
            <a:chExt cx="347488" cy="348256"/>
          </a:xfrm>
        </p:grpSpPr>
        <p:sp>
          <p:nvSpPr>
            <p:cNvPr id="12745" name="Google Shape;12745;p65"/>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5"/>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5"/>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5"/>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5"/>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0" name="Google Shape;12750;p65"/>
          <p:cNvGrpSpPr/>
          <p:nvPr/>
        </p:nvGrpSpPr>
        <p:grpSpPr>
          <a:xfrm>
            <a:off x="1928976" y="1576698"/>
            <a:ext cx="331520" cy="348032"/>
            <a:chOff x="1956845" y="1500498"/>
            <a:chExt cx="331520" cy="348032"/>
          </a:xfrm>
        </p:grpSpPr>
        <p:sp>
          <p:nvSpPr>
            <p:cNvPr id="12751" name="Google Shape;12751;p65"/>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5"/>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5"/>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5"/>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5"/>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5"/>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5"/>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5"/>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5"/>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5"/>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5"/>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5"/>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3" name="Google Shape;12763;p65"/>
          <p:cNvGrpSpPr/>
          <p:nvPr/>
        </p:nvGrpSpPr>
        <p:grpSpPr>
          <a:xfrm>
            <a:off x="6317744" y="1626074"/>
            <a:ext cx="348640" cy="250656"/>
            <a:chOff x="6345613" y="1549874"/>
            <a:chExt cx="348640" cy="250656"/>
          </a:xfrm>
        </p:grpSpPr>
        <p:sp>
          <p:nvSpPr>
            <p:cNvPr id="12764" name="Google Shape;12764;p65"/>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5"/>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5"/>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5"/>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5"/>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5"/>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0" name="Google Shape;12770;p65"/>
          <p:cNvGrpSpPr/>
          <p:nvPr/>
        </p:nvGrpSpPr>
        <p:grpSpPr>
          <a:xfrm>
            <a:off x="7416912" y="1583226"/>
            <a:ext cx="348640" cy="334272"/>
            <a:chOff x="7444781" y="1507026"/>
            <a:chExt cx="348640" cy="334272"/>
          </a:xfrm>
        </p:grpSpPr>
        <p:sp>
          <p:nvSpPr>
            <p:cNvPr id="12771" name="Google Shape;12771;p65"/>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5"/>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5"/>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5"/>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5"/>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6" name="Google Shape;12776;p65"/>
          <p:cNvGrpSpPr/>
          <p:nvPr/>
        </p:nvGrpSpPr>
        <p:grpSpPr>
          <a:xfrm>
            <a:off x="7967472" y="1582938"/>
            <a:ext cx="347872" cy="334944"/>
            <a:chOff x="7995341" y="1506738"/>
            <a:chExt cx="347872" cy="334944"/>
          </a:xfrm>
        </p:grpSpPr>
        <p:sp>
          <p:nvSpPr>
            <p:cNvPr id="12777" name="Google Shape;12777;p65"/>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5"/>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5"/>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5"/>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5"/>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5"/>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3" name="Google Shape;12783;p65"/>
          <p:cNvGrpSpPr/>
          <p:nvPr/>
        </p:nvGrpSpPr>
        <p:grpSpPr>
          <a:xfrm>
            <a:off x="3020176" y="1599130"/>
            <a:ext cx="347872" cy="303904"/>
            <a:chOff x="3048045" y="1522930"/>
            <a:chExt cx="347872" cy="303904"/>
          </a:xfrm>
        </p:grpSpPr>
        <p:sp>
          <p:nvSpPr>
            <p:cNvPr id="12784" name="Google Shape;12784;p6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5" name="Google Shape;12785;p65"/>
            <p:cNvGrpSpPr/>
            <p:nvPr/>
          </p:nvGrpSpPr>
          <p:grpSpPr>
            <a:xfrm>
              <a:off x="3048045" y="1522930"/>
              <a:ext cx="347872" cy="303904"/>
              <a:chOff x="3048045" y="1522930"/>
              <a:chExt cx="347872" cy="303904"/>
            </a:xfrm>
          </p:grpSpPr>
          <p:sp>
            <p:nvSpPr>
              <p:cNvPr id="12786" name="Google Shape;12786;p65"/>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5"/>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88" name="Google Shape;12788;p65"/>
          <p:cNvGrpSpPr/>
          <p:nvPr/>
        </p:nvGrpSpPr>
        <p:grpSpPr>
          <a:xfrm>
            <a:off x="1105264" y="3428122"/>
            <a:ext cx="313984" cy="358560"/>
            <a:chOff x="1133133" y="3351922"/>
            <a:chExt cx="313984" cy="358560"/>
          </a:xfrm>
        </p:grpSpPr>
        <p:sp>
          <p:nvSpPr>
            <p:cNvPr id="12789" name="Google Shape;12789;p65"/>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5"/>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5"/>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5"/>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5"/>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5"/>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5"/>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5"/>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5"/>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5"/>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5"/>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5"/>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5"/>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5"/>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5"/>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5"/>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05" name="Google Shape;12805;p65"/>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06" name="Google Shape;12806;p65"/>
          <p:cNvGrpSpPr/>
          <p:nvPr/>
        </p:nvGrpSpPr>
        <p:grpSpPr>
          <a:xfrm>
            <a:off x="2767184" y="3428794"/>
            <a:ext cx="288448" cy="357120"/>
            <a:chOff x="2795053" y="3352594"/>
            <a:chExt cx="288448" cy="357120"/>
          </a:xfrm>
        </p:grpSpPr>
        <p:sp>
          <p:nvSpPr>
            <p:cNvPr id="12807" name="Google Shape;12807;p65"/>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5"/>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5"/>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5"/>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5"/>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5"/>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5"/>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5"/>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5"/>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6" name="Google Shape;12816;p65"/>
          <p:cNvGrpSpPr/>
          <p:nvPr/>
        </p:nvGrpSpPr>
        <p:grpSpPr>
          <a:xfrm>
            <a:off x="2208656" y="3429402"/>
            <a:ext cx="304832" cy="356512"/>
            <a:chOff x="2236525" y="3353202"/>
            <a:chExt cx="304832" cy="356512"/>
          </a:xfrm>
        </p:grpSpPr>
        <p:sp>
          <p:nvSpPr>
            <p:cNvPr id="12817" name="Google Shape;12817;p65"/>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5"/>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5"/>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0" name="Google Shape;12820;p65"/>
          <p:cNvGrpSpPr/>
          <p:nvPr/>
        </p:nvGrpSpPr>
        <p:grpSpPr>
          <a:xfrm>
            <a:off x="3882768" y="3428890"/>
            <a:ext cx="256800" cy="357024"/>
            <a:chOff x="3910637" y="3352690"/>
            <a:chExt cx="256800" cy="357024"/>
          </a:xfrm>
        </p:grpSpPr>
        <p:sp>
          <p:nvSpPr>
            <p:cNvPr id="12821" name="Google Shape;12821;p65"/>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5"/>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5"/>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4" name="Google Shape;12824;p65"/>
          <p:cNvGrpSpPr/>
          <p:nvPr/>
        </p:nvGrpSpPr>
        <p:grpSpPr>
          <a:xfrm>
            <a:off x="6028560" y="3428122"/>
            <a:ext cx="360064" cy="360096"/>
            <a:chOff x="6056429" y="3351922"/>
            <a:chExt cx="360064" cy="360096"/>
          </a:xfrm>
        </p:grpSpPr>
        <p:sp>
          <p:nvSpPr>
            <p:cNvPr id="12825" name="Google Shape;12825;p65"/>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5"/>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5"/>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65"/>
          <p:cNvGrpSpPr/>
          <p:nvPr/>
        </p:nvGrpSpPr>
        <p:grpSpPr>
          <a:xfrm>
            <a:off x="6581008" y="3429274"/>
            <a:ext cx="357408" cy="357408"/>
            <a:chOff x="6608877" y="3353074"/>
            <a:chExt cx="357408" cy="357408"/>
          </a:xfrm>
        </p:grpSpPr>
        <p:sp>
          <p:nvSpPr>
            <p:cNvPr id="12829" name="Google Shape;12829;p65"/>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5"/>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5"/>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5"/>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5"/>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5"/>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5"/>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6" name="Google Shape;12836;p65"/>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5"/>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8" name="Google Shape;12838;p65"/>
          <p:cNvGrpSpPr/>
          <p:nvPr/>
        </p:nvGrpSpPr>
        <p:grpSpPr>
          <a:xfrm>
            <a:off x="4931664" y="3446426"/>
            <a:ext cx="357408" cy="323488"/>
            <a:chOff x="4959533" y="3370226"/>
            <a:chExt cx="357408" cy="323488"/>
          </a:xfrm>
        </p:grpSpPr>
        <p:sp>
          <p:nvSpPr>
            <p:cNvPr id="12839" name="Google Shape;12839;p65"/>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5"/>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1" name="Google Shape;12841;p65"/>
          <p:cNvGrpSpPr/>
          <p:nvPr/>
        </p:nvGrpSpPr>
        <p:grpSpPr>
          <a:xfrm>
            <a:off x="7130768" y="3429274"/>
            <a:ext cx="357056" cy="357408"/>
            <a:chOff x="7158637" y="3353074"/>
            <a:chExt cx="357056" cy="357408"/>
          </a:xfrm>
        </p:grpSpPr>
        <p:sp>
          <p:nvSpPr>
            <p:cNvPr id="12842" name="Google Shape;12842;p65"/>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5"/>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5"/>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5"/>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6" name="Google Shape;12846;p65"/>
          <p:cNvGrpSpPr/>
          <p:nvPr/>
        </p:nvGrpSpPr>
        <p:grpSpPr>
          <a:xfrm>
            <a:off x="3288400" y="3428602"/>
            <a:ext cx="344832" cy="356544"/>
            <a:chOff x="3316269" y="3352402"/>
            <a:chExt cx="344832" cy="356544"/>
          </a:xfrm>
        </p:grpSpPr>
        <p:sp>
          <p:nvSpPr>
            <p:cNvPr id="12847" name="Google Shape;12847;p65"/>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5"/>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5"/>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0" name="Google Shape;12850;p65"/>
          <p:cNvGrpSpPr/>
          <p:nvPr/>
        </p:nvGrpSpPr>
        <p:grpSpPr>
          <a:xfrm>
            <a:off x="5481040" y="3447706"/>
            <a:ext cx="358560" cy="319552"/>
            <a:chOff x="5508909" y="3371506"/>
            <a:chExt cx="358560" cy="319552"/>
          </a:xfrm>
        </p:grpSpPr>
        <p:sp>
          <p:nvSpPr>
            <p:cNvPr id="12851" name="Google Shape;12851;p65"/>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5"/>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5"/>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5"/>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5"/>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5"/>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5"/>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5"/>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5"/>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5"/>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1" name="Google Shape;12861;p6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65" name="Shape 12865"/>
        <p:cNvGrpSpPr/>
        <p:nvPr/>
      </p:nvGrpSpPr>
      <p:grpSpPr>
        <a:xfrm>
          <a:off x="0" y="0"/>
          <a:ext cx="0" cy="0"/>
          <a:chOff x="0" y="0"/>
          <a:chExt cx="0" cy="0"/>
        </a:xfrm>
      </p:grpSpPr>
      <p:sp>
        <p:nvSpPr>
          <p:cNvPr id="12866" name="Google Shape;12866;p66"/>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7" name="Google Shape;12867;p66"/>
          <p:cNvGrpSpPr/>
          <p:nvPr/>
        </p:nvGrpSpPr>
        <p:grpSpPr>
          <a:xfrm>
            <a:off x="3026217" y="3893352"/>
            <a:ext cx="346056" cy="345674"/>
            <a:chOff x="3303268" y="3817349"/>
            <a:chExt cx="346056" cy="345674"/>
          </a:xfrm>
        </p:grpSpPr>
        <p:sp>
          <p:nvSpPr>
            <p:cNvPr id="12868" name="Google Shape;12868;p6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2" name="Google Shape;12872;p66"/>
          <p:cNvGrpSpPr/>
          <p:nvPr/>
        </p:nvGrpSpPr>
        <p:grpSpPr>
          <a:xfrm>
            <a:off x="3475306" y="3893352"/>
            <a:ext cx="346056" cy="345674"/>
            <a:chOff x="3752358" y="3817349"/>
            <a:chExt cx="346056" cy="345674"/>
          </a:xfrm>
        </p:grpSpPr>
        <p:sp>
          <p:nvSpPr>
            <p:cNvPr id="12873" name="Google Shape;12873;p6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66"/>
          <p:cNvGrpSpPr/>
          <p:nvPr/>
        </p:nvGrpSpPr>
        <p:grpSpPr>
          <a:xfrm>
            <a:off x="4822956" y="3893352"/>
            <a:ext cx="346024" cy="345674"/>
            <a:chOff x="5100008" y="3817349"/>
            <a:chExt cx="346024" cy="345674"/>
          </a:xfrm>
        </p:grpSpPr>
        <p:sp>
          <p:nvSpPr>
            <p:cNvPr id="12878" name="Google Shape;12878;p66"/>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6"/>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6"/>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66"/>
          <p:cNvGrpSpPr/>
          <p:nvPr/>
        </p:nvGrpSpPr>
        <p:grpSpPr>
          <a:xfrm>
            <a:off x="5721867" y="3893352"/>
            <a:ext cx="345674" cy="345674"/>
            <a:chOff x="5998919" y="3817349"/>
            <a:chExt cx="345674" cy="345674"/>
          </a:xfrm>
        </p:grpSpPr>
        <p:sp>
          <p:nvSpPr>
            <p:cNvPr id="12882" name="Google Shape;12882;p66"/>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6"/>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6"/>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66"/>
          <p:cNvGrpSpPr/>
          <p:nvPr/>
        </p:nvGrpSpPr>
        <p:grpSpPr>
          <a:xfrm>
            <a:off x="3924396" y="3893352"/>
            <a:ext cx="346024" cy="345674"/>
            <a:chOff x="4201447" y="3817349"/>
            <a:chExt cx="346024" cy="345674"/>
          </a:xfrm>
        </p:grpSpPr>
        <p:sp>
          <p:nvSpPr>
            <p:cNvPr id="12886" name="Google Shape;12886;p6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66"/>
          <p:cNvGrpSpPr/>
          <p:nvPr/>
        </p:nvGrpSpPr>
        <p:grpSpPr>
          <a:xfrm>
            <a:off x="4373867" y="3893352"/>
            <a:ext cx="346024" cy="345674"/>
            <a:chOff x="4650919" y="3817349"/>
            <a:chExt cx="346024" cy="345674"/>
          </a:xfrm>
        </p:grpSpPr>
        <p:sp>
          <p:nvSpPr>
            <p:cNvPr id="12889" name="Google Shape;12889;p66"/>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6"/>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6"/>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2" name="Google Shape;12892;p66"/>
          <p:cNvGrpSpPr/>
          <p:nvPr/>
        </p:nvGrpSpPr>
        <p:grpSpPr>
          <a:xfrm>
            <a:off x="5272810" y="3893352"/>
            <a:ext cx="345642" cy="345674"/>
            <a:chOff x="5549861" y="3817349"/>
            <a:chExt cx="345642" cy="345674"/>
          </a:xfrm>
        </p:grpSpPr>
        <p:sp>
          <p:nvSpPr>
            <p:cNvPr id="12893" name="Google Shape;12893;p66"/>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6" name="Google Shape;12896;p66"/>
          <p:cNvGrpSpPr/>
          <p:nvPr/>
        </p:nvGrpSpPr>
        <p:grpSpPr>
          <a:xfrm>
            <a:off x="1281335" y="3474029"/>
            <a:ext cx="367255" cy="269855"/>
            <a:chOff x="1306445" y="3397829"/>
            <a:chExt cx="367255" cy="269855"/>
          </a:xfrm>
        </p:grpSpPr>
        <p:sp>
          <p:nvSpPr>
            <p:cNvPr id="12897" name="Google Shape;12897;p66"/>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6"/>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6"/>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6"/>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6"/>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6"/>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3" name="Google Shape;12903;p66"/>
          <p:cNvGrpSpPr/>
          <p:nvPr/>
        </p:nvGrpSpPr>
        <p:grpSpPr>
          <a:xfrm>
            <a:off x="1756207" y="3467600"/>
            <a:ext cx="367255" cy="282364"/>
            <a:chOff x="1781317" y="3391400"/>
            <a:chExt cx="367255" cy="282364"/>
          </a:xfrm>
        </p:grpSpPr>
        <p:sp>
          <p:nvSpPr>
            <p:cNvPr id="12904" name="Google Shape;12904;p66"/>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6"/>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6"/>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6"/>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6"/>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6"/>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0" name="Google Shape;12910;p66"/>
          <p:cNvGrpSpPr/>
          <p:nvPr/>
        </p:nvGrpSpPr>
        <p:grpSpPr>
          <a:xfrm>
            <a:off x="3653720" y="3447133"/>
            <a:ext cx="369164" cy="323297"/>
            <a:chOff x="3678830" y="3370933"/>
            <a:chExt cx="369164" cy="323297"/>
          </a:xfrm>
        </p:grpSpPr>
        <p:sp>
          <p:nvSpPr>
            <p:cNvPr id="12911" name="Google Shape;12911;p66"/>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6"/>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6"/>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6"/>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6"/>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6"/>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6"/>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6"/>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6"/>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6"/>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6"/>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2" name="Google Shape;12922;p66"/>
          <p:cNvGrpSpPr/>
          <p:nvPr/>
        </p:nvGrpSpPr>
        <p:grpSpPr>
          <a:xfrm>
            <a:off x="834155" y="3424375"/>
            <a:ext cx="312316" cy="368400"/>
            <a:chOff x="859265" y="3348175"/>
            <a:chExt cx="312316" cy="368400"/>
          </a:xfrm>
        </p:grpSpPr>
        <p:sp>
          <p:nvSpPr>
            <p:cNvPr id="12923" name="Google Shape;12923;p66"/>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6"/>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6"/>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6"/>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6"/>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28" name="Google Shape;12928;p66"/>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29" name="Google Shape;12929;p66"/>
          <p:cNvGrpSpPr/>
          <p:nvPr/>
        </p:nvGrpSpPr>
        <p:grpSpPr>
          <a:xfrm>
            <a:off x="2741264" y="3437213"/>
            <a:ext cx="330110" cy="308908"/>
            <a:chOff x="2766264" y="3394042"/>
            <a:chExt cx="294873" cy="275934"/>
          </a:xfrm>
        </p:grpSpPr>
        <p:sp>
          <p:nvSpPr>
            <p:cNvPr id="12930" name="Google Shape;12930;p66"/>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6"/>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6"/>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6"/>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4" name="Google Shape;12934;p66"/>
          <p:cNvGrpSpPr/>
          <p:nvPr/>
        </p:nvGrpSpPr>
        <p:grpSpPr>
          <a:xfrm>
            <a:off x="3189862" y="3435388"/>
            <a:ext cx="346406" cy="347552"/>
            <a:chOff x="3214972" y="3359188"/>
            <a:chExt cx="346406" cy="347552"/>
          </a:xfrm>
        </p:grpSpPr>
        <p:sp>
          <p:nvSpPr>
            <p:cNvPr id="12935" name="Google Shape;12935;p66"/>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6"/>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6"/>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6"/>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6"/>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6"/>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6"/>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6"/>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6"/>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6"/>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6"/>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6"/>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6"/>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6"/>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9" name="Google Shape;12949;p66"/>
          <p:cNvGrpSpPr/>
          <p:nvPr/>
        </p:nvGrpSpPr>
        <p:grpSpPr>
          <a:xfrm>
            <a:off x="4604196" y="3485393"/>
            <a:ext cx="367255" cy="244486"/>
            <a:chOff x="4629306" y="3409193"/>
            <a:chExt cx="367255" cy="244486"/>
          </a:xfrm>
        </p:grpSpPr>
        <p:sp>
          <p:nvSpPr>
            <p:cNvPr id="12950" name="Google Shape;12950;p66"/>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6"/>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6"/>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6"/>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6"/>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6"/>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6"/>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6"/>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6"/>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6"/>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0" name="Google Shape;12960;p66"/>
          <p:cNvGrpSpPr/>
          <p:nvPr/>
        </p:nvGrpSpPr>
        <p:grpSpPr>
          <a:xfrm>
            <a:off x="4168380" y="3426284"/>
            <a:ext cx="289939" cy="334661"/>
            <a:chOff x="4193490" y="3350084"/>
            <a:chExt cx="289939" cy="334661"/>
          </a:xfrm>
        </p:grpSpPr>
        <p:sp>
          <p:nvSpPr>
            <p:cNvPr id="12961" name="Google Shape;12961;p66"/>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6"/>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6"/>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6"/>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6"/>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6"/>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6"/>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6"/>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6"/>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6"/>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1" name="Google Shape;12971;p66"/>
          <p:cNvGrpSpPr/>
          <p:nvPr/>
        </p:nvGrpSpPr>
        <p:grpSpPr>
          <a:xfrm>
            <a:off x="6508171" y="3427430"/>
            <a:ext cx="357037" cy="357005"/>
            <a:chOff x="6533281" y="3351230"/>
            <a:chExt cx="357037" cy="357005"/>
          </a:xfrm>
        </p:grpSpPr>
        <p:sp>
          <p:nvSpPr>
            <p:cNvPr id="12972" name="Google Shape;12972;p66"/>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6"/>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6"/>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5" name="Google Shape;12975;p66"/>
          <p:cNvGrpSpPr/>
          <p:nvPr/>
        </p:nvGrpSpPr>
        <p:grpSpPr>
          <a:xfrm>
            <a:off x="6033331" y="3427430"/>
            <a:ext cx="357387" cy="357005"/>
            <a:chOff x="6058441" y="3351230"/>
            <a:chExt cx="357387" cy="357005"/>
          </a:xfrm>
        </p:grpSpPr>
        <p:sp>
          <p:nvSpPr>
            <p:cNvPr id="12976" name="Google Shape;12976;p66"/>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6"/>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8" name="Google Shape;12978;p66"/>
          <p:cNvGrpSpPr/>
          <p:nvPr/>
        </p:nvGrpSpPr>
        <p:grpSpPr>
          <a:xfrm>
            <a:off x="7932373" y="3427048"/>
            <a:ext cx="357387" cy="357387"/>
            <a:chOff x="7957483" y="3350848"/>
            <a:chExt cx="357387" cy="357387"/>
          </a:xfrm>
        </p:grpSpPr>
        <p:sp>
          <p:nvSpPr>
            <p:cNvPr id="12979" name="Google Shape;12979;p66"/>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6"/>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6"/>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2" name="Google Shape;12982;p66"/>
          <p:cNvGrpSpPr/>
          <p:nvPr/>
        </p:nvGrpSpPr>
        <p:grpSpPr>
          <a:xfrm>
            <a:off x="6982661" y="3427430"/>
            <a:ext cx="357387" cy="357005"/>
            <a:chOff x="7007771" y="3351230"/>
            <a:chExt cx="357387" cy="357005"/>
          </a:xfrm>
        </p:grpSpPr>
        <p:sp>
          <p:nvSpPr>
            <p:cNvPr id="12983" name="Google Shape;12983;p66"/>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6"/>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6"/>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6"/>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6"/>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8" name="Google Shape;12988;p66"/>
          <p:cNvGrpSpPr/>
          <p:nvPr/>
        </p:nvGrpSpPr>
        <p:grpSpPr>
          <a:xfrm>
            <a:off x="5083620" y="3427430"/>
            <a:ext cx="357005" cy="357005"/>
            <a:chOff x="5108729" y="3351230"/>
            <a:chExt cx="357005" cy="357005"/>
          </a:xfrm>
        </p:grpSpPr>
        <p:sp>
          <p:nvSpPr>
            <p:cNvPr id="12989" name="Google Shape;12989;p66"/>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6"/>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66"/>
          <p:cNvGrpSpPr/>
          <p:nvPr/>
        </p:nvGrpSpPr>
        <p:grpSpPr>
          <a:xfrm>
            <a:off x="5558459" y="3427430"/>
            <a:ext cx="357419" cy="357005"/>
            <a:chOff x="5583569" y="3351230"/>
            <a:chExt cx="357419" cy="357005"/>
          </a:xfrm>
        </p:grpSpPr>
        <p:sp>
          <p:nvSpPr>
            <p:cNvPr id="12992" name="Google Shape;12992;p66"/>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6"/>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4" name="Google Shape;12994;p66"/>
          <p:cNvGrpSpPr/>
          <p:nvPr/>
        </p:nvGrpSpPr>
        <p:grpSpPr>
          <a:xfrm>
            <a:off x="7457119" y="3427430"/>
            <a:ext cx="357419" cy="357005"/>
            <a:chOff x="7482229" y="3351230"/>
            <a:chExt cx="357419" cy="357005"/>
          </a:xfrm>
        </p:grpSpPr>
        <p:sp>
          <p:nvSpPr>
            <p:cNvPr id="12995" name="Google Shape;12995;p66"/>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6"/>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6"/>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6"/>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6"/>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66"/>
          <p:cNvGrpSpPr/>
          <p:nvPr/>
        </p:nvGrpSpPr>
        <p:grpSpPr>
          <a:xfrm>
            <a:off x="3739375" y="2966882"/>
            <a:ext cx="222874" cy="345737"/>
            <a:chOff x="3764485" y="2890682"/>
            <a:chExt cx="222874" cy="345737"/>
          </a:xfrm>
        </p:grpSpPr>
        <p:sp>
          <p:nvSpPr>
            <p:cNvPr id="13001" name="Google Shape;13001;p66"/>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6"/>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6"/>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4" name="Google Shape;13004;p66"/>
          <p:cNvGrpSpPr/>
          <p:nvPr/>
        </p:nvGrpSpPr>
        <p:grpSpPr>
          <a:xfrm>
            <a:off x="2213507" y="2984331"/>
            <a:ext cx="422596" cy="310382"/>
            <a:chOff x="2278533" y="2937377"/>
            <a:chExt cx="346788" cy="254704"/>
          </a:xfrm>
        </p:grpSpPr>
        <p:sp>
          <p:nvSpPr>
            <p:cNvPr id="13005" name="Google Shape;13005;p66"/>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6"/>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7" name="Google Shape;13007;p66"/>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8" name="Google Shape;13008;p66"/>
          <p:cNvGrpSpPr/>
          <p:nvPr/>
        </p:nvGrpSpPr>
        <p:grpSpPr>
          <a:xfrm>
            <a:off x="1811527" y="2967710"/>
            <a:ext cx="286152" cy="346438"/>
            <a:chOff x="1836637" y="2891510"/>
            <a:chExt cx="286152" cy="346438"/>
          </a:xfrm>
        </p:grpSpPr>
        <p:sp>
          <p:nvSpPr>
            <p:cNvPr id="13009" name="Google Shape;13009;p66"/>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6"/>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6"/>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2" name="Google Shape;13012;p66"/>
          <p:cNvGrpSpPr/>
          <p:nvPr/>
        </p:nvGrpSpPr>
        <p:grpSpPr>
          <a:xfrm>
            <a:off x="5560751" y="2982129"/>
            <a:ext cx="379764" cy="337684"/>
            <a:chOff x="5585861" y="2905929"/>
            <a:chExt cx="379764" cy="337684"/>
          </a:xfrm>
        </p:grpSpPr>
        <p:sp>
          <p:nvSpPr>
            <p:cNvPr id="13013" name="Google Shape;13013;p66"/>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6"/>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6"/>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6"/>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7" name="Google Shape;13017;p66"/>
          <p:cNvGrpSpPr/>
          <p:nvPr/>
        </p:nvGrpSpPr>
        <p:grpSpPr>
          <a:xfrm>
            <a:off x="1302566" y="2986680"/>
            <a:ext cx="347934" cy="310024"/>
            <a:chOff x="1327676" y="2910480"/>
            <a:chExt cx="347934" cy="310024"/>
          </a:xfrm>
        </p:grpSpPr>
        <p:sp>
          <p:nvSpPr>
            <p:cNvPr id="13018" name="Google Shape;13018;p66"/>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6"/>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6"/>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6"/>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6"/>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3" name="Google Shape;13023;p66"/>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4" name="Google Shape;13024;p66"/>
          <p:cNvGrpSpPr/>
          <p:nvPr/>
        </p:nvGrpSpPr>
        <p:grpSpPr>
          <a:xfrm>
            <a:off x="2728291" y="2945764"/>
            <a:ext cx="382828" cy="358601"/>
            <a:chOff x="2753373" y="2902523"/>
            <a:chExt cx="347552" cy="325557"/>
          </a:xfrm>
        </p:grpSpPr>
        <p:sp>
          <p:nvSpPr>
            <p:cNvPr id="13025" name="Google Shape;13025;p66"/>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6"/>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6"/>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6"/>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6"/>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6"/>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1" name="Google Shape;13031;p66"/>
          <p:cNvGrpSpPr/>
          <p:nvPr/>
        </p:nvGrpSpPr>
        <p:grpSpPr>
          <a:xfrm>
            <a:off x="823906" y="2979455"/>
            <a:ext cx="356655" cy="335425"/>
            <a:chOff x="849016" y="2903255"/>
            <a:chExt cx="356655" cy="335425"/>
          </a:xfrm>
        </p:grpSpPr>
        <p:sp>
          <p:nvSpPr>
            <p:cNvPr id="13032" name="Google Shape;13032;p66"/>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6"/>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6"/>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6"/>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6"/>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6"/>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6"/>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6"/>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6"/>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6"/>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6"/>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3" name="Google Shape;13043;p66"/>
          <p:cNvGrpSpPr/>
          <p:nvPr/>
        </p:nvGrpSpPr>
        <p:grpSpPr>
          <a:xfrm>
            <a:off x="4185823" y="3002977"/>
            <a:ext cx="280072" cy="275520"/>
            <a:chOff x="4210933" y="2926777"/>
            <a:chExt cx="280072" cy="275520"/>
          </a:xfrm>
        </p:grpSpPr>
        <p:sp>
          <p:nvSpPr>
            <p:cNvPr id="13044" name="Google Shape;13044;p66"/>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6"/>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6"/>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6"/>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6"/>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6"/>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6"/>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6"/>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6"/>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6"/>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6"/>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6"/>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6"/>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7" name="Google Shape;13057;p66"/>
          <p:cNvGrpSpPr/>
          <p:nvPr/>
        </p:nvGrpSpPr>
        <p:grpSpPr>
          <a:xfrm>
            <a:off x="4642106" y="2991582"/>
            <a:ext cx="320273" cy="318395"/>
            <a:chOff x="4667216" y="2915382"/>
            <a:chExt cx="320273" cy="318395"/>
          </a:xfrm>
        </p:grpSpPr>
        <p:sp>
          <p:nvSpPr>
            <p:cNvPr id="13058" name="Google Shape;13058;p66"/>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6"/>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6"/>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6"/>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2" name="Google Shape;13062;p66"/>
          <p:cNvGrpSpPr/>
          <p:nvPr/>
        </p:nvGrpSpPr>
        <p:grpSpPr>
          <a:xfrm>
            <a:off x="5145370" y="3010839"/>
            <a:ext cx="261929" cy="280550"/>
            <a:chOff x="5170480" y="2934639"/>
            <a:chExt cx="261929" cy="280550"/>
          </a:xfrm>
        </p:grpSpPr>
        <p:sp>
          <p:nvSpPr>
            <p:cNvPr id="13063" name="Google Shape;13063;p66"/>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6"/>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6"/>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6"/>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6"/>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6"/>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6"/>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0" name="Google Shape;13070;p66"/>
          <p:cNvGrpSpPr/>
          <p:nvPr/>
        </p:nvGrpSpPr>
        <p:grpSpPr>
          <a:xfrm>
            <a:off x="6044313" y="2968091"/>
            <a:ext cx="362321" cy="364231"/>
            <a:chOff x="6069423" y="2891892"/>
            <a:chExt cx="362321" cy="364231"/>
          </a:xfrm>
        </p:grpSpPr>
        <p:sp>
          <p:nvSpPr>
            <p:cNvPr id="13071" name="Google Shape;13071;p66"/>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6"/>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6"/>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6"/>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6"/>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6"/>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7" name="Google Shape;13077;p66"/>
          <p:cNvGrpSpPr/>
          <p:nvPr/>
        </p:nvGrpSpPr>
        <p:grpSpPr>
          <a:xfrm>
            <a:off x="6546845" y="2995370"/>
            <a:ext cx="308878" cy="311170"/>
            <a:chOff x="6571955" y="2919170"/>
            <a:chExt cx="308878" cy="311170"/>
          </a:xfrm>
        </p:grpSpPr>
        <p:sp>
          <p:nvSpPr>
            <p:cNvPr id="13078" name="Google Shape;13078;p66"/>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6"/>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6"/>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6"/>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6"/>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6"/>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6"/>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6"/>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6"/>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6"/>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8" name="Google Shape;13088;p66"/>
          <p:cNvGrpSpPr/>
          <p:nvPr/>
        </p:nvGrpSpPr>
        <p:grpSpPr>
          <a:xfrm>
            <a:off x="7474944" y="3010935"/>
            <a:ext cx="350576" cy="280454"/>
            <a:chOff x="7500054" y="2934735"/>
            <a:chExt cx="350576" cy="280454"/>
          </a:xfrm>
        </p:grpSpPr>
        <p:sp>
          <p:nvSpPr>
            <p:cNvPr id="13089" name="Google Shape;13089;p66"/>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6"/>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6"/>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6"/>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6"/>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6"/>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6"/>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6"/>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7" name="Google Shape;13097;p66"/>
          <p:cNvGrpSpPr/>
          <p:nvPr/>
        </p:nvGrpSpPr>
        <p:grpSpPr>
          <a:xfrm>
            <a:off x="6987570" y="2950862"/>
            <a:ext cx="332012" cy="355454"/>
            <a:chOff x="7055134" y="2919170"/>
            <a:chExt cx="290321" cy="310820"/>
          </a:xfrm>
        </p:grpSpPr>
        <p:sp>
          <p:nvSpPr>
            <p:cNvPr id="13098" name="Google Shape;13098;p66"/>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6"/>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6"/>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6"/>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6"/>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6"/>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6"/>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6"/>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6"/>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6"/>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6"/>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6"/>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6"/>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6"/>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2" name="Google Shape;13112;p66"/>
          <p:cNvGrpSpPr/>
          <p:nvPr/>
        </p:nvGrpSpPr>
        <p:grpSpPr>
          <a:xfrm>
            <a:off x="7960033" y="2976813"/>
            <a:ext cx="330109" cy="347552"/>
            <a:chOff x="7985143" y="2900613"/>
            <a:chExt cx="330109" cy="347552"/>
          </a:xfrm>
        </p:grpSpPr>
        <p:sp>
          <p:nvSpPr>
            <p:cNvPr id="13113" name="Google Shape;13113;p66"/>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6"/>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6"/>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6"/>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6"/>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6"/>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6"/>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6"/>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1" name="Google Shape;13121;p66"/>
          <p:cNvGrpSpPr/>
          <p:nvPr/>
        </p:nvGrpSpPr>
        <p:grpSpPr>
          <a:xfrm>
            <a:off x="7965731" y="2511426"/>
            <a:ext cx="354363" cy="353631"/>
            <a:chOff x="7990840" y="2435226"/>
            <a:chExt cx="354363" cy="353631"/>
          </a:xfrm>
        </p:grpSpPr>
        <p:sp>
          <p:nvSpPr>
            <p:cNvPr id="13122" name="Google Shape;13122;p66"/>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6"/>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6"/>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5" name="Google Shape;13125;p66"/>
          <p:cNvGrpSpPr/>
          <p:nvPr/>
        </p:nvGrpSpPr>
        <p:grpSpPr>
          <a:xfrm>
            <a:off x="1792207" y="2556530"/>
            <a:ext cx="350958" cy="263043"/>
            <a:chOff x="1817317" y="2480330"/>
            <a:chExt cx="350958" cy="263043"/>
          </a:xfrm>
        </p:grpSpPr>
        <p:sp>
          <p:nvSpPr>
            <p:cNvPr id="13126" name="Google Shape;13126;p66"/>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6"/>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6"/>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6"/>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6"/>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1" name="Google Shape;13131;p66"/>
          <p:cNvGrpSpPr/>
          <p:nvPr/>
        </p:nvGrpSpPr>
        <p:grpSpPr>
          <a:xfrm>
            <a:off x="1316617" y="2559549"/>
            <a:ext cx="419913" cy="308109"/>
            <a:chOff x="1341727" y="2483349"/>
            <a:chExt cx="419913" cy="308109"/>
          </a:xfrm>
        </p:grpSpPr>
        <p:sp>
          <p:nvSpPr>
            <p:cNvPr id="13132" name="Google Shape;13132;p66"/>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6"/>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6"/>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66"/>
          <p:cNvGrpSpPr/>
          <p:nvPr/>
        </p:nvGrpSpPr>
        <p:grpSpPr>
          <a:xfrm>
            <a:off x="829222" y="2523936"/>
            <a:ext cx="376358" cy="330109"/>
            <a:chOff x="854332" y="2447736"/>
            <a:chExt cx="376358" cy="330109"/>
          </a:xfrm>
        </p:grpSpPr>
        <p:sp>
          <p:nvSpPr>
            <p:cNvPr id="13136" name="Google Shape;13136;p66"/>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6"/>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6"/>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6"/>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6"/>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6"/>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6"/>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6"/>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4" name="Google Shape;13144;p66"/>
          <p:cNvGrpSpPr/>
          <p:nvPr/>
        </p:nvGrpSpPr>
        <p:grpSpPr>
          <a:xfrm>
            <a:off x="4181653" y="2527151"/>
            <a:ext cx="322151" cy="322374"/>
            <a:chOff x="4206763" y="2450951"/>
            <a:chExt cx="322151" cy="322374"/>
          </a:xfrm>
        </p:grpSpPr>
        <p:sp>
          <p:nvSpPr>
            <p:cNvPr id="13145" name="Google Shape;13145;p66"/>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6"/>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7" name="Google Shape;13147;p66"/>
          <p:cNvGrpSpPr/>
          <p:nvPr/>
        </p:nvGrpSpPr>
        <p:grpSpPr>
          <a:xfrm>
            <a:off x="7491236" y="2526259"/>
            <a:ext cx="327976" cy="324316"/>
            <a:chOff x="7528096" y="2450059"/>
            <a:chExt cx="327976" cy="324316"/>
          </a:xfrm>
        </p:grpSpPr>
        <p:sp>
          <p:nvSpPr>
            <p:cNvPr id="13148" name="Google Shape;13148;p66"/>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6"/>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6"/>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6"/>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6"/>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3" name="Google Shape;13153;p66"/>
          <p:cNvGrpSpPr/>
          <p:nvPr/>
        </p:nvGrpSpPr>
        <p:grpSpPr>
          <a:xfrm>
            <a:off x="7052019" y="2588742"/>
            <a:ext cx="282364" cy="198619"/>
            <a:chOff x="7077129" y="2512542"/>
            <a:chExt cx="282364" cy="198619"/>
          </a:xfrm>
        </p:grpSpPr>
        <p:sp>
          <p:nvSpPr>
            <p:cNvPr id="13154" name="Google Shape;13154;p66"/>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6"/>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6"/>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6"/>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6"/>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6"/>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0" name="Google Shape;13160;p66"/>
          <p:cNvGrpSpPr/>
          <p:nvPr/>
        </p:nvGrpSpPr>
        <p:grpSpPr>
          <a:xfrm>
            <a:off x="3700351" y="2520912"/>
            <a:ext cx="334279" cy="334661"/>
            <a:chOff x="3725461" y="2444712"/>
            <a:chExt cx="334279" cy="334661"/>
          </a:xfrm>
        </p:grpSpPr>
        <p:sp>
          <p:nvSpPr>
            <p:cNvPr id="13161" name="Google Shape;13161;p66"/>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6"/>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6"/>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6"/>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6"/>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6"/>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6"/>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8" name="Google Shape;13168;p66"/>
          <p:cNvGrpSpPr/>
          <p:nvPr/>
        </p:nvGrpSpPr>
        <p:grpSpPr>
          <a:xfrm>
            <a:off x="6552128" y="2533421"/>
            <a:ext cx="332019" cy="310788"/>
            <a:chOff x="6577238" y="2457221"/>
            <a:chExt cx="332019" cy="310788"/>
          </a:xfrm>
        </p:grpSpPr>
        <p:sp>
          <p:nvSpPr>
            <p:cNvPr id="13169" name="Google Shape;13169;p66"/>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6"/>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6"/>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6"/>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6"/>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6"/>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5" name="Google Shape;13175;p66"/>
          <p:cNvGrpSpPr/>
          <p:nvPr/>
        </p:nvGrpSpPr>
        <p:grpSpPr>
          <a:xfrm>
            <a:off x="2793451" y="2515978"/>
            <a:ext cx="247892" cy="346024"/>
            <a:chOff x="2818561" y="2439778"/>
            <a:chExt cx="247892" cy="346024"/>
          </a:xfrm>
        </p:grpSpPr>
        <p:sp>
          <p:nvSpPr>
            <p:cNvPr id="13176" name="Google Shape;13176;p66"/>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6"/>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6"/>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6"/>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6"/>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6"/>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6"/>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6"/>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6"/>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6"/>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6"/>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6"/>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8" name="Google Shape;13188;p66"/>
          <p:cNvGrpSpPr/>
          <p:nvPr/>
        </p:nvGrpSpPr>
        <p:grpSpPr>
          <a:xfrm>
            <a:off x="3182668" y="2550832"/>
            <a:ext cx="419933" cy="275170"/>
            <a:chOff x="3207778" y="2474632"/>
            <a:chExt cx="419933" cy="275170"/>
          </a:xfrm>
        </p:grpSpPr>
        <p:sp>
          <p:nvSpPr>
            <p:cNvPr id="13189" name="Google Shape;13189;p66"/>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6"/>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6"/>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6"/>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6"/>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6"/>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6"/>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6"/>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6"/>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6"/>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6"/>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6"/>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6"/>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6"/>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3" name="Google Shape;13203;p66"/>
          <p:cNvGrpSpPr/>
          <p:nvPr/>
        </p:nvGrpSpPr>
        <p:grpSpPr>
          <a:xfrm>
            <a:off x="6074265" y="2532275"/>
            <a:ext cx="337684" cy="314194"/>
            <a:chOff x="6099375" y="2456075"/>
            <a:chExt cx="337684" cy="314194"/>
          </a:xfrm>
        </p:grpSpPr>
        <p:sp>
          <p:nvSpPr>
            <p:cNvPr id="13204" name="Google Shape;13204;p66"/>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6"/>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6" name="Google Shape;13206;p66"/>
          <p:cNvGrpSpPr/>
          <p:nvPr/>
        </p:nvGrpSpPr>
        <p:grpSpPr>
          <a:xfrm>
            <a:off x="2287513" y="2544784"/>
            <a:ext cx="312698" cy="286534"/>
            <a:chOff x="2312623" y="2468584"/>
            <a:chExt cx="312698" cy="286534"/>
          </a:xfrm>
        </p:grpSpPr>
        <p:sp>
          <p:nvSpPr>
            <p:cNvPr id="13207" name="Google Shape;13207;p66"/>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6"/>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6"/>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66"/>
          <p:cNvGrpSpPr/>
          <p:nvPr/>
        </p:nvGrpSpPr>
        <p:grpSpPr>
          <a:xfrm>
            <a:off x="5593695" y="2517124"/>
            <a:ext cx="345292" cy="342618"/>
            <a:chOff x="5618805" y="2440924"/>
            <a:chExt cx="345292" cy="342618"/>
          </a:xfrm>
        </p:grpSpPr>
        <p:sp>
          <p:nvSpPr>
            <p:cNvPr id="13211" name="Google Shape;13211;p66"/>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6"/>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6"/>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6"/>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6"/>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6" name="Google Shape;13216;p66"/>
          <p:cNvGrpSpPr/>
          <p:nvPr/>
        </p:nvGrpSpPr>
        <p:grpSpPr>
          <a:xfrm>
            <a:off x="4628069" y="2522790"/>
            <a:ext cx="377886" cy="331255"/>
            <a:chOff x="4653179" y="2446590"/>
            <a:chExt cx="377886" cy="331255"/>
          </a:xfrm>
        </p:grpSpPr>
        <p:sp>
          <p:nvSpPr>
            <p:cNvPr id="13217" name="Google Shape;13217;p66"/>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6"/>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6"/>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6"/>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1" name="Google Shape;13221;p66"/>
          <p:cNvGrpSpPr/>
          <p:nvPr/>
        </p:nvGrpSpPr>
        <p:grpSpPr>
          <a:xfrm>
            <a:off x="5159407" y="2535681"/>
            <a:ext cx="252062" cy="305122"/>
            <a:chOff x="5184517" y="2459481"/>
            <a:chExt cx="252062" cy="305122"/>
          </a:xfrm>
        </p:grpSpPr>
        <p:sp>
          <p:nvSpPr>
            <p:cNvPr id="13222" name="Google Shape;13222;p66"/>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6"/>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6"/>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6"/>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6"/>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6"/>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8" name="Google Shape;13228;p66"/>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9" name="Google Shape;13229;p66"/>
          <p:cNvGrpSpPr/>
          <p:nvPr/>
        </p:nvGrpSpPr>
        <p:grpSpPr>
          <a:xfrm>
            <a:off x="6130349" y="2045308"/>
            <a:ext cx="249770" cy="363849"/>
            <a:chOff x="6155459" y="1969108"/>
            <a:chExt cx="249770" cy="363849"/>
          </a:xfrm>
        </p:grpSpPr>
        <p:sp>
          <p:nvSpPr>
            <p:cNvPr id="13230" name="Google Shape;13230;p66"/>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6"/>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6"/>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6"/>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6"/>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6"/>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6"/>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6"/>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6"/>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9" name="Google Shape;13239;p66"/>
          <p:cNvGrpSpPr/>
          <p:nvPr/>
        </p:nvGrpSpPr>
        <p:grpSpPr>
          <a:xfrm>
            <a:off x="2254919" y="2046804"/>
            <a:ext cx="353631" cy="354395"/>
            <a:chOff x="2280029" y="1970604"/>
            <a:chExt cx="353631" cy="354395"/>
          </a:xfrm>
        </p:grpSpPr>
        <p:sp>
          <p:nvSpPr>
            <p:cNvPr id="13240" name="Google Shape;13240;p66"/>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6"/>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6"/>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6"/>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66"/>
          <p:cNvGrpSpPr/>
          <p:nvPr/>
        </p:nvGrpSpPr>
        <p:grpSpPr>
          <a:xfrm>
            <a:off x="8039990" y="2076374"/>
            <a:ext cx="255086" cy="301685"/>
            <a:chOff x="8065100" y="2000174"/>
            <a:chExt cx="255086" cy="301685"/>
          </a:xfrm>
        </p:grpSpPr>
        <p:sp>
          <p:nvSpPr>
            <p:cNvPr id="13245" name="Google Shape;13245;p66"/>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6"/>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6"/>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6"/>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9" name="Google Shape;13249;p66"/>
          <p:cNvGrpSpPr/>
          <p:nvPr/>
        </p:nvGrpSpPr>
        <p:grpSpPr>
          <a:xfrm>
            <a:off x="6608595" y="2045308"/>
            <a:ext cx="249420" cy="363849"/>
            <a:chOff x="6633705" y="1969108"/>
            <a:chExt cx="249420" cy="363849"/>
          </a:xfrm>
        </p:grpSpPr>
        <p:sp>
          <p:nvSpPr>
            <p:cNvPr id="13250" name="Google Shape;13250;p66"/>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6"/>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6"/>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6"/>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6"/>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6"/>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6"/>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6"/>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8" name="Google Shape;13258;p66"/>
          <p:cNvGrpSpPr/>
          <p:nvPr/>
        </p:nvGrpSpPr>
        <p:grpSpPr>
          <a:xfrm>
            <a:off x="5185921" y="2045308"/>
            <a:ext cx="226661" cy="363467"/>
            <a:chOff x="5211031" y="1969108"/>
            <a:chExt cx="226661" cy="363467"/>
          </a:xfrm>
        </p:grpSpPr>
        <p:sp>
          <p:nvSpPr>
            <p:cNvPr id="13259" name="Google Shape;13259;p66"/>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6"/>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1" name="Google Shape;13261;p66"/>
          <p:cNvGrpSpPr/>
          <p:nvPr/>
        </p:nvGrpSpPr>
        <p:grpSpPr>
          <a:xfrm>
            <a:off x="3687842" y="2046804"/>
            <a:ext cx="354363" cy="354395"/>
            <a:chOff x="3712952" y="1970604"/>
            <a:chExt cx="354363" cy="354395"/>
          </a:xfrm>
        </p:grpSpPr>
        <p:sp>
          <p:nvSpPr>
            <p:cNvPr id="13262" name="Google Shape;13262;p66"/>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6"/>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6"/>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6"/>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6"/>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6"/>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6"/>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6"/>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6"/>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66"/>
          <p:cNvGrpSpPr/>
          <p:nvPr/>
        </p:nvGrpSpPr>
        <p:grpSpPr>
          <a:xfrm>
            <a:off x="3210329" y="2046804"/>
            <a:ext cx="354363" cy="354745"/>
            <a:chOff x="3235438" y="1970604"/>
            <a:chExt cx="354363" cy="354745"/>
          </a:xfrm>
        </p:grpSpPr>
        <p:sp>
          <p:nvSpPr>
            <p:cNvPr id="13272" name="Google Shape;13272;p66"/>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6"/>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6"/>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6"/>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6"/>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6"/>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6"/>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6"/>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6"/>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6"/>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6"/>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6"/>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6"/>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66"/>
          <p:cNvGrpSpPr/>
          <p:nvPr/>
        </p:nvGrpSpPr>
        <p:grpSpPr>
          <a:xfrm>
            <a:off x="1304475" y="2066125"/>
            <a:ext cx="341472" cy="335074"/>
            <a:chOff x="1329585" y="1989925"/>
            <a:chExt cx="341472" cy="335074"/>
          </a:xfrm>
        </p:grpSpPr>
        <p:sp>
          <p:nvSpPr>
            <p:cNvPr id="13286" name="Google Shape;13286;p66"/>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6"/>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6"/>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66"/>
          <p:cNvGrpSpPr/>
          <p:nvPr/>
        </p:nvGrpSpPr>
        <p:grpSpPr>
          <a:xfrm>
            <a:off x="5566761" y="2066106"/>
            <a:ext cx="416649" cy="325597"/>
            <a:chOff x="5626763" y="2013829"/>
            <a:chExt cx="351722" cy="274788"/>
          </a:xfrm>
        </p:grpSpPr>
        <p:sp>
          <p:nvSpPr>
            <p:cNvPr id="13290" name="Google Shape;13290;p66"/>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6"/>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6"/>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6"/>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6"/>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6"/>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6"/>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6"/>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6"/>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6"/>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66"/>
          <p:cNvGrpSpPr/>
          <p:nvPr/>
        </p:nvGrpSpPr>
        <p:grpSpPr>
          <a:xfrm>
            <a:off x="7551495" y="2060077"/>
            <a:ext cx="276698" cy="333133"/>
            <a:chOff x="7576605" y="1983877"/>
            <a:chExt cx="276698" cy="333133"/>
          </a:xfrm>
        </p:grpSpPr>
        <p:sp>
          <p:nvSpPr>
            <p:cNvPr id="13301" name="Google Shape;13301;p66"/>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6"/>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3" name="Google Shape;13303;p66"/>
          <p:cNvGrpSpPr/>
          <p:nvPr/>
        </p:nvGrpSpPr>
        <p:grpSpPr>
          <a:xfrm>
            <a:off x="828458" y="2051738"/>
            <a:ext cx="337334" cy="353599"/>
            <a:chOff x="853568" y="1975538"/>
            <a:chExt cx="337334" cy="353599"/>
          </a:xfrm>
        </p:grpSpPr>
        <p:sp>
          <p:nvSpPr>
            <p:cNvPr id="13304" name="Google Shape;13304;p66"/>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6"/>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6"/>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6"/>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66"/>
          <p:cNvGrpSpPr/>
          <p:nvPr/>
        </p:nvGrpSpPr>
        <p:grpSpPr>
          <a:xfrm>
            <a:off x="2733192" y="2085828"/>
            <a:ext cx="327085" cy="277080"/>
            <a:chOff x="2770052" y="2009628"/>
            <a:chExt cx="327085" cy="277080"/>
          </a:xfrm>
        </p:grpSpPr>
        <p:sp>
          <p:nvSpPr>
            <p:cNvPr id="13309" name="Google Shape;13309;p66"/>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6"/>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11" name="Google Shape;13311;p66"/>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2" name="Google Shape;13312;p66"/>
          <p:cNvGrpSpPr/>
          <p:nvPr/>
        </p:nvGrpSpPr>
        <p:grpSpPr>
          <a:xfrm>
            <a:off x="4170289" y="2046804"/>
            <a:ext cx="344878" cy="343573"/>
            <a:chOff x="4195399" y="1970604"/>
            <a:chExt cx="344878" cy="343573"/>
          </a:xfrm>
        </p:grpSpPr>
        <p:sp>
          <p:nvSpPr>
            <p:cNvPr id="13313" name="Google Shape;13313;p66"/>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6"/>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6"/>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6"/>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7" name="Google Shape;13317;p66"/>
          <p:cNvGrpSpPr/>
          <p:nvPr/>
        </p:nvGrpSpPr>
        <p:grpSpPr>
          <a:xfrm>
            <a:off x="4649681" y="2053647"/>
            <a:ext cx="344528" cy="344114"/>
            <a:chOff x="4674791" y="1977447"/>
            <a:chExt cx="344528" cy="344114"/>
          </a:xfrm>
        </p:grpSpPr>
        <p:sp>
          <p:nvSpPr>
            <p:cNvPr id="13318" name="Google Shape;13318;p66"/>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6"/>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6"/>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6"/>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6"/>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6"/>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6"/>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6"/>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6"/>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6"/>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6"/>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6"/>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6"/>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6"/>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6"/>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6"/>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6"/>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6"/>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6"/>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6"/>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6"/>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6"/>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6"/>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6"/>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6"/>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6"/>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4" name="Google Shape;13344;p66"/>
          <p:cNvGrpSpPr/>
          <p:nvPr/>
        </p:nvGrpSpPr>
        <p:grpSpPr>
          <a:xfrm>
            <a:off x="6058700" y="1623497"/>
            <a:ext cx="382819" cy="310788"/>
            <a:chOff x="6083810" y="1547297"/>
            <a:chExt cx="382819" cy="310788"/>
          </a:xfrm>
        </p:grpSpPr>
        <p:sp>
          <p:nvSpPr>
            <p:cNvPr id="13345" name="Google Shape;13345;p66"/>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6"/>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6"/>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6"/>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6"/>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6"/>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6"/>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6"/>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6"/>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6"/>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6"/>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6"/>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6"/>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6"/>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6"/>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6"/>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6"/>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6"/>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3" name="Google Shape;13363;p66"/>
          <p:cNvGrpSpPr/>
          <p:nvPr/>
        </p:nvGrpSpPr>
        <p:grpSpPr>
          <a:xfrm>
            <a:off x="6533190" y="1614393"/>
            <a:ext cx="382788" cy="328613"/>
            <a:chOff x="6558300" y="1538193"/>
            <a:chExt cx="382788" cy="328613"/>
          </a:xfrm>
        </p:grpSpPr>
        <p:sp>
          <p:nvSpPr>
            <p:cNvPr id="13364" name="Google Shape;13364;p66"/>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6"/>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6" name="Google Shape;13366;p66"/>
          <p:cNvGrpSpPr/>
          <p:nvPr/>
        </p:nvGrpSpPr>
        <p:grpSpPr>
          <a:xfrm>
            <a:off x="5168892" y="1587497"/>
            <a:ext cx="259605" cy="346024"/>
            <a:chOff x="5194002" y="1511297"/>
            <a:chExt cx="259605" cy="346024"/>
          </a:xfrm>
        </p:grpSpPr>
        <p:sp>
          <p:nvSpPr>
            <p:cNvPr id="13367" name="Google Shape;13367;p66"/>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6"/>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6"/>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6"/>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1" name="Google Shape;13371;p66"/>
          <p:cNvGrpSpPr/>
          <p:nvPr/>
        </p:nvGrpSpPr>
        <p:grpSpPr>
          <a:xfrm>
            <a:off x="1369631" y="1588261"/>
            <a:ext cx="252444" cy="351722"/>
            <a:chOff x="1394741" y="1512061"/>
            <a:chExt cx="252444" cy="351722"/>
          </a:xfrm>
        </p:grpSpPr>
        <p:sp>
          <p:nvSpPr>
            <p:cNvPr id="13372" name="Google Shape;13372;p66"/>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6"/>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6"/>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6"/>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6"/>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6"/>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6"/>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6"/>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6"/>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6"/>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6"/>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6"/>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6"/>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6"/>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6"/>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6"/>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6"/>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66"/>
          <p:cNvGrpSpPr/>
          <p:nvPr/>
        </p:nvGrpSpPr>
        <p:grpSpPr>
          <a:xfrm>
            <a:off x="829986" y="1580685"/>
            <a:ext cx="380910" cy="339594"/>
            <a:chOff x="855096" y="1504485"/>
            <a:chExt cx="380910" cy="339594"/>
          </a:xfrm>
        </p:grpSpPr>
        <p:sp>
          <p:nvSpPr>
            <p:cNvPr id="13390" name="Google Shape;13390;p66"/>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6"/>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6"/>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6"/>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6"/>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5" name="Google Shape;13395;p66"/>
          <p:cNvGrpSpPr/>
          <p:nvPr/>
        </p:nvGrpSpPr>
        <p:grpSpPr>
          <a:xfrm>
            <a:off x="1794466" y="1587879"/>
            <a:ext cx="352103" cy="352103"/>
            <a:chOff x="1819576" y="1511679"/>
            <a:chExt cx="352103" cy="352103"/>
          </a:xfrm>
        </p:grpSpPr>
        <p:sp>
          <p:nvSpPr>
            <p:cNvPr id="13396" name="Google Shape;13396;p66"/>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6"/>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6"/>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6"/>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0" name="Google Shape;13400;p66"/>
          <p:cNvGrpSpPr/>
          <p:nvPr/>
        </p:nvGrpSpPr>
        <p:grpSpPr>
          <a:xfrm>
            <a:off x="5595987" y="1576961"/>
            <a:ext cx="371424" cy="355446"/>
            <a:chOff x="5621097" y="1500761"/>
            <a:chExt cx="371424" cy="355446"/>
          </a:xfrm>
        </p:grpSpPr>
        <p:sp>
          <p:nvSpPr>
            <p:cNvPr id="13401" name="Google Shape;13401;p66"/>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6"/>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3" name="Google Shape;13403;p66"/>
          <p:cNvGrpSpPr/>
          <p:nvPr/>
        </p:nvGrpSpPr>
        <p:grpSpPr>
          <a:xfrm>
            <a:off x="4645129" y="1617799"/>
            <a:ext cx="359679" cy="321833"/>
            <a:chOff x="4670239" y="1541599"/>
            <a:chExt cx="359679" cy="321833"/>
          </a:xfrm>
        </p:grpSpPr>
        <p:sp>
          <p:nvSpPr>
            <p:cNvPr id="13404" name="Google Shape;13404;p66"/>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6"/>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6"/>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6"/>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6"/>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66"/>
          <p:cNvGrpSpPr/>
          <p:nvPr/>
        </p:nvGrpSpPr>
        <p:grpSpPr>
          <a:xfrm>
            <a:off x="4187319" y="1578585"/>
            <a:ext cx="321037" cy="353822"/>
            <a:chOff x="4212429" y="1502385"/>
            <a:chExt cx="321037" cy="353822"/>
          </a:xfrm>
        </p:grpSpPr>
        <p:sp>
          <p:nvSpPr>
            <p:cNvPr id="13410" name="Google Shape;13410;p66"/>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6"/>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6"/>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6"/>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4" name="Google Shape;13414;p66"/>
          <p:cNvGrpSpPr/>
          <p:nvPr/>
        </p:nvGrpSpPr>
        <p:grpSpPr>
          <a:xfrm>
            <a:off x="2277678" y="1582181"/>
            <a:ext cx="336188" cy="335425"/>
            <a:chOff x="2302788" y="1505981"/>
            <a:chExt cx="336188" cy="335425"/>
          </a:xfrm>
        </p:grpSpPr>
        <p:sp>
          <p:nvSpPr>
            <p:cNvPr id="13415" name="Google Shape;13415;p66"/>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6"/>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6"/>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6"/>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6"/>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6"/>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6"/>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6"/>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6"/>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6"/>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6"/>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6"/>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6"/>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6"/>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6"/>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6"/>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6"/>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2" name="Google Shape;13432;p66"/>
          <p:cNvGrpSpPr/>
          <p:nvPr/>
        </p:nvGrpSpPr>
        <p:grpSpPr>
          <a:xfrm>
            <a:off x="2755191" y="1598096"/>
            <a:ext cx="333133" cy="321037"/>
            <a:chOff x="2780301" y="1521896"/>
            <a:chExt cx="333133" cy="321037"/>
          </a:xfrm>
        </p:grpSpPr>
        <p:sp>
          <p:nvSpPr>
            <p:cNvPr id="13433" name="Google Shape;13433;p66"/>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6"/>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6"/>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6"/>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6"/>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6"/>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6"/>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6"/>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6"/>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6"/>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6"/>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6"/>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6"/>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6"/>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6"/>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6"/>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6"/>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6"/>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6"/>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6"/>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3" name="Google Shape;13453;p66"/>
          <p:cNvGrpSpPr/>
          <p:nvPr/>
        </p:nvGrpSpPr>
        <p:grpSpPr>
          <a:xfrm>
            <a:off x="3291049" y="1591285"/>
            <a:ext cx="211892" cy="339594"/>
            <a:chOff x="3316159" y="1515085"/>
            <a:chExt cx="211892" cy="339594"/>
          </a:xfrm>
        </p:grpSpPr>
        <p:sp>
          <p:nvSpPr>
            <p:cNvPr id="13454" name="Google Shape;13454;p66"/>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6"/>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6"/>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57" name="Google Shape;13457;p66"/>
            <p:cNvGrpSpPr/>
            <p:nvPr/>
          </p:nvGrpSpPr>
          <p:grpSpPr>
            <a:xfrm>
              <a:off x="3316159" y="1515085"/>
              <a:ext cx="211892" cy="339594"/>
              <a:chOff x="3316159" y="1515085"/>
              <a:chExt cx="211892" cy="339594"/>
            </a:xfrm>
          </p:grpSpPr>
          <p:sp>
            <p:nvSpPr>
              <p:cNvPr id="13458" name="Google Shape;13458;p66"/>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6"/>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6"/>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6"/>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6"/>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6"/>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64" name="Google Shape;13464;p66"/>
          <p:cNvGrpSpPr/>
          <p:nvPr/>
        </p:nvGrpSpPr>
        <p:grpSpPr>
          <a:xfrm>
            <a:off x="3691248" y="1620855"/>
            <a:ext cx="361971" cy="314958"/>
            <a:chOff x="3716358" y="1544655"/>
            <a:chExt cx="361971" cy="314958"/>
          </a:xfrm>
        </p:grpSpPr>
        <p:sp>
          <p:nvSpPr>
            <p:cNvPr id="13465" name="Google Shape;13465;p66"/>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6"/>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6"/>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6"/>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6"/>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0" name="Google Shape;13470;p66"/>
            <p:cNvGrpSpPr/>
            <p:nvPr/>
          </p:nvGrpSpPr>
          <p:grpSpPr>
            <a:xfrm>
              <a:off x="3716358" y="1544655"/>
              <a:ext cx="361971" cy="314958"/>
              <a:chOff x="3716358" y="1544655"/>
              <a:chExt cx="361971" cy="314958"/>
            </a:xfrm>
          </p:grpSpPr>
          <p:sp>
            <p:nvSpPr>
              <p:cNvPr id="13471" name="Google Shape;13471;p66"/>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6"/>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6"/>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6"/>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6"/>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76" name="Google Shape;13476;p66"/>
          <p:cNvGrpSpPr/>
          <p:nvPr/>
        </p:nvGrpSpPr>
        <p:grpSpPr>
          <a:xfrm>
            <a:off x="6986814" y="1633752"/>
            <a:ext cx="499533" cy="305136"/>
            <a:chOff x="7009649" y="1541981"/>
            <a:chExt cx="524940" cy="320655"/>
          </a:xfrm>
        </p:grpSpPr>
        <p:sp>
          <p:nvSpPr>
            <p:cNvPr id="13477" name="Google Shape;13477;p66"/>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6"/>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6"/>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6"/>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6"/>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6"/>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6"/>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6"/>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5" name="Google Shape;13485;p66"/>
          <p:cNvGrpSpPr/>
          <p:nvPr/>
        </p:nvGrpSpPr>
        <p:grpSpPr>
          <a:xfrm>
            <a:off x="8008924" y="1594309"/>
            <a:ext cx="282746" cy="340358"/>
            <a:chOff x="8034034" y="1518109"/>
            <a:chExt cx="282746" cy="340358"/>
          </a:xfrm>
        </p:grpSpPr>
        <p:sp>
          <p:nvSpPr>
            <p:cNvPr id="13486" name="Google Shape;13486;p66"/>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6"/>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6"/>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6"/>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66"/>
          <p:cNvGrpSpPr/>
          <p:nvPr/>
        </p:nvGrpSpPr>
        <p:grpSpPr>
          <a:xfrm>
            <a:off x="7557192" y="1576134"/>
            <a:ext cx="369133" cy="360411"/>
            <a:chOff x="7582302" y="1499934"/>
            <a:chExt cx="369133" cy="360411"/>
          </a:xfrm>
        </p:grpSpPr>
        <p:sp>
          <p:nvSpPr>
            <p:cNvPr id="13491" name="Google Shape;13491;p66"/>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6"/>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6"/>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6"/>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6"/>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6" name="Google Shape;13496;p66"/>
          <p:cNvGrpSpPr/>
          <p:nvPr/>
        </p:nvGrpSpPr>
        <p:grpSpPr>
          <a:xfrm>
            <a:off x="6170979" y="3893352"/>
            <a:ext cx="346056" cy="345674"/>
            <a:chOff x="2238181" y="4120624"/>
            <a:chExt cx="346056" cy="345674"/>
          </a:xfrm>
        </p:grpSpPr>
        <p:grpSp>
          <p:nvGrpSpPr>
            <p:cNvPr id="13497" name="Google Shape;13497;p66"/>
            <p:cNvGrpSpPr/>
            <p:nvPr/>
          </p:nvGrpSpPr>
          <p:grpSpPr>
            <a:xfrm>
              <a:off x="2309155" y="4177413"/>
              <a:ext cx="203862" cy="231903"/>
              <a:chOff x="1512725" y="258500"/>
              <a:chExt cx="4570900" cy="5199625"/>
            </a:xfrm>
          </p:grpSpPr>
          <p:sp>
            <p:nvSpPr>
              <p:cNvPr id="13498" name="Google Shape;13498;p66"/>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6"/>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0" name="Google Shape;13500;p66"/>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1" name="Google Shape;13501;p6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505" name="Shape 13505"/>
        <p:cNvGrpSpPr/>
        <p:nvPr/>
      </p:nvGrpSpPr>
      <p:grpSpPr>
        <a:xfrm>
          <a:off x="0" y="0"/>
          <a:ext cx="0" cy="0"/>
          <a:chOff x="0" y="0"/>
          <a:chExt cx="0" cy="0"/>
        </a:xfrm>
      </p:grpSpPr>
      <p:pic>
        <p:nvPicPr>
          <p:cNvPr id="13506" name="Google Shape;13506;p6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Ancient Greek Culture Minitheme by Slidesgo">
  <a:themeElements>
    <a:clrScheme name="Simple Light">
      <a:dk1>
        <a:srgbClr val="FFFFFF"/>
      </a:dk1>
      <a:lt1>
        <a:srgbClr val="231811"/>
      </a:lt1>
      <a:dk2>
        <a:srgbClr val="E2A050"/>
      </a:dk2>
      <a:lt2>
        <a:srgbClr val="EEBC8A"/>
      </a:lt2>
      <a:accent1>
        <a:srgbClr val="F7E8D8"/>
      </a:accent1>
      <a:accent2>
        <a:srgbClr val="FFFFFF"/>
      </a:accent2>
      <a:accent3>
        <a:srgbClr val="FFFFFF"/>
      </a:accent3>
      <a:accent4>
        <a:srgbClr val="FFFFFF"/>
      </a:accent4>
      <a:accent5>
        <a:srgbClr val="FFFFFF"/>
      </a:accent5>
      <a:accent6>
        <a:srgbClr val="FFFFFF"/>
      </a:accent6>
      <a:hlink>
        <a:srgbClr val="23181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