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0" r:id="rId3"/>
    <p:sldMasterId id="2147483661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</p:sldIdLst>
  <p:sldSz cy="5143500" cx="9144000"/>
  <p:notesSz cx="6858000" cy="9144000"/>
  <p:embeddedFontLst>
    <p:embeddedFont>
      <p:font typeface="Josefin Slab"/>
      <p:regular r:id="rId37"/>
      <p:bold r:id="rId38"/>
      <p:italic r:id="rId39"/>
      <p:boldItalic r:id="rId40"/>
    </p:embeddedFont>
    <p:embeddedFont>
      <p:font typeface="Josefin Slab SemiBold"/>
      <p:regular r:id="rId41"/>
      <p:bold r:id="rId42"/>
      <p:italic r:id="rId43"/>
      <p:boldItalic r:id="rId44"/>
    </p:embeddedFont>
    <p:embeddedFont>
      <p:font typeface="Oswald Regular"/>
      <p:regular r:id="rId45"/>
      <p:bold r:id="rId46"/>
    </p:embeddedFont>
    <p:embeddedFont>
      <p:font typeface="Proxima Nova"/>
      <p:regular r:id="rId47"/>
      <p:bold r:id="rId48"/>
      <p:italic r:id="rId49"/>
      <p:boldItalic r:id="rId50"/>
    </p:embeddedFont>
    <p:embeddedFont>
      <p:font typeface="Fira Sans Extra Condensed Medium"/>
      <p:regular r:id="rId51"/>
      <p:bold r:id="rId52"/>
      <p:italic r:id="rId53"/>
      <p:boldItalic r:id="rId54"/>
    </p:embeddedFont>
    <p:embeddedFont>
      <p:font typeface="Arvo"/>
      <p:regular r:id="rId55"/>
      <p:bold r:id="rId56"/>
      <p:italic r:id="rId57"/>
      <p:boldItalic r:id="rId58"/>
    </p:embeddedFont>
    <p:embeddedFont>
      <p:font typeface="Josefin Sans"/>
      <p:regular r:id="rId59"/>
      <p:bold r:id="rId60"/>
      <p:italic r:id="rId61"/>
      <p:boldItalic r:id="rId62"/>
    </p:embeddedFont>
    <p:embeddedFont>
      <p:font typeface="Proxima Nova Semibold"/>
      <p:regular r:id="rId63"/>
      <p:bold r:id="rId64"/>
      <p:boldItalic r:id="rId65"/>
    </p:embeddedFont>
    <p:embeddedFont>
      <p:font typeface="Oswald"/>
      <p:regular r:id="rId66"/>
      <p:bold r:id="rId67"/>
    </p:embeddedFont>
    <p:embeddedFont>
      <p:font typeface="Roboto Slab Regular"/>
      <p:regular r:id="rId68"/>
      <p:bold r:id="rId6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JosefinSlab-boldItalic.fntdata"/><Relationship Id="rId42" Type="http://schemas.openxmlformats.org/officeDocument/2006/relationships/font" Target="fonts/JosefinSlabSemiBold-bold.fntdata"/><Relationship Id="rId41" Type="http://schemas.openxmlformats.org/officeDocument/2006/relationships/font" Target="fonts/JosefinSlabSemiBold-regular.fntdata"/><Relationship Id="rId44" Type="http://schemas.openxmlformats.org/officeDocument/2006/relationships/font" Target="fonts/JosefinSlabSemiBold-boldItalic.fntdata"/><Relationship Id="rId43" Type="http://schemas.openxmlformats.org/officeDocument/2006/relationships/font" Target="fonts/JosefinSlabSemiBold-italic.fntdata"/><Relationship Id="rId46" Type="http://schemas.openxmlformats.org/officeDocument/2006/relationships/font" Target="fonts/OswaldRegular-bold.fntdata"/><Relationship Id="rId45" Type="http://schemas.openxmlformats.org/officeDocument/2006/relationships/font" Target="fonts/OswaldRegular-regular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-bold.fntdata"/><Relationship Id="rId47" Type="http://schemas.openxmlformats.org/officeDocument/2006/relationships/font" Target="fonts/ProximaNova-regular.fntdata"/><Relationship Id="rId49" Type="http://schemas.openxmlformats.org/officeDocument/2006/relationships/font" Target="fonts/ProximaNova-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font" Target="fonts/JosefinSlab-regular.fntdata"/><Relationship Id="rId36" Type="http://schemas.openxmlformats.org/officeDocument/2006/relationships/slide" Target="slides/slide31.xml"/><Relationship Id="rId39" Type="http://schemas.openxmlformats.org/officeDocument/2006/relationships/font" Target="fonts/JosefinSlab-italic.fntdata"/><Relationship Id="rId38" Type="http://schemas.openxmlformats.org/officeDocument/2006/relationships/font" Target="fonts/JosefinSlab-bold.fntdata"/><Relationship Id="rId62" Type="http://schemas.openxmlformats.org/officeDocument/2006/relationships/font" Target="fonts/JosefinSans-boldItalic.fntdata"/><Relationship Id="rId61" Type="http://schemas.openxmlformats.org/officeDocument/2006/relationships/font" Target="fonts/JosefinSans-italic.fntdata"/><Relationship Id="rId20" Type="http://schemas.openxmlformats.org/officeDocument/2006/relationships/slide" Target="slides/slide15.xml"/><Relationship Id="rId64" Type="http://schemas.openxmlformats.org/officeDocument/2006/relationships/font" Target="fonts/ProximaNovaSemibold-bold.fntdata"/><Relationship Id="rId63" Type="http://schemas.openxmlformats.org/officeDocument/2006/relationships/font" Target="fonts/ProximaNovaSemibold-regular.fntdata"/><Relationship Id="rId22" Type="http://schemas.openxmlformats.org/officeDocument/2006/relationships/slide" Target="slides/slide17.xml"/><Relationship Id="rId66" Type="http://schemas.openxmlformats.org/officeDocument/2006/relationships/font" Target="fonts/Oswald-regular.fntdata"/><Relationship Id="rId21" Type="http://schemas.openxmlformats.org/officeDocument/2006/relationships/slide" Target="slides/slide16.xml"/><Relationship Id="rId65" Type="http://schemas.openxmlformats.org/officeDocument/2006/relationships/font" Target="fonts/ProximaNovaSemibold-boldItalic.fntdata"/><Relationship Id="rId24" Type="http://schemas.openxmlformats.org/officeDocument/2006/relationships/slide" Target="slides/slide19.xml"/><Relationship Id="rId68" Type="http://schemas.openxmlformats.org/officeDocument/2006/relationships/font" Target="fonts/RobotoSlabRegular-regular.fntdata"/><Relationship Id="rId23" Type="http://schemas.openxmlformats.org/officeDocument/2006/relationships/slide" Target="slides/slide18.xml"/><Relationship Id="rId67" Type="http://schemas.openxmlformats.org/officeDocument/2006/relationships/font" Target="fonts/Oswald-bold.fntdata"/><Relationship Id="rId60" Type="http://schemas.openxmlformats.org/officeDocument/2006/relationships/font" Target="fonts/JosefinSans-bold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RobotoSlabRegular-bold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FiraSansExtraCondensedMedium-regular.fntdata"/><Relationship Id="rId50" Type="http://schemas.openxmlformats.org/officeDocument/2006/relationships/font" Target="fonts/ProximaNova-boldItalic.fntdata"/><Relationship Id="rId53" Type="http://schemas.openxmlformats.org/officeDocument/2006/relationships/font" Target="fonts/FiraSansExtraCondensedMedium-italic.fntdata"/><Relationship Id="rId52" Type="http://schemas.openxmlformats.org/officeDocument/2006/relationships/font" Target="fonts/FiraSansExtraCondensedMedium-bold.fntdata"/><Relationship Id="rId11" Type="http://schemas.openxmlformats.org/officeDocument/2006/relationships/slide" Target="slides/slide6.xml"/><Relationship Id="rId55" Type="http://schemas.openxmlformats.org/officeDocument/2006/relationships/font" Target="fonts/Arvo-regular.fntdata"/><Relationship Id="rId10" Type="http://schemas.openxmlformats.org/officeDocument/2006/relationships/slide" Target="slides/slide5.xml"/><Relationship Id="rId54" Type="http://schemas.openxmlformats.org/officeDocument/2006/relationships/font" Target="fonts/FiraSansExtraCondensedMedium-boldItalic.fntdata"/><Relationship Id="rId13" Type="http://schemas.openxmlformats.org/officeDocument/2006/relationships/slide" Target="slides/slide8.xml"/><Relationship Id="rId57" Type="http://schemas.openxmlformats.org/officeDocument/2006/relationships/font" Target="fonts/Arvo-italic.fntdata"/><Relationship Id="rId12" Type="http://schemas.openxmlformats.org/officeDocument/2006/relationships/slide" Target="slides/slide7.xml"/><Relationship Id="rId56" Type="http://schemas.openxmlformats.org/officeDocument/2006/relationships/font" Target="fonts/Arvo-bold.fntdata"/><Relationship Id="rId15" Type="http://schemas.openxmlformats.org/officeDocument/2006/relationships/slide" Target="slides/slide10.xml"/><Relationship Id="rId59" Type="http://schemas.openxmlformats.org/officeDocument/2006/relationships/font" Target="fonts/JosefinSans-regular.fntdata"/><Relationship Id="rId14" Type="http://schemas.openxmlformats.org/officeDocument/2006/relationships/slide" Target="slides/slide9.xml"/><Relationship Id="rId58" Type="http://schemas.openxmlformats.org/officeDocument/2006/relationships/font" Target="fonts/Arvo-bold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" name="Google Shape;141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" name="Google Shape;148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" name="Google Shape;166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g57d11bbb88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" name="Google Shape;173;g57d11bbb88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564156046e_0_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564156046e_0_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g518f976246_1_3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" name="Google Shape;212;g518f976246_1_3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g57d11bbb88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" name="Google Shape;253;g57d11bbb88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4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g56e9a21c8b_0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6" name="Google Shape;306;g56e9a21c8b_0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g57d11bbb88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" name="Google Shape;363;g57d11bbb88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" name="Google Shape;451;g56e9a21c8b_0_1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2" name="Google Shape;452;g56e9a21c8b_0_1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2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Google Shape;483;g56e9a21c8b_2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" name="Google Shape;484;g56e9a21c8b_2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" name="Google Shape;492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" name="Google Shape;493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" name="Google Shape;499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508;g56e9a21c8b_0_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9" name="Google Shape;509;g56e9a21c8b_0_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3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g56fa06255a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5" name="Google Shape;515;g56fa06255a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1" name="Google Shape;521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6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" name="Google Shape;527;g59185e3d0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" name="Google Shape;528;g59185e3d0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5" name="Google Shape;545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9" name="Shape 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" name="Google Shape;1160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1" name="Google Shape;1161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50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52" name="Google Shape;3652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60" name="Shape 4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1" name="Google Shape;4361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62" name="Google Shape;4362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56" name="Shape 4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7" name="Google Shape;4757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58" name="Google Shape;4758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49" name="Shape 5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0" name="Google Shape;5350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51" name="Google Shape;5351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84" name="Shape 5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5" name="Google Shape;5885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86" name="Google Shape;5886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69" name="Shape 6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0" name="Google Shape;6170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71" name="Google Shape;6171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11" name="Shape 6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2" name="Google Shape;6612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13" name="Google Shape;6613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77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81" name="Shape 7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2" name="Google Shape;7482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83" name="Google Shape;7483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77" name="Shape 7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8" name="Google Shape;7878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79" name="Google Shape;7879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14" name="Shape 8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5" name="Google Shape;8315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16" name="Google Shape;8316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85" name="Shape 8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6" name="Google Shape;8786;g56e9a21c8b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87" name="Google Shape;8787;g56e9a21c8b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>
  <p:cSld name="CUSTOM_7">
    <p:bg>
      <p:bgPr>
        <a:solidFill>
          <a:srgbClr val="FFB758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 rot="-5400000">
            <a:off x="-2684295" y="2340000"/>
            <a:ext cx="84027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 rot="-5400000">
            <a:off x="263905" y="2410800"/>
            <a:ext cx="2970000" cy="3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lab"/>
              <a:buNone/>
              <a:defRPr sz="14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lab"/>
              <a:buNone/>
              <a:defRPr sz="14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lab"/>
              <a:buNone/>
              <a:defRPr sz="14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lab"/>
              <a:buNone/>
              <a:defRPr sz="14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lab"/>
              <a:buNone/>
              <a:defRPr sz="14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lab"/>
              <a:buNone/>
              <a:defRPr sz="14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lab"/>
              <a:buNone/>
              <a:defRPr sz="14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lab"/>
              <a:buNone/>
              <a:defRPr sz="14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4">
    <p:bg>
      <p:bgPr>
        <a:solidFill>
          <a:srgbClr val="FFB758"/>
        </a:solidFill>
      </p:bgPr>
    </p:bg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/>
          <p:nvPr>
            <p:ph type="ctrTitle"/>
          </p:nvPr>
        </p:nvSpPr>
        <p:spPr>
          <a:xfrm>
            <a:off x="2015025" y="1786500"/>
            <a:ext cx="2381100" cy="34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6" name="Google Shape;16;p3"/>
          <p:cNvSpPr txBox="1"/>
          <p:nvPr>
            <p:ph idx="1" type="subTitle"/>
          </p:nvPr>
        </p:nvSpPr>
        <p:spPr>
          <a:xfrm>
            <a:off x="2252325" y="19652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7" name="Google Shape;17;p3"/>
          <p:cNvSpPr txBox="1"/>
          <p:nvPr>
            <p:ph hasCustomPrompt="1" idx="2" type="title"/>
          </p:nvPr>
        </p:nvSpPr>
        <p:spPr>
          <a:xfrm>
            <a:off x="2217225" y="1108500"/>
            <a:ext cx="1976700" cy="577800"/>
          </a:xfrm>
          <a:prstGeom prst="rect">
            <a:avLst/>
          </a:prstGeom>
          <a:effectLst>
            <a:outerShdw rotWithShape="0" algn="bl" dir="18720000" dist="38100">
              <a:srgbClr val="FDF3E5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/>
          <p:nvPr>
            <p:ph idx="3" type="ctrTitle"/>
          </p:nvPr>
        </p:nvSpPr>
        <p:spPr>
          <a:xfrm>
            <a:off x="4312420" y="1784500"/>
            <a:ext cx="2381100" cy="34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" name="Google Shape;19;p3"/>
          <p:cNvSpPr txBox="1"/>
          <p:nvPr>
            <p:ph idx="4" type="subTitle"/>
          </p:nvPr>
        </p:nvSpPr>
        <p:spPr>
          <a:xfrm>
            <a:off x="4514620" y="1959958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0" name="Google Shape;20;p3"/>
          <p:cNvSpPr txBox="1"/>
          <p:nvPr>
            <p:ph hasCustomPrompt="1" idx="5" type="title"/>
          </p:nvPr>
        </p:nvSpPr>
        <p:spPr>
          <a:xfrm>
            <a:off x="4443670" y="1105100"/>
            <a:ext cx="2118600" cy="577800"/>
          </a:xfrm>
          <a:prstGeom prst="rect">
            <a:avLst/>
          </a:prstGeom>
          <a:effectLst>
            <a:outerShdw rotWithShape="0" algn="bl" dir="18720000" dist="38100">
              <a:srgbClr val="FDF3E5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idx="6" type="ctrTitle"/>
          </p:nvPr>
        </p:nvSpPr>
        <p:spPr>
          <a:xfrm>
            <a:off x="2015025" y="3497973"/>
            <a:ext cx="2381100" cy="34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2" name="Google Shape;22;p3"/>
          <p:cNvSpPr txBox="1"/>
          <p:nvPr>
            <p:ph idx="7" type="subTitle"/>
          </p:nvPr>
        </p:nvSpPr>
        <p:spPr>
          <a:xfrm>
            <a:off x="2252325" y="3676711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8" type="title"/>
          </p:nvPr>
        </p:nvSpPr>
        <p:spPr>
          <a:xfrm>
            <a:off x="2217225" y="2821850"/>
            <a:ext cx="1976700" cy="577800"/>
          </a:xfrm>
          <a:prstGeom prst="rect">
            <a:avLst/>
          </a:prstGeom>
          <a:effectLst>
            <a:outerShdw rotWithShape="0" algn="bl" dir="18720000" dist="38100">
              <a:srgbClr val="FDF3E5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idx="9" type="ctrTitle"/>
          </p:nvPr>
        </p:nvSpPr>
        <p:spPr>
          <a:xfrm>
            <a:off x="4312420" y="3497975"/>
            <a:ext cx="2381100" cy="34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5" name="Google Shape;25;p3"/>
          <p:cNvSpPr txBox="1"/>
          <p:nvPr>
            <p:ph idx="13" type="subTitle"/>
          </p:nvPr>
        </p:nvSpPr>
        <p:spPr>
          <a:xfrm>
            <a:off x="4549720" y="3678611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6" name="Google Shape;26;p3"/>
          <p:cNvSpPr txBox="1"/>
          <p:nvPr>
            <p:ph hasCustomPrompt="1" idx="14" type="title"/>
          </p:nvPr>
        </p:nvSpPr>
        <p:spPr>
          <a:xfrm>
            <a:off x="4443670" y="2821874"/>
            <a:ext cx="2118600" cy="577800"/>
          </a:xfrm>
          <a:prstGeom prst="rect">
            <a:avLst/>
          </a:prstGeom>
          <a:effectLst>
            <a:outerShdw rotWithShape="0" algn="bl" dir="18720000" dist="38100">
              <a:srgbClr val="FDF3E5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7" name="Google Shape;27;p3"/>
          <p:cNvSpPr txBox="1"/>
          <p:nvPr>
            <p:ph idx="15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28" name="Google Shape;28;p3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29" name="Google Shape;29;p3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" name="Google Shape;30;p3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1" name="Google Shape;31;p3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3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">
  <p:cSld name="CUSTOM_15">
    <p:bg>
      <p:bgPr>
        <a:solidFill>
          <a:srgbClr val="FFB758"/>
        </a:solid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 txBox="1"/>
          <p:nvPr>
            <p:ph idx="1" type="subTitle"/>
          </p:nvPr>
        </p:nvSpPr>
        <p:spPr>
          <a:xfrm>
            <a:off x="5188725" y="1679550"/>
            <a:ext cx="31305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6" name="Google Shape;36;p4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37" name="Google Shape;37;p4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38" name="Google Shape;38;p4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" name="Google Shape;39;p4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40" name="Google Shape;40;p4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4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4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6">
    <p:bg>
      <p:bgPr>
        <a:solidFill>
          <a:srgbClr val="FFB758"/>
        </a:solidFill>
      </p:bgPr>
    </p:bg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5"/>
          <p:cNvSpPr txBox="1"/>
          <p:nvPr>
            <p:ph type="ctrTitle"/>
          </p:nvPr>
        </p:nvSpPr>
        <p:spPr>
          <a:xfrm>
            <a:off x="3280050" y="2820075"/>
            <a:ext cx="2583900" cy="7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5" name="Google Shape;45;p5"/>
          <p:cNvSpPr txBox="1"/>
          <p:nvPr>
            <p:ph idx="1" type="subTitle"/>
          </p:nvPr>
        </p:nvSpPr>
        <p:spPr>
          <a:xfrm>
            <a:off x="2459550" y="2229275"/>
            <a:ext cx="4224900" cy="6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46" name="Google Shape;46;p5"/>
          <p:cNvSpPr txBox="1"/>
          <p:nvPr>
            <p:ph idx="2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47" name="Google Shape;47;p5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48" name="Google Shape;48;p5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" name="Google Shape;49;p5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50" name="Google Shape;50;p5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5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5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TITLE_ONLY_2_1">
    <p:bg>
      <p:bgPr>
        <a:solidFill>
          <a:srgbClr val="FFB758"/>
        </a:solidFill>
      </p:bgPr>
    </p:bg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6"/>
          <p:cNvSpPr/>
          <p:nvPr/>
        </p:nvSpPr>
        <p:spPr>
          <a:xfrm>
            <a:off x="4851096" y="2707854"/>
            <a:ext cx="2425879" cy="1839712"/>
          </a:xfrm>
          <a:prstGeom prst="flowChartExtract">
            <a:avLst/>
          </a:prstGeom>
          <a:noFill/>
          <a:ln cap="flat" cmpd="sng" w="3810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6"/>
          <p:cNvSpPr/>
          <p:nvPr/>
        </p:nvSpPr>
        <p:spPr>
          <a:xfrm>
            <a:off x="1894800" y="2707845"/>
            <a:ext cx="2425879" cy="1839712"/>
          </a:xfrm>
          <a:prstGeom prst="flowChartExtract">
            <a:avLst/>
          </a:prstGeom>
          <a:noFill/>
          <a:ln cap="flat" cmpd="sng" w="3810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6"/>
          <p:cNvSpPr/>
          <p:nvPr/>
        </p:nvSpPr>
        <p:spPr>
          <a:xfrm>
            <a:off x="3245508" y="541050"/>
            <a:ext cx="2718600" cy="3981600"/>
          </a:xfrm>
          <a:prstGeom prst="diamond">
            <a:avLst/>
          </a:prstGeom>
          <a:noFill/>
          <a:ln cap="flat" cmpd="sng" w="3810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6"/>
          <p:cNvSpPr/>
          <p:nvPr/>
        </p:nvSpPr>
        <p:spPr>
          <a:xfrm>
            <a:off x="4823222" y="2707854"/>
            <a:ext cx="2425879" cy="1839712"/>
          </a:xfrm>
          <a:prstGeom prst="flowChartExtract">
            <a:avLst/>
          </a:prstGeom>
          <a:solidFill>
            <a:srgbClr val="434343"/>
          </a:solidFill>
          <a:ln cap="flat" cmpd="sng" w="3810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6"/>
          <p:cNvSpPr/>
          <p:nvPr/>
        </p:nvSpPr>
        <p:spPr>
          <a:xfrm>
            <a:off x="1866925" y="2707845"/>
            <a:ext cx="2425879" cy="1839712"/>
          </a:xfrm>
          <a:prstGeom prst="flowChartExtract">
            <a:avLst/>
          </a:prstGeom>
          <a:solidFill>
            <a:srgbClr val="434343"/>
          </a:solidFill>
          <a:ln cap="flat" cmpd="sng" w="3810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6"/>
          <p:cNvSpPr/>
          <p:nvPr/>
        </p:nvSpPr>
        <p:spPr>
          <a:xfrm>
            <a:off x="3214272" y="541050"/>
            <a:ext cx="2718600" cy="3981600"/>
          </a:xfrm>
          <a:prstGeom prst="diamond">
            <a:avLst/>
          </a:prstGeom>
          <a:noFill/>
          <a:ln cap="flat" cmpd="sng" w="3810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6"/>
          <p:cNvSpPr txBox="1"/>
          <p:nvPr>
            <p:ph idx="1" type="subTitle"/>
          </p:nvPr>
        </p:nvSpPr>
        <p:spPr>
          <a:xfrm>
            <a:off x="5274410" y="3839550"/>
            <a:ext cx="1568100" cy="9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1" name="Google Shape;61;p6"/>
          <p:cNvSpPr txBox="1"/>
          <p:nvPr>
            <p:ph type="ctrTitle"/>
          </p:nvPr>
        </p:nvSpPr>
        <p:spPr>
          <a:xfrm>
            <a:off x="4928673" y="3633962"/>
            <a:ext cx="2259600" cy="332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62" name="Google Shape;62;p6"/>
          <p:cNvSpPr txBox="1"/>
          <p:nvPr>
            <p:ph idx="2" type="subTitle"/>
          </p:nvPr>
        </p:nvSpPr>
        <p:spPr>
          <a:xfrm>
            <a:off x="2288984" y="3839550"/>
            <a:ext cx="1568100" cy="9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"/>
              <a:buNone/>
              <a:defRPr sz="1100">
                <a:solidFill>
                  <a:srgbClr val="FDF3E5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3" name="Google Shape;63;p6"/>
          <p:cNvSpPr txBox="1"/>
          <p:nvPr>
            <p:ph idx="3" type="ctrTitle"/>
          </p:nvPr>
        </p:nvSpPr>
        <p:spPr>
          <a:xfrm>
            <a:off x="1943247" y="3633962"/>
            <a:ext cx="2259600" cy="332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 sz="12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64" name="Google Shape;64;p6"/>
          <p:cNvSpPr txBox="1"/>
          <p:nvPr>
            <p:ph idx="4" type="subTitle"/>
          </p:nvPr>
        </p:nvSpPr>
        <p:spPr>
          <a:xfrm>
            <a:off x="3842487" y="2541706"/>
            <a:ext cx="1458600" cy="9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5" name="Google Shape;65;p6"/>
          <p:cNvSpPr txBox="1"/>
          <p:nvPr>
            <p:ph idx="5" type="ctrTitle"/>
          </p:nvPr>
        </p:nvSpPr>
        <p:spPr>
          <a:xfrm>
            <a:off x="3442165" y="2336107"/>
            <a:ext cx="2259600" cy="332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6" name="Google Shape;66;p6"/>
          <p:cNvSpPr txBox="1"/>
          <p:nvPr>
            <p:ph idx="6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67" name="Google Shape;67;p6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68" name="Google Shape;68;p6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" name="Google Shape;69;p6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70" name="Google Shape;70;p6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6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6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13">
    <p:bg>
      <p:bgPr>
        <a:solidFill>
          <a:srgbClr val="FFB758"/>
        </a:solidFill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7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7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7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7"/>
          <p:cNvSpPr/>
          <p:nvPr/>
        </p:nvSpPr>
        <p:spPr>
          <a:xfrm rot="10800000">
            <a:off x="4233408" y="844700"/>
            <a:ext cx="4501918" cy="3414700"/>
          </a:xfrm>
          <a:prstGeom prst="flowChartExtract">
            <a:avLst/>
          </a:prstGeom>
          <a:noFill/>
          <a:ln cap="flat" cmpd="sng" w="3810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7"/>
          <p:cNvSpPr/>
          <p:nvPr/>
        </p:nvSpPr>
        <p:spPr>
          <a:xfrm rot="10800000">
            <a:off x="4187732" y="844700"/>
            <a:ext cx="4501918" cy="3414700"/>
          </a:xfrm>
          <a:prstGeom prst="flowChartExtract">
            <a:avLst/>
          </a:prstGeom>
          <a:solidFill>
            <a:srgbClr val="434343"/>
          </a:solidFill>
          <a:ln cap="flat" cmpd="sng" w="3810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7"/>
          <p:cNvSpPr/>
          <p:nvPr/>
        </p:nvSpPr>
        <p:spPr>
          <a:xfrm>
            <a:off x="1707682" y="844700"/>
            <a:ext cx="4501918" cy="3414700"/>
          </a:xfrm>
          <a:prstGeom prst="flowChartExtract">
            <a:avLst/>
          </a:prstGeom>
          <a:noFill/>
          <a:ln cap="flat" cmpd="sng" w="3810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7"/>
          <p:cNvSpPr/>
          <p:nvPr/>
        </p:nvSpPr>
        <p:spPr>
          <a:xfrm>
            <a:off x="1658700" y="844700"/>
            <a:ext cx="4501918" cy="3414700"/>
          </a:xfrm>
          <a:prstGeom prst="flowChartExtract">
            <a:avLst/>
          </a:prstGeom>
          <a:noFill/>
          <a:ln cap="flat" cmpd="sng" w="3810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7"/>
          <p:cNvSpPr txBox="1"/>
          <p:nvPr>
            <p:ph idx="1" type="subTitle"/>
          </p:nvPr>
        </p:nvSpPr>
        <p:spPr>
          <a:xfrm>
            <a:off x="5296125" y="1841728"/>
            <a:ext cx="2323800" cy="6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82" name="Google Shape;82;p7"/>
          <p:cNvSpPr txBox="1"/>
          <p:nvPr>
            <p:ph type="ctrTitle"/>
          </p:nvPr>
        </p:nvSpPr>
        <p:spPr>
          <a:xfrm>
            <a:off x="5148446" y="2482080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83" name="Google Shape;83;p7"/>
          <p:cNvSpPr txBox="1"/>
          <p:nvPr>
            <p:ph idx="2" type="subTitle"/>
          </p:nvPr>
        </p:nvSpPr>
        <p:spPr>
          <a:xfrm>
            <a:off x="2768600" y="2744600"/>
            <a:ext cx="22767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84" name="Google Shape;84;p7"/>
          <p:cNvSpPr txBox="1"/>
          <p:nvPr>
            <p:ph idx="3" type="ctrTitle"/>
          </p:nvPr>
        </p:nvSpPr>
        <p:spPr>
          <a:xfrm>
            <a:off x="2597334" y="2482080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85" name="Google Shape;85;p7"/>
          <p:cNvSpPr txBox="1"/>
          <p:nvPr>
            <p:ph idx="4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86" name="Google Shape;86;p7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87" name="Google Shape;87;p7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" name="Google Shape;88;p7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">
  <p:cSld name="CUSTOM_6_1_1">
    <p:bg>
      <p:bgPr>
        <a:solidFill>
          <a:srgbClr val="FFB758"/>
        </a:solid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8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91" name="Google Shape;91;p8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92" name="Google Shape;92;p8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" name="Google Shape;93;p8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4" name="Google Shape;94;p8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8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8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">
  <p:cSld name="CUSTOM_17">
    <p:bg>
      <p:bgPr>
        <a:solidFill>
          <a:srgbClr val="FFB758"/>
        </a:solidFill>
      </p:bgPr>
    </p:bg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9"/>
          <p:cNvSpPr/>
          <p:nvPr/>
        </p:nvSpPr>
        <p:spPr>
          <a:xfrm rot="10800000">
            <a:off x="4233408" y="844700"/>
            <a:ext cx="4501918" cy="3414700"/>
          </a:xfrm>
          <a:prstGeom prst="flowChartExtract">
            <a:avLst/>
          </a:prstGeom>
          <a:noFill/>
          <a:ln cap="flat" cmpd="sng" w="3810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9"/>
          <p:cNvSpPr/>
          <p:nvPr/>
        </p:nvSpPr>
        <p:spPr>
          <a:xfrm rot="10800000">
            <a:off x="4187732" y="844700"/>
            <a:ext cx="4501918" cy="3414700"/>
          </a:xfrm>
          <a:prstGeom prst="flowChartExtract">
            <a:avLst/>
          </a:prstGeom>
          <a:noFill/>
          <a:ln cap="flat" cmpd="sng" w="3810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9"/>
          <p:cNvSpPr/>
          <p:nvPr/>
        </p:nvSpPr>
        <p:spPr>
          <a:xfrm>
            <a:off x="1707682" y="844700"/>
            <a:ext cx="4501918" cy="3414700"/>
          </a:xfrm>
          <a:prstGeom prst="flowChartExtract">
            <a:avLst/>
          </a:prstGeom>
          <a:noFill/>
          <a:ln cap="flat" cmpd="sng" w="3810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9"/>
          <p:cNvSpPr/>
          <p:nvPr/>
        </p:nvSpPr>
        <p:spPr>
          <a:xfrm>
            <a:off x="1658700" y="844700"/>
            <a:ext cx="4501918" cy="3414700"/>
          </a:xfrm>
          <a:prstGeom prst="flowChartExtract">
            <a:avLst/>
          </a:prstGeom>
          <a:solidFill>
            <a:srgbClr val="434343"/>
          </a:solidFill>
          <a:ln cap="flat" cmpd="sng" w="3810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9"/>
          <p:cNvSpPr txBox="1"/>
          <p:nvPr>
            <p:ph idx="1" type="subTitle"/>
          </p:nvPr>
        </p:nvSpPr>
        <p:spPr>
          <a:xfrm>
            <a:off x="5115500" y="1865050"/>
            <a:ext cx="2646600" cy="6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103" name="Google Shape;103;p9"/>
          <p:cNvSpPr txBox="1"/>
          <p:nvPr>
            <p:ph hasCustomPrompt="1" type="title"/>
          </p:nvPr>
        </p:nvSpPr>
        <p:spPr>
          <a:xfrm>
            <a:off x="5663886" y="2836199"/>
            <a:ext cx="1682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6000"/>
              <a:buNone/>
              <a:defRPr sz="60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4" name="Google Shape;104;p9"/>
          <p:cNvSpPr txBox="1"/>
          <p:nvPr>
            <p:ph idx="2" type="subTitle"/>
          </p:nvPr>
        </p:nvSpPr>
        <p:spPr>
          <a:xfrm>
            <a:off x="2656788" y="2664060"/>
            <a:ext cx="26037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105" name="Google Shape;105;p9"/>
          <p:cNvSpPr txBox="1"/>
          <p:nvPr>
            <p:ph hasCustomPrompt="1" idx="3" type="title"/>
          </p:nvPr>
        </p:nvSpPr>
        <p:spPr>
          <a:xfrm>
            <a:off x="3134873" y="1898905"/>
            <a:ext cx="1682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6000"/>
              <a:buNone/>
              <a:defRPr sz="60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6" name="Google Shape;106;p9"/>
          <p:cNvSpPr txBox="1"/>
          <p:nvPr>
            <p:ph idx="4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107" name="Google Shape;107;p9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108" name="Google Shape;108;p9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9" name="Google Shape;109;p9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10" name="Google Shape;110;p9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9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9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1_1_2_1_1_1">
    <p:bg>
      <p:bgPr>
        <a:solidFill>
          <a:srgbClr val="FFB758"/>
        </a:solidFill>
      </p:bgPr>
    </p:bg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10"/>
          <p:cNvSpPr/>
          <p:nvPr/>
        </p:nvSpPr>
        <p:spPr>
          <a:xfrm>
            <a:off x="1334675" y="1348500"/>
            <a:ext cx="7809300" cy="2446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491"/>
              </a:solidFill>
            </a:endParaRPr>
          </a:p>
        </p:txBody>
      </p:sp>
      <p:sp>
        <p:nvSpPr>
          <p:cNvPr id="115" name="Google Shape;115;p10"/>
          <p:cNvSpPr txBox="1"/>
          <p:nvPr>
            <p:ph idx="1" type="subTitle"/>
          </p:nvPr>
        </p:nvSpPr>
        <p:spPr>
          <a:xfrm>
            <a:off x="1751175" y="1679550"/>
            <a:ext cx="70110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116" name="Google Shape;116;p10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117" name="Google Shape;117;p10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118" name="Google Shape;118;p10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" name="Google Shape;119;p10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20" name="Google Shape;120;p10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0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0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1_1_2_1">
    <p:bg>
      <p:bgPr>
        <a:solidFill>
          <a:srgbClr val="FFB758"/>
        </a:solidFill>
      </p:bgPr>
    </p:bg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11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  <a:effectLst>
            <a:outerShdw rotWithShape="0" algn="bl" dir="18840000" dist="38100">
              <a:srgbClr val="FDF3E5"/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125" name="Google Shape;125;p11"/>
          <p:cNvGrpSpPr/>
          <p:nvPr/>
        </p:nvGrpSpPr>
        <p:grpSpPr>
          <a:xfrm flipH="1" rot="-5400000">
            <a:off x="30552" y="2559188"/>
            <a:ext cx="2183400" cy="25130"/>
            <a:chOff x="3074525" y="1764525"/>
            <a:chExt cx="2183400" cy="25130"/>
          </a:xfrm>
        </p:grpSpPr>
        <p:cxnSp>
          <p:nvCxnSpPr>
            <p:cNvPr id="126" name="Google Shape;126;p11"/>
            <p:cNvCxnSpPr/>
            <p:nvPr/>
          </p:nvCxnSpPr>
          <p:spPr>
            <a:xfrm rot="10800000">
              <a:off x="3074525" y="17896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7" name="Google Shape;127;p11"/>
            <p:cNvCxnSpPr/>
            <p:nvPr/>
          </p:nvCxnSpPr>
          <p:spPr>
            <a:xfrm rot="10800000">
              <a:off x="3074525" y="17645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28" name="Google Shape;128;p11"/>
          <p:cNvSpPr txBox="1"/>
          <p:nvPr>
            <p:ph idx="1" type="subTitle"/>
          </p:nvPr>
        </p:nvSpPr>
        <p:spPr>
          <a:xfrm>
            <a:off x="1406850" y="1679550"/>
            <a:ext cx="29568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29" name="Google Shape;129;p11"/>
          <p:cNvSpPr/>
          <p:nvPr/>
        </p:nvSpPr>
        <p:spPr>
          <a:xfrm>
            <a:off x="7897950" y="567179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8"/>
                </a:lnTo>
                <a:cubicBezTo>
                  <a:pt x="1" y="1330"/>
                  <a:pt x="1" y="1470"/>
                  <a:pt x="69" y="1559"/>
                </a:cubicBezTo>
                <a:cubicBezTo>
                  <a:pt x="116" y="1597"/>
                  <a:pt x="177" y="1620"/>
                  <a:pt x="235" y="1620"/>
                </a:cubicBezTo>
                <a:cubicBezTo>
                  <a:pt x="287" y="1620"/>
                  <a:pt x="336" y="1601"/>
                  <a:pt x="370" y="1559"/>
                </a:cubicBezTo>
                <a:lnTo>
                  <a:pt x="1398" y="587"/>
                </a:lnTo>
                <a:lnTo>
                  <a:pt x="2549" y="1699"/>
                </a:lnTo>
                <a:lnTo>
                  <a:pt x="3717" y="587"/>
                </a:lnTo>
                <a:lnTo>
                  <a:pt x="4864" y="1699"/>
                </a:lnTo>
                <a:lnTo>
                  <a:pt x="6032" y="587"/>
                </a:lnTo>
                <a:lnTo>
                  <a:pt x="7183" y="1699"/>
                </a:lnTo>
                <a:lnTo>
                  <a:pt x="8351" y="587"/>
                </a:lnTo>
                <a:lnTo>
                  <a:pt x="9362" y="1559"/>
                </a:lnTo>
                <a:cubicBezTo>
                  <a:pt x="9405" y="1601"/>
                  <a:pt x="9458" y="1620"/>
                  <a:pt x="9511" y="1620"/>
                </a:cubicBezTo>
                <a:cubicBezTo>
                  <a:pt x="9569" y="1620"/>
                  <a:pt x="9626" y="1597"/>
                  <a:pt x="9664" y="1559"/>
                </a:cubicBezTo>
                <a:cubicBezTo>
                  <a:pt x="9749" y="1470"/>
                  <a:pt x="9749" y="1330"/>
                  <a:pt x="9664" y="1258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1"/>
          <p:cNvSpPr/>
          <p:nvPr/>
        </p:nvSpPr>
        <p:spPr>
          <a:xfrm>
            <a:off x="7897950" y="394727"/>
            <a:ext cx="931444" cy="164042"/>
          </a:xfrm>
          <a:custGeom>
            <a:rect b="b" l="l" r="r" t="t"/>
            <a:pathLst>
              <a:path extrusionOk="0" h="1717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87"/>
                  <a:pt x="69" y="1559"/>
                </a:cubicBezTo>
                <a:cubicBezTo>
                  <a:pt x="116" y="1606"/>
                  <a:pt x="177" y="1628"/>
                  <a:pt x="235" y="1628"/>
                </a:cubicBezTo>
                <a:cubicBezTo>
                  <a:pt x="287" y="1628"/>
                  <a:pt x="336" y="1610"/>
                  <a:pt x="370" y="1576"/>
                </a:cubicBezTo>
                <a:lnTo>
                  <a:pt x="1398" y="586"/>
                </a:lnTo>
                <a:lnTo>
                  <a:pt x="2549" y="1716"/>
                </a:lnTo>
                <a:lnTo>
                  <a:pt x="3717" y="586"/>
                </a:lnTo>
                <a:lnTo>
                  <a:pt x="4864" y="1716"/>
                </a:lnTo>
                <a:lnTo>
                  <a:pt x="6032" y="586"/>
                </a:lnTo>
                <a:lnTo>
                  <a:pt x="7183" y="1716"/>
                </a:lnTo>
                <a:lnTo>
                  <a:pt x="8351" y="586"/>
                </a:lnTo>
                <a:lnTo>
                  <a:pt x="9362" y="1576"/>
                </a:lnTo>
                <a:cubicBezTo>
                  <a:pt x="9404" y="1610"/>
                  <a:pt x="9458" y="1628"/>
                  <a:pt x="9511" y="1628"/>
                </a:cubicBezTo>
                <a:cubicBezTo>
                  <a:pt x="9569" y="1628"/>
                  <a:pt x="9626" y="1606"/>
                  <a:pt x="9664" y="1559"/>
                </a:cubicBezTo>
                <a:cubicBezTo>
                  <a:pt x="9749" y="1487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1"/>
          <p:cNvSpPr/>
          <p:nvPr/>
        </p:nvSpPr>
        <p:spPr>
          <a:xfrm>
            <a:off x="7897950" y="223898"/>
            <a:ext cx="931444" cy="162418"/>
          </a:xfrm>
          <a:custGeom>
            <a:rect b="b" l="l" r="r" t="t"/>
            <a:pathLst>
              <a:path extrusionOk="0" h="1700" w="9749">
                <a:moveTo>
                  <a:pt x="1398" y="0"/>
                </a:moveTo>
                <a:lnTo>
                  <a:pt x="86" y="1257"/>
                </a:lnTo>
                <a:cubicBezTo>
                  <a:pt x="1" y="1347"/>
                  <a:pt x="1" y="1470"/>
                  <a:pt x="69" y="1559"/>
                </a:cubicBezTo>
                <a:cubicBezTo>
                  <a:pt x="113" y="1603"/>
                  <a:pt x="171" y="1626"/>
                  <a:pt x="226" y="1626"/>
                </a:cubicBezTo>
                <a:cubicBezTo>
                  <a:pt x="281" y="1626"/>
                  <a:pt x="334" y="1603"/>
                  <a:pt x="370" y="1559"/>
                </a:cubicBezTo>
                <a:lnTo>
                  <a:pt x="1398" y="586"/>
                </a:lnTo>
                <a:lnTo>
                  <a:pt x="2549" y="1699"/>
                </a:lnTo>
                <a:lnTo>
                  <a:pt x="3717" y="586"/>
                </a:lnTo>
                <a:lnTo>
                  <a:pt x="4864" y="1699"/>
                </a:lnTo>
                <a:lnTo>
                  <a:pt x="6032" y="586"/>
                </a:lnTo>
                <a:lnTo>
                  <a:pt x="7183" y="1699"/>
                </a:lnTo>
                <a:lnTo>
                  <a:pt x="8351" y="586"/>
                </a:lnTo>
                <a:lnTo>
                  <a:pt x="9362" y="1559"/>
                </a:lnTo>
                <a:cubicBezTo>
                  <a:pt x="9407" y="1603"/>
                  <a:pt x="9464" y="1626"/>
                  <a:pt x="9519" y="1626"/>
                </a:cubicBezTo>
                <a:cubicBezTo>
                  <a:pt x="9575" y="1626"/>
                  <a:pt x="9628" y="1603"/>
                  <a:pt x="9664" y="1559"/>
                </a:cubicBezTo>
                <a:cubicBezTo>
                  <a:pt x="9749" y="1470"/>
                  <a:pt x="9749" y="1347"/>
                  <a:pt x="9664" y="1257"/>
                </a:cubicBezTo>
                <a:lnTo>
                  <a:pt x="8351" y="0"/>
                </a:lnTo>
                <a:lnTo>
                  <a:pt x="7183" y="1117"/>
                </a:lnTo>
                <a:lnTo>
                  <a:pt x="6032" y="0"/>
                </a:lnTo>
                <a:lnTo>
                  <a:pt x="4864" y="1117"/>
                </a:lnTo>
                <a:lnTo>
                  <a:pt x="3717" y="0"/>
                </a:lnTo>
                <a:lnTo>
                  <a:pt x="2549" y="1117"/>
                </a:lnTo>
                <a:lnTo>
                  <a:pt x="1398" y="0"/>
                </a:lnTo>
                <a:close/>
              </a:path>
            </a:pathLst>
          </a:custGeom>
          <a:solidFill>
            <a:srgbClr val="FDF3E5"/>
          </a:solidFill>
          <a:ln cap="flat" cmpd="sng" w="28575">
            <a:solidFill>
              <a:srgbClr val="FFB7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" type="blank">
  <p:cSld name="BLANK">
    <p:bg>
      <p:bgPr>
        <a:solidFill>
          <a:srgbClr val="FFB758"/>
        </a:solid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1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2" Type="http://schemas.openxmlformats.org/officeDocument/2006/relationships/theme" Target="../theme/theme2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 Regular"/>
              <a:buNone/>
              <a:defRPr sz="28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Josefin Sans"/>
              <a:buNone/>
              <a:defRPr b="1" sz="2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●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SemiBold"/>
              <a:buChar char="○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Josefin Slab SemiBold"/>
              <a:buChar char="■"/>
              <a:defRPr sz="12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1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35" name="Google Shape;135;p1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36" name="Google Shape;136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59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3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s://docs.google.com/spreadsheets/d/1UpvPOsPq2p3zj4citX9GuXiWgv0_t5HpKg2PF5gQ35Y/copy" TargetMode="External"/><Relationship Id="rId4" Type="http://schemas.openxmlformats.org/officeDocument/2006/relationships/image" Target="../media/image4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5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www.flaticon.com/packs/egypt-27" TargetMode="External"/><Relationship Id="rId4" Type="http://schemas.openxmlformats.org/officeDocument/2006/relationships/hyperlink" Target="https://www.freepik.es/vector-gratis/coleccion-dioses-simbolos-egipcios-dibujados-mano_2672404.htm" TargetMode="External"/><Relationship Id="rId10" Type="http://schemas.openxmlformats.org/officeDocument/2006/relationships/hyperlink" Target="https://www.freepik.com/free-vector/time-plan-table_4392631.htm" TargetMode="External"/><Relationship Id="rId9" Type="http://schemas.openxmlformats.org/officeDocument/2006/relationships/hyperlink" Target="https://www.freepik.com/free-vector/ancient-egypt-hieroglyphics-background-with-flat-design_2754100.htm" TargetMode="External"/><Relationship Id="rId5" Type="http://schemas.openxmlformats.org/officeDocument/2006/relationships/hyperlink" Target="https://www.freepik.com/free-vector/ancient-egypt-background_2660589.htm" TargetMode="External"/><Relationship Id="rId6" Type="http://schemas.openxmlformats.org/officeDocument/2006/relationships/hyperlink" Target="https://www.freepik.com/free-vector/ancient-egypt-background_2660667.htm" TargetMode="External"/><Relationship Id="rId7" Type="http://schemas.openxmlformats.org/officeDocument/2006/relationships/hyperlink" Target="https://www.freepik.com/free-vector/ancient-egypt-background_2660666.htm" TargetMode="External"/><Relationship Id="rId8" Type="http://schemas.openxmlformats.org/officeDocument/2006/relationships/hyperlink" Target="https://www.freepik.com/free-vector/cairo-skyline-background_2660737.htm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Josefin+Slab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15"/>
          <p:cNvSpPr txBox="1"/>
          <p:nvPr>
            <p:ph idx="1" type="subTitle"/>
          </p:nvPr>
        </p:nvSpPr>
        <p:spPr>
          <a:xfrm rot="-5400000">
            <a:off x="263905" y="2410800"/>
            <a:ext cx="2970000" cy="3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  <p:sp>
        <p:nvSpPr>
          <p:cNvPr id="144" name="Google Shape;144;p15"/>
          <p:cNvSpPr txBox="1"/>
          <p:nvPr>
            <p:ph type="ctrTitle"/>
          </p:nvPr>
        </p:nvSpPr>
        <p:spPr>
          <a:xfrm rot="-5400000">
            <a:off x="-169700" y="2340000"/>
            <a:ext cx="33735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EGYPTIAN HISTORY </a:t>
            </a:r>
            <a:r>
              <a:rPr lang="es" sz="3600"/>
              <a:t>THESIS</a:t>
            </a:r>
            <a:endParaRPr sz="3600">
              <a:solidFill>
                <a:srgbClr val="FFFFFF"/>
              </a:solidFill>
            </a:endParaRPr>
          </a:p>
        </p:txBody>
      </p:sp>
      <p:pic>
        <p:nvPicPr>
          <p:cNvPr id="145" name="Google Shape;145;p15"/>
          <p:cNvPicPr preferRelativeResize="0"/>
          <p:nvPr/>
        </p:nvPicPr>
        <p:blipFill rotWithShape="1">
          <a:blip r:embed="rId3">
            <a:alphaModFix/>
          </a:blip>
          <a:srcRect b="-4276" l="-4277" r="-4277" t="-4265"/>
          <a:stretch/>
        </p:blipFill>
        <p:spPr>
          <a:xfrm>
            <a:off x="2167600" y="683650"/>
            <a:ext cx="4808801" cy="37762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16"/>
          <p:cNvSpPr txBox="1"/>
          <p:nvPr>
            <p:ph idx="6" type="ctrTitle"/>
          </p:nvPr>
        </p:nvSpPr>
        <p:spPr>
          <a:xfrm>
            <a:off x="2015025" y="3497973"/>
            <a:ext cx="2381100" cy="34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 ANALYSIS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51" name="Google Shape;151;p16"/>
          <p:cNvSpPr txBox="1"/>
          <p:nvPr>
            <p:ph idx="7" type="subTitle"/>
          </p:nvPr>
        </p:nvSpPr>
        <p:spPr>
          <a:xfrm>
            <a:off x="2252325" y="3676711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Here you could describe the topic of the section</a:t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152" name="Google Shape;152;p16"/>
          <p:cNvSpPr txBox="1"/>
          <p:nvPr>
            <p:ph type="ctrTitle"/>
          </p:nvPr>
        </p:nvSpPr>
        <p:spPr>
          <a:xfrm>
            <a:off x="2015025" y="1786500"/>
            <a:ext cx="2381100" cy="34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OBJECTIVES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53" name="Google Shape;153;p16"/>
          <p:cNvSpPr txBox="1"/>
          <p:nvPr>
            <p:ph idx="1" type="subTitle"/>
          </p:nvPr>
        </p:nvSpPr>
        <p:spPr>
          <a:xfrm>
            <a:off x="2252325" y="19652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Here you could describe the topic of the section</a:t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154" name="Google Shape;154;p16"/>
          <p:cNvSpPr txBox="1"/>
          <p:nvPr>
            <p:ph idx="3" type="ctrTitle"/>
          </p:nvPr>
        </p:nvSpPr>
        <p:spPr>
          <a:xfrm>
            <a:off x="4312420" y="1784500"/>
            <a:ext cx="2381100" cy="34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METHODOLOGY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55" name="Google Shape;155;p16"/>
          <p:cNvSpPr txBox="1"/>
          <p:nvPr>
            <p:ph idx="4" type="subTitle"/>
          </p:nvPr>
        </p:nvSpPr>
        <p:spPr>
          <a:xfrm>
            <a:off x="4514620" y="1959958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Here you could describe the topic of the section</a:t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156" name="Google Shape;156;p16"/>
          <p:cNvSpPr txBox="1"/>
          <p:nvPr>
            <p:ph idx="9" type="ctrTitle"/>
          </p:nvPr>
        </p:nvSpPr>
        <p:spPr>
          <a:xfrm>
            <a:off x="4312420" y="3497975"/>
            <a:ext cx="2381100" cy="34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57" name="Google Shape;157;p16"/>
          <p:cNvSpPr txBox="1"/>
          <p:nvPr>
            <p:ph idx="13" type="subTitle"/>
          </p:nvPr>
        </p:nvSpPr>
        <p:spPr>
          <a:xfrm>
            <a:off x="4549720" y="3678611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Here you could describe the topic of the section</a:t>
            </a:r>
            <a:endParaRPr sz="1100"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158" name="Google Shape;158;p16"/>
          <p:cNvSpPr txBox="1"/>
          <p:nvPr>
            <p:ph idx="2" type="title"/>
          </p:nvPr>
        </p:nvSpPr>
        <p:spPr>
          <a:xfrm>
            <a:off x="2217225" y="1103250"/>
            <a:ext cx="1976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59" name="Google Shape;159;p16"/>
          <p:cNvSpPr txBox="1"/>
          <p:nvPr>
            <p:ph idx="8" type="title"/>
          </p:nvPr>
        </p:nvSpPr>
        <p:spPr>
          <a:xfrm>
            <a:off x="2217225" y="2821850"/>
            <a:ext cx="1976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60" name="Google Shape;160;p16"/>
          <p:cNvSpPr txBox="1"/>
          <p:nvPr>
            <p:ph idx="5" type="title"/>
          </p:nvPr>
        </p:nvSpPr>
        <p:spPr>
          <a:xfrm>
            <a:off x="4443670" y="1105100"/>
            <a:ext cx="211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61" name="Google Shape;161;p16"/>
          <p:cNvSpPr txBox="1"/>
          <p:nvPr>
            <p:ph idx="14" type="title"/>
          </p:nvPr>
        </p:nvSpPr>
        <p:spPr>
          <a:xfrm>
            <a:off x="4443670" y="2821874"/>
            <a:ext cx="211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pic>
        <p:nvPicPr>
          <p:cNvPr id="162" name="Google Shape;162;p16"/>
          <p:cNvPicPr preferRelativeResize="0"/>
          <p:nvPr/>
        </p:nvPicPr>
        <p:blipFill rotWithShape="1">
          <a:blip r:embed="rId3">
            <a:alphaModFix/>
          </a:blip>
          <a:srcRect b="-716" l="79309" r="-8158" t="60478"/>
          <a:stretch/>
        </p:blipFill>
        <p:spPr>
          <a:xfrm>
            <a:off x="6619950" y="913100"/>
            <a:ext cx="2524051" cy="3317300"/>
          </a:xfrm>
          <a:prstGeom prst="rect">
            <a:avLst/>
          </a:prstGeom>
          <a:noFill/>
          <a:ln>
            <a:noFill/>
          </a:ln>
        </p:spPr>
      </p:pic>
      <p:sp>
        <p:nvSpPr>
          <p:cNvPr id="163" name="Google Shape;163;p16"/>
          <p:cNvSpPr txBox="1"/>
          <p:nvPr>
            <p:ph idx="15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17"/>
          <p:cNvSpPr txBox="1"/>
          <p:nvPr>
            <p:ph idx="1" type="subTitle"/>
          </p:nvPr>
        </p:nvSpPr>
        <p:spPr>
          <a:xfrm>
            <a:off x="4816800" y="1679550"/>
            <a:ext cx="35025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pic>
        <p:nvPicPr>
          <p:cNvPr id="169" name="Google Shape;169;p17"/>
          <p:cNvPicPr preferRelativeResize="0"/>
          <p:nvPr/>
        </p:nvPicPr>
        <p:blipFill rotWithShape="1">
          <a:blip r:embed="rId3">
            <a:alphaModFix/>
          </a:blip>
          <a:srcRect b="-5334" l="-3441" r="-3441" t="-5345"/>
          <a:stretch/>
        </p:blipFill>
        <p:spPr>
          <a:xfrm>
            <a:off x="1766325" y="1351200"/>
            <a:ext cx="2740531" cy="2401702"/>
          </a:xfrm>
          <a:prstGeom prst="rect">
            <a:avLst/>
          </a:prstGeom>
          <a:noFill/>
          <a:ln>
            <a:noFill/>
          </a:ln>
        </p:spPr>
      </p:pic>
      <p:sp>
        <p:nvSpPr>
          <p:cNvPr id="170" name="Google Shape;170;p17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5" name="Google Shape;175;p18"/>
          <p:cNvGrpSpPr/>
          <p:nvPr/>
        </p:nvGrpSpPr>
        <p:grpSpPr>
          <a:xfrm>
            <a:off x="2262189" y="1475617"/>
            <a:ext cx="4619612" cy="2185073"/>
            <a:chOff x="2232950" y="1475627"/>
            <a:chExt cx="4703331" cy="2185073"/>
          </a:xfrm>
        </p:grpSpPr>
        <p:sp>
          <p:nvSpPr>
            <p:cNvPr id="176" name="Google Shape;176;p18"/>
            <p:cNvSpPr/>
            <p:nvPr/>
          </p:nvSpPr>
          <p:spPr>
            <a:xfrm>
              <a:off x="2258081" y="1475627"/>
              <a:ext cx="4678200" cy="2169600"/>
            </a:xfrm>
            <a:prstGeom prst="rect">
              <a:avLst/>
            </a:prstGeom>
            <a:noFill/>
            <a:ln cap="flat" cmpd="sng" w="28575">
              <a:solidFill>
                <a:srgbClr val="FDF3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18"/>
            <p:cNvSpPr/>
            <p:nvPr/>
          </p:nvSpPr>
          <p:spPr>
            <a:xfrm>
              <a:off x="2232950" y="1491100"/>
              <a:ext cx="4678200" cy="2169600"/>
            </a:xfrm>
            <a:prstGeom prst="rect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" name="Google Shape;178;p18"/>
          <p:cNvSpPr txBox="1"/>
          <p:nvPr>
            <p:ph idx="2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QUOTE</a:t>
            </a:r>
            <a:endParaRPr/>
          </a:p>
        </p:txBody>
      </p:sp>
      <p:grpSp>
        <p:nvGrpSpPr>
          <p:cNvPr id="179" name="Google Shape;179;p18"/>
          <p:cNvGrpSpPr/>
          <p:nvPr/>
        </p:nvGrpSpPr>
        <p:grpSpPr>
          <a:xfrm flipH="1">
            <a:off x="6125163" y="2989035"/>
            <a:ext cx="584730" cy="680050"/>
            <a:chOff x="4106290" y="588583"/>
            <a:chExt cx="584730" cy="680050"/>
          </a:xfrm>
        </p:grpSpPr>
        <p:sp>
          <p:nvSpPr>
            <p:cNvPr id="180" name="Google Shape;180;p18"/>
            <p:cNvSpPr/>
            <p:nvPr/>
          </p:nvSpPr>
          <p:spPr>
            <a:xfrm>
              <a:off x="4131433" y="588583"/>
              <a:ext cx="559586" cy="663296"/>
            </a:xfrm>
            <a:custGeom>
              <a:rect b="b" l="l" r="r" t="t"/>
              <a:pathLst>
                <a:path extrusionOk="0" h="7176" w="6054">
                  <a:moveTo>
                    <a:pt x="3916" y="275"/>
                  </a:moveTo>
                  <a:cubicBezTo>
                    <a:pt x="4028" y="275"/>
                    <a:pt x="4161" y="293"/>
                    <a:pt x="4286" y="346"/>
                  </a:cubicBezTo>
                  <a:cubicBezTo>
                    <a:pt x="4444" y="418"/>
                    <a:pt x="4550" y="541"/>
                    <a:pt x="4622" y="720"/>
                  </a:cubicBezTo>
                  <a:cubicBezTo>
                    <a:pt x="4779" y="1178"/>
                    <a:pt x="4265" y="1442"/>
                    <a:pt x="4248" y="1442"/>
                  </a:cubicBezTo>
                  <a:lnTo>
                    <a:pt x="4159" y="1480"/>
                  </a:lnTo>
                  <a:lnTo>
                    <a:pt x="4159" y="2062"/>
                  </a:lnTo>
                  <a:lnTo>
                    <a:pt x="5098" y="2062"/>
                  </a:lnTo>
                  <a:lnTo>
                    <a:pt x="5735" y="3939"/>
                  </a:lnTo>
                  <a:cubicBezTo>
                    <a:pt x="5752" y="4011"/>
                    <a:pt x="5735" y="4062"/>
                    <a:pt x="5684" y="4096"/>
                  </a:cubicBezTo>
                  <a:cubicBezTo>
                    <a:pt x="5661" y="4119"/>
                    <a:pt x="5633" y="4128"/>
                    <a:pt x="5603" y="4128"/>
                  </a:cubicBezTo>
                  <a:cubicBezTo>
                    <a:pt x="5583" y="4128"/>
                    <a:pt x="5562" y="4124"/>
                    <a:pt x="5539" y="4118"/>
                  </a:cubicBezTo>
                  <a:lnTo>
                    <a:pt x="3841" y="3319"/>
                  </a:lnTo>
                  <a:lnTo>
                    <a:pt x="3913" y="3213"/>
                  </a:lnTo>
                  <a:lnTo>
                    <a:pt x="5595" y="3905"/>
                  </a:lnTo>
                  <a:lnTo>
                    <a:pt x="4567" y="2274"/>
                  </a:lnTo>
                  <a:lnTo>
                    <a:pt x="4567" y="3179"/>
                  </a:lnTo>
                  <a:lnTo>
                    <a:pt x="3790" y="2860"/>
                  </a:lnTo>
                  <a:lnTo>
                    <a:pt x="3454" y="3459"/>
                  </a:lnTo>
                  <a:lnTo>
                    <a:pt x="4461" y="3922"/>
                  </a:lnTo>
                  <a:lnTo>
                    <a:pt x="4303" y="4135"/>
                  </a:lnTo>
                  <a:lnTo>
                    <a:pt x="4303" y="5213"/>
                  </a:lnTo>
                  <a:lnTo>
                    <a:pt x="3348" y="5213"/>
                  </a:lnTo>
                  <a:lnTo>
                    <a:pt x="3348" y="2542"/>
                  </a:lnTo>
                  <a:lnTo>
                    <a:pt x="2392" y="3374"/>
                  </a:lnTo>
                  <a:cubicBezTo>
                    <a:pt x="2345" y="3412"/>
                    <a:pt x="2290" y="3430"/>
                    <a:pt x="2234" y="3430"/>
                  </a:cubicBezTo>
                  <a:cubicBezTo>
                    <a:pt x="2165" y="3430"/>
                    <a:pt x="2094" y="3402"/>
                    <a:pt x="2035" y="3353"/>
                  </a:cubicBezTo>
                  <a:lnTo>
                    <a:pt x="426" y="1849"/>
                  </a:lnTo>
                  <a:lnTo>
                    <a:pt x="392" y="1586"/>
                  </a:lnTo>
                  <a:lnTo>
                    <a:pt x="1823" y="2928"/>
                  </a:lnTo>
                  <a:cubicBezTo>
                    <a:pt x="1883" y="2974"/>
                    <a:pt x="1942" y="3005"/>
                    <a:pt x="2011" y="3005"/>
                  </a:cubicBezTo>
                  <a:cubicBezTo>
                    <a:pt x="2026" y="3005"/>
                    <a:pt x="2041" y="3003"/>
                    <a:pt x="2057" y="3001"/>
                  </a:cubicBezTo>
                  <a:cubicBezTo>
                    <a:pt x="2125" y="3001"/>
                    <a:pt x="2197" y="2967"/>
                    <a:pt x="2248" y="2911"/>
                  </a:cubicBezTo>
                  <a:lnTo>
                    <a:pt x="3029" y="2062"/>
                  </a:lnTo>
                  <a:lnTo>
                    <a:pt x="3756" y="2062"/>
                  </a:lnTo>
                  <a:lnTo>
                    <a:pt x="3756" y="1442"/>
                  </a:lnTo>
                  <a:lnTo>
                    <a:pt x="3293" y="1442"/>
                  </a:lnTo>
                  <a:lnTo>
                    <a:pt x="3186" y="1212"/>
                  </a:lnTo>
                  <a:lnTo>
                    <a:pt x="3063" y="1212"/>
                  </a:lnTo>
                  <a:lnTo>
                    <a:pt x="3331" y="698"/>
                  </a:lnTo>
                  <a:cubicBezTo>
                    <a:pt x="3399" y="558"/>
                    <a:pt x="3560" y="363"/>
                    <a:pt x="3666" y="312"/>
                  </a:cubicBezTo>
                  <a:cubicBezTo>
                    <a:pt x="3711" y="293"/>
                    <a:pt x="3803" y="275"/>
                    <a:pt x="3916" y="275"/>
                  </a:cubicBezTo>
                  <a:close/>
                  <a:moveTo>
                    <a:pt x="1679" y="4090"/>
                  </a:moveTo>
                  <a:cubicBezTo>
                    <a:pt x="1710" y="4090"/>
                    <a:pt x="1747" y="4106"/>
                    <a:pt x="1772" y="4135"/>
                  </a:cubicBezTo>
                  <a:lnTo>
                    <a:pt x="3046" y="5286"/>
                  </a:lnTo>
                  <a:lnTo>
                    <a:pt x="1912" y="5851"/>
                  </a:lnTo>
                  <a:lnTo>
                    <a:pt x="1560" y="4241"/>
                  </a:lnTo>
                  <a:cubicBezTo>
                    <a:pt x="1543" y="4186"/>
                    <a:pt x="1577" y="4118"/>
                    <a:pt x="1649" y="4096"/>
                  </a:cubicBezTo>
                  <a:cubicBezTo>
                    <a:pt x="1658" y="4092"/>
                    <a:pt x="1668" y="4090"/>
                    <a:pt x="1679" y="4090"/>
                  </a:cubicBezTo>
                  <a:close/>
                  <a:moveTo>
                    <a:pt x="4516" y="5498"/>
                  </a:moveTo>
                  <a:lnTo>
                    <a:pt x="4516" y="6364"/>
                  </a:lnTo>
                  <a:lnTo>
                    <a:pt x="2001" y="6364"/>
                  </a:lnTo>
                  <a:lnTo>
                    <a:pt x="1823" y="6186"/>
                  </a:lnTo>
                  <a:lnTo>
                    <a:pt x="3242" y="5498"/>
                  </a:lnTo>
                  <a:close/>
                  <a:moveTo>
                    <a:pt x="1577" y="6326"/>
                  </a:moveTo>
                  <a:lnTo>
                    <a:pt x="1878" y="6645"/>
                  </a:lnTo>
                  <a:lnTo>
                    <a:pt x="4622" y="6645"/>
                  </a:lnTo>
                  <a:lnTo>
                    <a:pt x="5221" y="6912"/>
                  </a:lnTo>
                  <a:lnTo>
                    <a:pt x="549" y="6912"/>
                  </a:lnTo>
                  <a:lnTo>
                    <a:pt x="549" y="6840"/>
                  </a:lnTo>
                  <a:lnTo>
                    <a:pt x="1577" y="6326"/>
                  </a:lnTo>
                  <a:close/>
                  <a:moveTo>
                    <a:pt x="3924" y="1"/>
                  </a:moveTo>
                  <a:cubicBezTo>
                    <a:pt x="3771" y="1"/>
                    <a:pt x="3639" y="27"/>
                    <a:pt x="3560" y="61"/>
                  </a:cubicBezTo>
                  <a:cubicBezTo>
                    <a:pt x="3310" y="150"/>
                    <a:pt x="3118" y="524"/>
                    <a:pt x="3080" y="575"/>
                  </a:cubicBezTo>
                  <a:lnTo>
                    <a:pt x="2588" y="1497"/>
                  </a:lnTo>
                  <a:lnTo>
                    <a:pt x="3012" y="1497"/>
                  </a:lnTo>
                  <a:lnTo>
                    <a:pt x="3135" y="1709"/>
                  </a:lnTo>
                  <a:lnTo>
                    <a:pt x="3471" y="1709"/>
                  </a:lnTo>
                  <a:lnTo>
                    <a:pt x="3471" y="1798"/>
                  </a:lnTo>
                  <a:lnTo>
                    <a:pt x="2906" y="1798"/>
                  </a:lnTo>
                  <a:lnTo>
                    <a:pt x="2057" y="2716"/>
                  </a:lnTo>
                  <a:lnTo>
                    <a:pt x="2035" y="2737"/>
                  </a:lnTo>
                  <a:cubicBezTo>
                    <a:pt x="2035" y="2737"/>
                    <a:pt x="2018" y="2737"/>
                    <a:pt x="2018" y="2716"/>
                  </a:cubicBezTo>
                  <a:lnTo>
                    <a:pt x="1" y="826"/>
                  </a:lnTo>
                  <a:lnTo>
                    <a:pt x="1" y="826"/>
                  </a:lnTo>
                  <a:lnTo>
                    <a:pt x="162" y="1994"/>
                  </a:lnTo>
                  <a:lnTo>
                    <a:pt x="1861" y="3565"/>
                  </a:lnTo>
                  <a:cubicBezTo>
                    <a:pt x="1964" y="3659"/>
                    <a:pt x="2101" y="3709"/>
                    <a:pt x="2236" y="3709"/>
                  </a:cubicBezTo>
                  <a:cubicBezTo>
                    <a:pt x="2357" y="3709"/>
                    <a:pt x="2476" y="3669"/>
                    <a:pt x="2566" y="3587"/>
                  </a:cubicBezTo>
                  <a:lnTo>
                    <a:pt x="3063" y="3162"/>
                  </a:lnTo>
                  <a:lnTo>
                    <a:pt x="3063" y="4929"/>
                  </a:lnTo>
                  <a:lnTo>
                    <a:pt x="1967" y="3922"/>
                  </a:lnTo>
                  <a:cubicBezTo>
                    <a:pt x="1894" y="3849"/>
                    <a:pt x="1794" y="3808"/>
                    <a:pt x="1688" y="3808"/>
                  </a:cubicBezTo>
                  <a:cubicBezTo>
                    <a:pt x="1640" y="3808"/>
                    <a:pt x="1591" y="3816"/>
                    <a:pt x="1543" y="3833"/>
                  </a:cubicBezTo>
                  <a:cubicBezTo>
                    <a:pt x="1347" y="3905"/>
                    <a:pt x="1241" y="4118"/>
                    <a:pt x="1275" y="4309"/>
                  </a:cubicBezTo>
                  <a:lnTo>
                    <a:pt x="1649" y="5974"/>
                  </a:lnTo>
                  <a:lnTo>
                    <a:pt x="268" y="6666"/>
                  </a:lnTo>
                  <a:lnTo>
                    <a:pt x="268" y="7176"/>
                  </a:lnTo>
                  <a:lnTo>
                    <a:pt x="5701" y="7176"/>
                  </a:lnTo>
                  <a:lnTo>
                    <a:pt x="5701" y="6806"/>
                  </a:lnTo>
                  <a:lnTo>
                    <a:pt x="4796" y="6398"/>
                  </a:lnTo>
                  <a:lnTo>
                    <a:pt x="4796" y="4946"/>
                  </a:lnTo>
                  <a:lnTo>
                    <a:pt x="4584" y="4946"/>
                  </a:lnTo>
                  <a:lnTo>
                    <a:pt x="4584" y="4224"/>
                  </a:lnTo>
                  <a:lnTo>
                    <a:pt x="4711" y="4045"/>
                  </a:lnTo>
                  <a:lnTo>
                    <a:pt x="5433" y="4364"/>
                  </a:lnTo>
                  <a:cubicBezTo>
                    <a:pt x="5493" y="4394"/>
                    <a:pt x="5555" y="4408"/>
                    <a:pt x="5616" y="4408"/>
                  </a:cubicBezTo>
                  <a:cubicBezTo>
                    <a:pt x="5702" y="4408"/>
                    <a:pt x="5786" y="4380"/>
                    <a:pt x="5858" y="4330"/>
                  </a:cubicBezTo>
                  <a:cubicBezTo>
                    <a:pt x="6002" y="4224"/>
                    <a:pt x="6053" y="4028"/>
                    <a:pt x="6002" y="3850"/>
                  </a:cubicBezTo>
                  <a:lnTo>
                    <a:pt x="5293" y="1798"/>
                  </a:lnTo>
                  <a:lnTo>
                    <a:pt x="4444" y="1798"/>
                  </a:lnTo>
                  <a:lnTo>
                    <a:pt x="4444" y="1654"/>
                  </a:lnTo>
                  <a:cubicBezTo>
                    <a:pt x="4711" y="1497"/>
                    <a:pt x="5064" y="1123"/>
                    <a:pt x="4885" y="613"/>
                  </a:cubicBezTo>
                  <a:cubicBezTo>
                    <a:pt x="4796" y="380"/>
                    <a:pt x="4622" y="206"/>
                    <a:pt x="4410" y="100"/>
                  </a:cubicBezTo>
                  <a:cubicBezTo>
                    <a:pt x="4250" y="27"/>
                    <a:pt x="4077" y="1"/>
                    <a:pt x="3924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4106290" y="605337"/>
              <a:ext cx="559586" cy="663296"/>
            </a:xfrm>
            <a:custGeom>
              <a:rect b="b" l="l" r="r" t="t"/>
              <a:pathLst>
                <a:path extrusionOk="0" h="7176" w="6054">
                  <a:moveTo>
                    <a:pt x="3916" y="275"/>
                  </a:moveTo>
                  <a:cubicBezTo>
                    <a:pt x="4028" y="275"/>
                    <a:pt x="4161" y="293"/>
                    <a:pt x="4286" y="346"/>
                  </a:cubicBezTo>
                  <a:cubicBezTo>
                    <a:pt x="4444" y="418"/>
                    <a:pt x="4550" y="541"/>
                    <a:pt x="4622" y="720"/>
                  </a:cubicBezTo>
                  <a:cubicBezTo>
                    <a:pt x="4779" y="1178"/>
                    <a:pt x="4265" y="1442"/>
                    <a:pt x="4248" y="1442"/>
                  </a:cubicBezTo>
                  <a:lnTo>
                    <a:pt x="4159" y="1480"/>
                  </a:lnTo>
                  <a:lnTo>
                    <a:pt x="4159" y="2062"/>
                  </a:lnTo>
                  <a:lnTo>
                    <a:pt x="5098" y="2062"/>
                  </a:lnTo>
                  <a:lnTo>
                    <a:pt x="5735" y="3939"/>
                  </a:lnTo>
                  <a:cubicBezTo>
                    <a:pt x="5752" y="4011"/>
                    <a:pt x="5735" y="4062"/>
                    <a:pt x="5684" y="4096"/>
                  </a:cubicBezTo>
                  <a:cubicBezTo>
                    <a:pt x="5661" y="4119"/>
                    <a:pt x="5633" y="4128"/>
                    <a:pt x="5603" y="4128"/>
                  </a:cubicBezTo>
                  <a:cubicBezTo>
                    <a:pt x="5583" y="4128"/>
                    <a:pt x="5562" y="4124"/>
                    <a:pt x="5539" y="4118"/>
                  </a:cubicBezTo>
                  <a:lnTo>
                    <a:pt x="3841" y="3319"/>
                  </a:lnTo>
                  <a:lnTo>
                    <a:pt x="3913" y="3213"/>
                  </a:lnTo>
                  <a:lnTo>
                    <a:pt x="5595" y="3905"/>
                  </a:lnTo>
                  <a:lnTo>
                    <a:pt x="4567" y="2274"/>
                  </a:lnTo>
                  <a:lnTo>
                    <a:pt x="4567" y="3179"/>
                  </a:lnTo>
                  <a:lnTo>
                    <a:pt x="3790" y="2860"/>
                  </a:lnTo>
                  <a:lnTo>
                    <a:pt x="3454" y="3459"/>
                  </a:lnTo>
                  <a:lnTo>
                    <a:pt x="4461" y="3922"/>
                  </a:lnTo>
                  <a:lnTo>
                    <a:pt x="4303" y="4135"/>
                  </a:lnTo>
                  <a:lnTo>
                    <a:pt x="4303" y="5213"/>
                  </a:lnTo>
                  <a:lnTo>
                    <a:pt x="3348" y="5213"/>
                  </a:lnTo>
                  <a:lnTo>
                    <a:pt x="3348" y="2542"/>
                  </a:lnTo>
                  <a:lnTo>
                    <a:pt x="2392" y="3374"/>
                  </a:lnTo>
                  <a:cubicBezTo>
                    <a:pt x="2345" y="3412"/>
                    <a:pt x="2290" y="3430"/>
                    <a:pt x="2234" y="3430"/>
                  </a:cubicBezTo>
                  <a:cubicBezTo>
                    <a:pt x="2165" y="3430"/>
                    <a:pt x="2094" y="3402"/>
                    <a:pt x="2035" y="3353"/>
                  </a:cubicBezTo>
                  <a:lnTo>
                    <a:pt x="426" y="1849"/>
                  </a:lnTo>
                  <a:lnTo>
                    <a:pt x="392" y="1586"/>
                  </a:lnTo>
                  <a:lnTo>
                    <a:pt x="1823" y="2928"/>
                  </a:lnTo>
                  <a:cubicBezTo>
                    <a:pt x="1883" y="2974"/>
                    <a:pt x="1942" y="3005"/>
                    <a:pt x="2011" y="3005"/>
                  </a:cubicBezTo>
                  <a:cubicBezTo>
                    <a:pt x="2026" y="3005"/>
                    <a:pt x="2041" y="3003"/>
                    <a:pt x="2057" y="3001"/>
                  </a:cubicBezTo>
                  <a:cubicBezTo>
                    <a:pt x="2125" y="3001"/>
                    <a:pt x="2197" y="2967"/>
                    <a:pt x="2248" y="2911"/>
                  </a:cubicBezTo>
                  <a:lnTo>
                    <a:pt x="3029" y="2062"/>
                  </a:lnTo>
                  <a:lnTo>
                    <a:pt x="3756" y="2062"/>
                  </a:lnTo>
                  <a:lnTo>
                    <a:pt x="3756" y="1442"/>
                  </a:lnTo>
                  <a:lnTo>
                    <a:pt x="3293" y="1442"/>
                  </a:lnTo>
                  <a:lnTo>
                    <a:pt x="3186" y="1212"/>
                  </a:lnTo>
                  <a:lnTo>
                    <a:pt x="3063" y="1212"/>
                  </a:lnTo>
                  <a:lnTo>
                    <a:pt x="3331" y="698"/>
                  </a:lnTo>
                  <a:cubicBezTo>
                    <a:pt x="3399" y="558"/>
                    <a:pt x="3560" y="363"/>
                    <a:pt x="3666" y="312"/>
                  </a:cubicBezTo>
                  <a:cubicBezTo>
                    <a:pt x="3711" y="293"/>
                    <a:pt x="3803" y="275"/>
                    <a:pt x="3916" y="275"/>
                  </a:cubicBezTo>
                  <a:close/>
                  <a:moveTo>
                    <a:pt x="1679" y="4090"/>
                  </a:moveTo>
                  <a:cubicBezTo>
                    <a:pt x="1710" y="4090"/>
                    <a:pt x="1747" y="4106"/>
                    <a:pt x="1772" y="4135"/>
                  </a:cubicBezTo>
                  <a:lnTo>
                    <a:pt x="3046" y="5286"/>
                  </a:lnTo>
                  <a:lnTo>
                    <a:pt x="1912" y="5851"/>
                  </a:lnTo>
                  <a:lnTo>
                    <a:pt x="1560" y="4241"/>
                  </a:lnTo>
                  <a:cubicBezTo>
                    <a:pt x="1543" y="4186"/>
                    <a:pt x="1577" y="4118"/>
                    <a:pt x="1649" y="4096"/>
                  </a:cubicBezTo>
                  <a:cubicBezTo>
                    <a:pt x="1658" y="4092"/>
                    <a:pt x="1668" y="4090"/>
                    <a:pt x="1679" y="4090"/>
                  </a:cubicBezTo>
                  <a:close/>
                  <a:moveTo>
                    <a:pt x="4516" y="5498"/>
                  </a:moveTo>
                  <a:lnTo>
                    <a:pt x="4516" y="6364"/>
                  </a:lnTo>
                  <a:lnTo>
                    <a:pt x="2001" y="6364"/>
                  </a:lnTo>
                  <a:lnTo>
                    <a:pt x="1823" y="6186"/>
                  </a:lnTo>
                  <a:lnTo>
                    <a:pt x="3242" y="5498"/>
                  </a:lnTo>
                  <a:close/>
                  <a:moveTo>
                    <a:pt x="1577" y="6326"/>
                  </a:moveTo>
                  <a:lnTo>
                    <a:pt x="1878" y="6645"/>
                  </a:lnTo>
                  <a:lnTo>
                    <a:pt x="4622" y="6645"/>
                  </a:lnTo>
                  <a:lnTo>
                    <a:pt x="5221" y="6912"/>
                  </a:lnTo>
                  <a:lnTo>
                    <a:pt x="549" y="6912"/>
                  </a:lnTo>
                  <a:lnTo>
                    <a:pt x="549" y="6840"/>
                  </a:lnTo>
                  <a:lnTo>
                    <a:pt x="1577" y="6326"/>
                  </a:lnTo>
                  <a:close/>
                  <a:moveTo>
                    <a:pt x="3924" y="1"/>
                  </a:moveTo>
                  <a:cubicBezTo>
                    <a:pt x="3771" y="1"/>
                    <a:pt x="3639" y="27"/>
                    <a:pt x="3560" y="61"/>
                  </a:cubicBezTo>
                  <a:cubicBezTo>
                    <a:pt x="3310" y="150"/>
                    <a:pt x="3118" y="524"/>
                    <a:pt x="3080" y="575"/>
                  </a:cubicBezTo>
                  <a:lnTo>
                    <a:pt x="2588" y="1497"/>
                  </a:lnTo>
                  <a:lnTo>
                    <a:pt x="3012" y="1497"/>
                  </a:lnTo>
                  <a:lnTo>
                    <a:pt x="3135" y="1709"/>
                  </a:lnTo>
                  <a:lnTo>
                    <a:pt x="3471" y="1709"/>
                  </a:lnTo>
                  <a:lnTo>
                    <a:pt x="3471" y="1798"/>
                  </a:lnTo>
                  <a:lnTo>
                    <a:pt x="2906" y="1798"/>
                  </a:lnTo>
                  <a:lnTo>
                    <a:pt x="2057" y="2716"/>
                  </a:lnTo>
                  <a:lnTo>
                    <a:pt x="2035" y="2737"/>
                  </a:lnTo>
                  <a:cubicBezTo>
                    <a:pt x="2035" y="2737"/>
                    <a:pt x="2018" y="2737"/>
                    <a:pt x="2018" y="2716"/>
                  </a:cubicBezTo>
                  <a:lnTo>
                    <a:pt x="1" y="826"/>
                  </a:lnTo>
                  <a:lnTo>
                    <a:pt x="1" y="826"/>
                  </a:lnTo>
                  <a:lnTo>
                    <a:pt x="162" y="1994"/>
                  </a:lnTo>
                  <a:lnTo>
                    <a:pt x="1861" y="3565"/>
                  </a:lnTo>
                  <a:cubicBezTo>
                    <a:pt x="1964" y="3659"/>
                    <a:pt x="2101" y="3709"/>
                    <a:pt x="2236" y="3709"/>
                  </a:cubicBezTo>
                  <a:cubicBezTo>
                    <a:pt x="2357" y="3709"/>
                    <a:pt x="2476" y="3669"/>
                    <a:pt x="2566" y="3587"/>
                  </a:cubicBezTo>
                  <a:lnTo>
                    <a:pt x="3063" y="3162"/>
                  </a:lnTo>
                  <a:lnTo>
                    <a:pt x="3063" y="4929"/>
                  </a:lnTo>
                  <a:lnTo>
                    <a:pt x="1967" y="3922"/>
                  </a:lnTo>
                  <a:cubicBezTo>
                    <a:pt x="1894" y="3849"/>
                    <a:pt x="1794" y="3808"/>
                    <a:pt x="1688" y="3808"/>
                  </a:cubicBezTo>
                  <a:cubicBezTo>
                    <a:pt x="1640" y="3808"/>
                    <a:pt x="1591" y="3816"/>
                    <a:pt x="1543" y="3833"/>
                  </a:cubicBezTo>
                  <a:cubicBezTo>
                    <a:pt x="1347" y="3905"/>
                    <a:pt x="1241" y="4118"/>
                    <a:pt x="1275" y="4309"/>
                  </a:cubicBezTo>
                  <a:lnTo>
                    <a:pt x="1649" y="5974"/>
                  </a:lnTo>
                  <a:lnTo>
                    <a:pt x="268" y="6666"/>
                  </a:lnTo>
                  <a:lnTo>
                    <a:pt x="268" y="7176"/>
                  </a:lnTo>
                  <a:lnTo>
                    <a:pt x="5701" y="7176"/>
                  </a:lnTo>
                  <a:lnTo>
                    <a:pt x="5701" y="6806"/>
                  </a:lnTo>
                  <a:lnTo>
                    <a:pt x="4796" y="6398"/>
                  </a:lnTo>
                  <a:lnTo>
                    <a:pt x="4796" y="4946"/>
                  </a:lnTo>
                  <a:lnTo>
                    <a:pt x="4584" y="4946"/>
                  </a:lnTo>
                  <a:lnTo>
                    <a:pt x="4584" y="4224"/>
                  </a:lnTo>
                  <a:lnTo>
                    <a:pt x="4711" y="4045"/>
                  </a:lnTo>
                  <a:lnTo>
                    <a:pt x="5433" y="4364"/>
                  </a:lnTo>
                  <a:cubicBezTo>
                    <a:pt x="5493" y="4394"/>
                    <a:pt x="5555" y="4408"/>
                    <a:pt x="5616" y="4408"/>
                  </a:cubicBezTo>
                  <a:cubicBezTo>
                    <a:pt x="5702" y="4408"/>
                    <a:pt x="5786" y="4380"/>
                    <a:pt x="5858" y="4330"/>
                  </a:cubicBezTo>
                  <a:cubicBezTo>
                    <a:pt x="6002" y="4224"/>
                    <a:pt x="6053" y="4028"/>
                    <a:pt x="6002" y="3850"/>
                  </a:cubicBezTo>
                  <a:lnTo>
                    <a:pt x="5293" y="1798"/>
                  </a:lnTo>
                  <a:lnTo>
                    <a:pt x="4444" y="1798"/>
                  </a:lnTo>
                  <a:lnTo>
                    <a:pt x="4444" y="1654"/>
                  </a:lnTo>
                  <a:cubicBezTo>
                    <a:pt x="4711" y="1497"/>
                    <a:pt x="5064" y="1123"/>
                    <a:pt x="4885" y="613"/>
                  </a:cubicBezTo>
                  <a:cubicBezTo>
                    <a:pt x="4796" y="380"/>
                    <a:pt x="4622" y="206"/>
                    <a:pt x="4410" y="100"/>
                  </a:cubicBezTo>
                  <a:cubicBezTo>
                    <a:pt x="4250" y="27"/>
                    <a:pt x="4077" y="1"/>
                    <a:pt x="392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" name="Google Shape;182;p18"/>
          <p:cNvGrpSpPr/>
          <p:nvPr/>
        </p:nvGrpSpPr>
        <p:grpSpPr>
          <a:xfrm>
            <a:off x="5537441" y="2993609"/>
            <a:ext cx="529363" cy="670899"/>
            <a:chOff x="4852231" y="597734"/>
            <a:chExt cx="529363" cy="670899"/>
          </a:xfrm>
        </p:grpSpPr>
        <p:sp>
          <p:nvSpPr>
            <p:cNvPr id="183" name="Google Shape;183;p18"/>
            <p:cNvSpPr/>
            <p:nvPr/>
          </p:nvSpPr>
          <p:spPr>
            <a:xfrm>
              <a:off x="4877375" y="597734"/>
              <a:ext cx="504219" cy="654145"/>
            </a:xfrm>
            <a:custGeom>
              <a:rect b="b" l="l" r="r" t="t"/>
              <a:pathLst>
                <a:path extrusionOk="0" h="7077" w="5455">
                  <a:moveTo>
                    <a:pt x="2923" y="672"/>
                  </a:moveTo>
                  <a:lnTo>
                    <a:pt x="3225" y="973"/>
                  </a:lnTo>
                  <a:lnTo>
                    <a:pt x="3594" y="973"/>
                  </a:lnTo>
                  <a:lnTo>
                    <a:pt x="3594" y="1152"/>
                  </a:lnTo>
                  <a:lnTo>
                    <a:pt x="3382" y="1152"/>
                  </a:lnTo>
                  <a:lnTo>
                    <a:pt x="3382" y="1487"/>
                  </a:lnTo>
                  <a:lnTo>
                    <a:pt x="2834" y="1487"/>
                  </a:lnTo>
                  <a:lnTo>
                    <a:pt x="2800" y="1237"/>
                  </a:lnTo>
                  <a:lnTo>
                    <a:pt x="2656" y="1237"/>
                  </a:lnTo>
                  <a:lnTo>
                    <a:pt x="2923" y="672"/>
                  </a:lnTo>
                  <a:close/>
                  <a:moveTo>
                    <a:pt x="4444" y="281"/>
                  </a:moveTo>
                  <a:lnTo>
                    <a:pt x="4444" y="3679"/>
                  </a:lnTo>
                  <a:lnTo>
                    <a:pt x="3666" y="3679"/>
                  </a:lnTo>
                  <a:lnTo>
                    <a:pt x="3666" y="1415"/>
                  </a:lnTo>
                  <a:lnTo>
                    <a:pt x="3879" y="1415"/>
                  </a:lnTo>
                  <a:lnTo>
                    <a:pt x="3879" y="689"/>
                  </a:lnTo>
                  <a:lnTo>
                    <a:pt x="3348" y="689"/>
                  </a:lnTo>
                  <a:lnTo>
                    <a:pt x="3063" y="408"/>
                  </a:lnTo>
                  <a:lnTo>
                    <a:pt x="3119" y="281"/>
                  </a:lnTo>
                  <a:close/>
                  <a:moveTo>
                    <a:pt x="3382" y="2443"/>
                  </a:moveTo>
                  <a:lnTo>
                    <a:pt x="3382" y="3946"/>
                  </a:lnTo>
                  <a:lnTo>
                    <a:pt x="4036" y="3946"/>
                  </a:lnTo>
                  <a:lnTo>
                    <a:pt x="4036" y="6741"/>
                  </a:lnTo>
                  <a:lnTo>
                    <a:pt x="4197" y="6813"/>
                  </a:lnTo>
                  <a:lnTo>
                    <a:pt x="1207" y="6813"/>
                  </a:lnTo>
                  <a:lnTo>
                    <a:pt x="1755" y="6529"/>
                  </a:lnTo>
                  <a:lnTo>
                    <a:pt x="1186" y="4299"/>
                  </a:lnTo>
                  <a:lnTo>
                    <a:pt x="1560" y="4104"/>
                  </a:lnTo>
                  <a:lnTo>
                    <a:pt x="2868" y="5802"/>
                  </a:lnTo>
                  <a:lnTo>
                    <a:pt x="3119" y="3662"/>
                  </a:lnTo>
                  <a:lnTo>
                    <a:pt x="2673" y="3203"/>
                  </a:lnTo>
                  <a:lnTo>
                    <a:pt x="3382" y="2443"/>
                  </a:lnTo>
                  <a:close/>
                  <a:moveTo>
                    <a:pt x="2940" y="1"/>
                  </a:moveTo>
                  <a:lnTo>
                    <a:pt x="2214" y="1521"/>
                  </a:lnTo>
                  <a:lnTo>
                    <a:pt x="2549" y="1521"/>
                  </a:lnTo>
                  <a:lnTo>
                    <a:pt x="2588" y="1750"/>
                  </a:lnTo>
                  <a:lnTo>
                    <a:pt x="3136" y="1750"/>
                  </a:lnTo>
                  <a:lnTo>
                    <a:pt x="3136" y="2298"/>
                  </a:lnTo>
                  <a:lnTo>
                    <a:pt x="2269" y="3220"/>
                  </a:lnTo>
                  <a:lnTo>
                    <a:pt x="2817" y="3751"/>
                  </a:lnTo>
                  <a:lnTo>
                    <a:pt x="2673" y="5080"/>
                  </a:lnTo>
                  <a:lnTo>
                    <a:pt x="1649" y="3751"/>
                  </a:lnTo>
                  <a:lnTo>
                    <a:pt x="850" y="4142"/>
                  </a:lnTo>
                  <a:lnTo>
                    <a:pt x="1437" y="6389"/>
                  </a:lnTo>
                  <a:lnTo>
                    <a:pt x="1" y="7077"/>
                  </a:lnTo>
                  <a:lnTo>
                    <a:pt x="5455" y="7077"/>
                  </a:lnTo>
                  <a:lnTo>
                    <a:pt x="4321" y="6546"/>
                  </a:lnTo>
                  <a:lnTo>
                    <a:pt x="4321" y="3946"/>
                  </a:lnTo>
                  <a:lnTo>
                    <a:pt x="4728" y="3946"/>
                  </a:lnTo>
                  <a:lnTo>
                    <a:pt x="4728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18"/>
            <p:cNvSpPr/>
            <p:nvPr/>
          </p:nvSpPr>
          <p:spPr>
            <a:xfrm>
              <a:off x="4852231" y="614488"/>
              <a:ext cx="504219" cy="654145"/>
            </a:xfrm>
            <a:custGeom>
              <a:rect b="b" l="l" r="r" t="t"/>
              <a:pathLst>
                <a:path extrusionOk="0" h="7077" w="5455">
                  <a:moveTo>
                    <a:pt x="2923" y="672"/>
                  </a:moveTo>
                  <a:lnTo>
                    <a:pt x="3225" y="973"/>
                  </a:lnTo>
                  <a:lnTo>
                    <a:pt x="3594" y="973"/>
                  </a:lnTo>
                  <a:lnTo>
                    <a:pt x="3594" y="1152"/>
                  </a:lnTo>
                  <a:lnTo>
                    <a:pt x="3382" y="1152"/>
                  </a:lnTo>
                  <a:lnTo>
                    <a:pt x="3382" y="1487"/>
                  </a:lnTo>
                  <a:lnTo>
                    <a:pt x="2834" y="1487"/>
                  </a:lnTo>
                  <a:lnTo>
                    <a:pt x="2800" y="1237"/>
                  </a:lnTo>
                  <a:lnTo>
                    <a:pt x="2656" y="1237"/>
                  </a:lnTo>
                  <a:lnTo>
                    <a:pt x="2923" y="672"/>
                  </a:lnTo>
                  <a:close/>
                  <a:moveTo>
                    <a:pt x="4444" y="281"/>
                  </a:moveTo>
                  <a:lnTo>
                    <a:pt x="4444" y="3679"/>
                  </a:lnTo>
                  <a:lnTo>
                    <a:pt x="3666" y="3679"/>
                  </a:lnTo>
                  <a:lnTo>
                    <a:pt x="3666" y="1415"/>
                  </a:lnTo>
                  <a:lnTo>
                    <a:pt x="3879" y="1415"/>
                  </a:lnTo>
                  <a:lnTo>
                    <a:pt x="3879" y="689"/>
                  </a:lnTo>
                  <a:lnTo>
                    <a:pt x="3348" y="689"/>
                  </a:lnTo>
                  <a:lnTo>
                    <a:pt x="3063" y="408"/>
                  </a:lnTo>
                  <a:lnTo>
                    <a:pt x="3119" y="281"/>
                  </a:lnTo>
                  <a:close/>
                  <a:moveTo>
                    <a:pt x="3382" y="2443"/>
                  </a:moveTo>
                  <a:lnTo>
                    <a:pt x="3382" y="3946"/>
                  </a:lnTo>
                  <a:lnTo>
                    <a:pt x="4036" y="3946"/>
                  </a:lnTo>
                  <a:lnTo>
                    <a:pt x="4036" y="6741"/>
                  </a:lnTo>
                  <a:lnTo>
                    <a:pt x="4197" y="6813"/>
                  </a:lnTo>
                  <a:lnTo>
                    <a:pt x="1207" y="6813"/>
                  </a:lnTo>
                  <a:lnTo>
                    <a:pt x="1755" y="6529"/>
                  </a:lnTo>
                  <a:lnTo>
                    <a:pt x="1186" y="4299"/>
                  </a:lnTo>
                  <a:lnTo>
                    <a:pt x="1560" y="4104"/>
                  </a:lnTo>
                  <a:lnTo>
                    <a:pt x="2868" y="5802"/>
                  </a:lnTo>
                  <a:lnTo>
                    <a:pt x="3119" y="3662"/>
                  </a:lnTo>
                  <a:lnTo>
                    <a:pt x="2673" y="3203"/>
                  </a:lnTo>
                  <a:lnTo>
                    <a:pt x="3382" y="2443"/>
                  </a:lnTo>
                  <a:close/>
                  <a:moveTo>
                    <a:pt x="2940" y="1"/>
                  </a:moveTo>
                  <a:lnTo>
                    <a:pt x="2214" y="1521"/>
                  </a:lnTo>
                  <a:lnTo>
                    <a:pt x="2549" y="1521"/>
                  </a:lnTo>
                  <a:lnTo>
                    <a:pt x="2588" y="1750"/>
                  </a:lnTo>
                  <a:lnTo>
                    <a:pt x="3136" y="1750"/>
                  </a:lnTo>
                  <a:lnTo>
                    <a:pt x="3136" y="2298"/>
                  </a:lnTo>
                  <a:lnTo>
                    <a:pt x="2269" y="3220"/>
                  </a:lnTo>
                  <a:lnTo>
                    <a:pt x="2817" y="3751"/>
                  </a:lnTo>
                  <a:lnTo>
                    <a:pt x="2673" y="5080"/>
                  </a:lnTo>
                  <a:lnTo>
                    <a:pt x="1649" y="3751"/>
                  </a:lnTo>
                  <a:lnTo>
                    <a:pt x="850" y="4142"/>
                  </a:lnTo>
                  <a:lnTo>
                    <a:pt x="1437" y="6389"/>
                  </a:lnTo>
                  <a:lnTo>
                    <a:pt x="1" y="7077"/>
                  </a:lnTo>
                  <a:lnTo>
                    <a:pt x="5455" y="7077"/>
                  </a:lnTo>
                  <a:lnTo>
                    <a:pt x="4321" y="6546"/>
                  </a:lnTo>
                  <a:lnTo>
                    <a:pt x="4321" y="3946"/>
                  </a:lnTo>
                  <a:lnTo>
                    <a:pt x="4728" y="3946"/>
                  </a:lnTo>
                  <a:lnTo>
                    <a:pt x="472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" name="Google Shape;185;p18"/>
          <p:cNvSpPr txBox="1"/>
          <p:nvPr>
            <p:ph idx="1" type="subTitle"/>
          </p:nvPr>
        </p:nvSpPr>
        <p:spPr>
          <a:xfrm>
            <a:off x="2733425" y="2297900"/>
            <a:ext cx="4224900" cy="6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“This is a quote. Words full of wisdom that someone important said and can make the reader get inspired.”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186" name="Google Shape;186;p18"/>
          <p:cNvSpPr txBox="1"/>
          <p:nvPr>
            <p:ph type="ctrTitle"/>
          </p:nvPr>
        </p:nvSpPr>
        <p:spPr>
          <a:xfrm>
            <a:off x="2733425" y="2888700"/>
            <a:ext cx="2583900" cy="7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19"/>
          <p:cNvSpPr txBox="1"/>
          <p:nvPr>
            <p:ph idx="6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STUDY OBJECTIVES</a:t>
            </a:r>
            <a:endParaRPr/>
          </a:p>
        </p:txBody>
      </p:sp>
      <p:grpSp>
        <p:nvGrpSpPr>
          <p:cNvPr id="192" name="Google Shape;192;p19"/>
          <p:cNvGrpSpPr/>
          <p:nvPr/>
        </p:nvGrpSpPr>
        <p:grpSpPr>
          <a:xfrm>
            <a:off x="2910419" y="3224968"/>
            <a:ext cx="325221" cy="324897"/>
            <a:chOff x="1351275" y="401200"/>
            <a:chExt cx="4897900" cy="4893025"/>
          </a:xfrm>
        </p:grpSpPr>
        <p:sp>
          <p:nvSpPr>
            <p:cNvPr id="193" name="Google Shape;193;p19"/>
            <p:cNvSpPr/>
            <p:nvPr/>
          </p:nvSpPr>
          <p:spPr>
            <a:xfrm>
              <a:off x="1351275" y="401200"/>
              <a:ext cx="4897900" cy="4893025"/>
            </a:xfrm>
            <a:custGeom>
              <a:rect b="b" l="l" r="r" t="t"/>
              <a:pathLst>
                <a:path extrusionOk="0" h="195721" w="195916">
                  <a:moveTo>
                    <a:pt x="97958" y="13049"/>
                  </a:moveTo>
                  <a:cubicBezTo>
                    <a:pt x="99050" y="13049"/>
                    <a:pt x="100143" y="13147"/>
                    <a:pt x="101220" y="13342"/>
                  </a:cubicBezTo>
                  <a:lnTo>
                    <a:pt x="101220" y="19573"/>
                  </a:lnTo>
                  <a:lnTo>
                    <a:pt x="107744" y="19573"/>
                  </a:lnTo>
                  <a:lnTo>
                    <a:pt x="107744" y="15691"/>
                  </a:lnTo>
                  <a:cubicBezTo>
                    <a:pt x="113778" y="19181"/>
                    <a:pt x="117529" y="25640"/>
                    <a:pt x="117529" y="32621"/>
                  </a:cubicBezTo>
                  <a:cubicBezTo>
                    <a:pt x="117529" y="32817"/>
                    <a:pt x="117497" y="32980"/>
                    <a:pt x="117497" y="33175"/>
                  </a:cubicBezTo>
                  <a:cubicBezTo>
                    <a:pt x="115344" y="32817"/>
                    <a:pt x="113191" y="32621"/>
                    <a:pt x="111006" y="32621"/>
                  </a:cubicBezTo>
                  <a:lnTo>
                    <a:pt x="84910" y="32621"/>
                  </a:lnTo>
                  <a:cubicBezTo>
                    <a:pt x="82724" y="32621"/>
                    <a:pt x="80571" y="32817"/>
                    <a:pt x="78418" y="33175"/>
                  </a:cubicBezTo>
                  <a:cubicBezTo>
                    <a:pt x="78418" y="32980"/>
                    <a:pt x="78386" y="32817"/>
                    <a:pt x="78386" y="32621"/>
                  </a:cubicBezTo>
                  <a:cubicBezTo>
                    <a:pt x="78386" y="25640"/>
                    <a:pt x="82137" y="19181"/>
                    <a:pt x="88172" y="15691"/>
                  </a:cubicBezTo>
                  <a:lnTo>
                    <a:pt x="88172" y="19573"/>
                  </a:lnTo>
                  <a:lnTo>
                    <a:pt x="94696" y="19573"/>
                  </a:lnTo>
                  <a:lnTo>
                    <a:pt x="94696" y="13342"/>
                  </a:lnTo>
                  <a:cubicBezTo>
                    <a:pt x="95772" y="13147"/>
                    <a:pt x="96865" y="13049"/>
                    <a:pt x="97958" y="13049"/>
                  </a:cubicBezTo>
                  <a:close/>
                  <a:moveTo>
                    <a:pt x="88172" y="39145"/>
                  </a:moveTo>
                  <a:lnTo>
                    <a:pt x="88172" y="79757"/>
                  </a:lnTo>
                  <a:lnTo>
                    <a:pt x="51181" y="62925"/>
                  </a:lnTo>
                  <a:cubicBezTo>
                    <a:pt x="56269" y="48670"/>
                    <a:pt x="69774" y="39177"/>
                    <a:pt x="84910" y="39145"/>
                  </a:cubicBezTo>
                  <a:close/>
                  <a:moveTo>
                    <a:pt x="111006" y="39145"/>
                  </a:moveTo>
                  <a:cubicBezTo>
                    <a:pt x="126141" y="39177"/>
                    <a:pt x="139646" y="48670"/>
                    <a:pt x="144734" y="62925"/>
                  </a:cubicBezTo>
                  <a:lnTo>
                    <a:pt x="107744" y="79757"/>
                  </a:lnTo>
                  <a:lnTo>
                    <a:pt x="107744" y="39145"/>
                  </a:lnTo>
                  <a:close/>
                  <a:moveTo>
                    <a:pt x="9552" y="52088"/>
                  </a:moveTo>
                  <a:cubicBezTo>
                    <a:pt x="10907" y="52088"/>
                    <a:pt x="12539" y="52931"/>
                    <a:pt x="14092" y="54509"/>
                  </a:cubicBezTo>
                  <a:lnTo>
                    <a:pt x="29456" y="69840"/>
                  </a:lnTo>
                  <a:lnTo>
                    <a:pt x="29456" y="80213"/>
                  </a:lnTo>
                  <a:lnTo>
                    <a:pt x="8938" y="59663"/>
                  </a:lnTo>
                  <a:cubicBezTo>
                    <a:pt x="7601" y="58651"/>
                    <a:pt x="6785" y="57118"/>
                    <a:pt x="6622" y="55455"/>
                  </a:cubicBezTo>
                  <a:cubicBezTo>
                    <a:pt x="6557" y="54117"/>
                    <a:pt x="7274" y="52878"/>
                    <a:pt x="8481" y="52291"/>
                  </a:cubicBezTo>
                  <a:cubicBezTo>
                    <a:pt x="8811" y="52154"/>
                    <a:pt x="9171" y="52088"/>
                    <a:pt x="9552" y="52088"/>
                  </a:cubicBezTo>
                  <a:close/>
                  <a:moveTo>
                    <a:pt x="186366" y="52088"/>
                  </a:moveTo>
                  <a:cubicBezTo>
                    <a:pt x="186746" y="52088"/>
                    <a:pt x="187104" y="52154"/>
                    <a:pt x="187434" y="52291"/>
                  </a:cubicBezTo>
                  <a:cubicBezTo>
                    <a:pt x="188641" y="52878"/>
                    <a:pt x="189358" y="54117"/>
                    <a:pt x="189293" y="55455"/>
                  </a:cubicBezTo>
                  <a:cubicBezTo>
                    <a:pt x="189130" y="57118"/>
                    <a:pt x="188315" y="58651"/>
                    <a:pt x="186977" y="59663"/>
                  </a:cubicBezTo>
                  <a:lnTo>
                    <a:pt x="166459" y="80213"/>
                  </a:lnTo>
                  <a:lnTo>
                    <a:pt x="166459" y="69840"/>
                  </a:lnTo>
                  <a:lnTo>
                    <a:pt x="181823" y="54509"/>
                  </a:lnTo>
                  <a:cubicBezTo>
                    <a:pt x="183401" y="52931"/>
                    <a:pt x="185019" y="52088"/>
                    <a:pt x="186366" y="52088"/>
                  </a:cubicBezTo>
                  <a:close/>
                  <a:moveTo>
                    <a:pt x="35980" y="73787"/>
                  </a:moveTo>
                  <a:lnTo>
                    <a:pt x="42504" y="77049"/>
                  </a:lnTo>
                  <a:lnTo>
                    <a:pt x="42504" y="89314"/>
                  </a:lnTo>
                  <a:lnTo>
                    <a:pt x="35980" y="86052"/>
                  </a:lnTo>
                  <a:lnTo>
                    <a:pt x="35980" y="73787"/>
                  </a:lnTo>
                  <a:close/>
                  <a:moveTo>
                    <a:pt x="159935" y="73787"/>
                  </a:moveTo>
                  <a:lnTo>
                    <a:pt x="159935" y="86052"/>
                  </a:lnTo>
                  <a:lnTo>
                    <a:pt x="153411" y="89314"/>
                  </a:lnTo>
                  <a:lnTo>
                    <a:pt x="153411" y="77049"/>
                  </a:lnTo>
                  <a:lnTo>
                    <a:pt x="159935" y="73787"/>
                  </a:lnTo>
                  <a:close/>
                  <a:moveTo>
                    <a:pt x="42504" y="117432"/>
                  </a:moveTo>
                  <a:lnTo>
                    <a:pt x="42504" y="130480"/>
                  </a:lnTo>
                  <a:lnTo>
                    <a:pt x="35980" y="130480"/>
                  </a:lnTo>
                  <a:lnTo>
                    <a:pt x="35980" y="117432"/>
                  </a:lnTo>
                  <a:close/>
                  <a:moveTo>
                    <a:pt x="159935" y="117432"/>
                  </a:moveTo>
                  <a:lnTo>
                    <a:pt x="159935" y="130480"/>
                  </a:lnTo>
                  <a:lnTo>
                    <a:pt x="153411" y="130480"/>
                  </a:lnTo>
                  <a:lnTo>
                    <a:pt x="153411" y="117432"/>
                  </a:lnTo>
                  <a:close/>
                  <a:moveTo>
                    <a:pt x="29456" y="122032"/>
                  </a:moveTo>
                  <a:lnTo>
                    <a:pt x="29456" y="132405"/>
                  </a:lnTo>
                  <a:lnTo>
                    <a:pt x="14092" y="147736"/>
                  </a:lnTo>
                  <a:cubicBezTo>
                    <a:pt x="12539" y="149314"/>
                    <a:pt x="10907" y="150158"/>
                    <a:pt x="9552" y="150158"/>
                  </a:cubicBezTo>
                  <a:cubicBezTo>
                    <a:pt x="9171" y="150158"/>
                    <a:pt x="8811" y="150091"/>
                    <a:pt x="8481" y="149954"/>
                  </a:cubicBezTo>
                  <a:cubicBezTo>
                    <a:pt x="7274" y="149367"/>
                    <a:pt x="6557" y="148128"/>
                    <a:pt x="6622" y="146790"/>
                  </a:cubicBezTo>
                  <a:cubicBezTo>
                    <a:pt x="6785" y="145127"/>
                    <a:pt x="7601" y="143594"/>
                    <a:pt x="8938" y="142582"/>
                  </a:cubicBezTo>
                  <a:lnTo>
                    <a:pt x="29456" y="122032"/>
                  </a:lnTo>
                  <a:close/>
                  <a:moveTo>
                    <a:pt x="166459" y="122032"/>
                  </a:moveTo>
                  <a:lnTo>
                    <a:pt x="186977" y="142582"/>
                  </a:lnTo>
                  <a:cubicBezTo>
                    <a:pt x="188315" y="143594"/>
                    <a:pt x="189130" y="145127"/>
                    <a:pt x="189293" y="146790"/>
                  </a:cubicBezTo>
                  <a:cubicBezTo>
                    <a:pt x="189358" y="148128"/>
                    <a:pt x="188641" y="149367"/>
                    <a:pt x="187434" y="149954"/>
                  </a:cubicBezTo>
                  <a:cubicBezTo>
                    <a:pt x="187104" y="150091"/>
                    <a:pt x="186744" y="150158"/>
                    <a:pt x="186363" y="150158"/>
                  </a:cubicBezTo>
                  <a:cubicBezTo>
                    <a:pt x="185008" y="150158"/>
                    <a:pt x="183376" y="149314"/>
                    <a:pt x="181823" y="147736"/>
                  </a:cubicBezTo>
                  <a:lnTo>
                    <a:pt x="166459" y="132405"/>
                  </a:lnTo>
                  <a:lnTo>
                    <a:pt x="166459" y="122032"/>
                  </a:lnTo>
                  <a:close/>
                  <a:moveTo>
                    <a:pt x="44331" y="159838"/>
                  </a:moveTo>
                  <a:cubicBezTo>
                    <a:pt x="44918" y="162056"/>
                    <a:pt x="45701" y="164242"/>
                    <a:pt x="46614" y="166362"/>
                  </a:cubicBezTo>
                  <a:lnTo>
                    <a:pt x="29456" y="166362"/>
                  </a:lnTo>
                  <a:lnTo>
                    <a:pt x="29456" y="159838"/>
                  </a:lnTo>
                  <a:close/>
                  <a:moveTo>
                    <a:pt x="166459" y="159838"/>
                  </a:moveTo>
                  <a:lnTo>
                    <a:pt x="166459" y="166362"/>
                  </a:lnTo>
                  <a:lnTo>
                    <a:pt x="149301" y="166362"/>
                  </a:lnTo>
                  <a:cubicBezTo>
                    <a:pt x="150215" y="164242"/>
                    <a:pt x="150965" y="162056"/>
                    <a:pt x="151585" y="159838"/>
                  </a:cubicBezTo>
                  <a:close/>
                  <a:moveTo>
                    <a:pt x="49028" y="83247"/>
                  </a:moveTo>
                  <a:lnTo>
                    <a:pt x="88172" y="100013"/>
                  </a:lnTo>
                  <a:lnTo>
                    <a:pt x="88172" y="175822"/>
                  </a:lnTo>
                  <a:cubicBezTo>
                    <a:pt x="75385" y="174354"/>
                    <a:pt x="64914" y="165025"/>
                    <a:pt x="61978" y="152531"/>
                  </a:cubicBezTo>
                  <a:lnTo>
                    <a:pt x="55650" y="154097"/>
                  </a:lnTo>
                  <a:cubicBezTo>
                    <a:pt x="59336" y="169494"/>
                    <a:pt x="72416" y="180878"/>
                    <a:pt x="88172" y="182379"/>
                  </a:cubicBezTo>
                  <a:lnTo>
                    <a:pt x="88172" y="189033"/>
                  </a:lnTo>
                  <a:cubicBezTo>
                    <a:pt x="66121" y="187304"/>
                    <a:pt x="49060" y="168939"/>
                    <a:pt x="49028" y="146790"/>
                  </a:cubicBezTo>
                  <a:lnTo>
                    <a:pt x="49028" y="83247"/>
                  </a:lnTo>
                  <a:close/>
                  <a:moveTo>
                    <a:pt x="146887" y="83247"/>
                  </a:moveTo>
                  <a:lnTo>
                    <a:pt x="146887" y="146790"/>
                  </a:lnTo>
                  <a:cubicBezTo>
                    <a:pt x="146855" y="168939"/>
                    <a:pt x="129795" y="187304"/>
                    <a:pt x="107744" y="189033"/>
                  </a:cubicBezTo>
                  <a:lnTo>
                    <a:pt x="107744" y="100013"/>
                  </a:lnTo>
                  <a:lnTo>
                    <a:pt x="146887" y="83247"/>
                  </a:lnTo>
                  <a:close/>
                  <a:moveTo>
                    <a:pt x="35980" y="172886"/>
                  </a:moveTo>
                  <a:lnTo>
                    <a:pt x="35980" y="185934"/>
                  </a:lnTo>
                  <a:cubicBezTo>
                    <a:pt x="35980" y="187728"/>
                    <a:pt x="34512" y="189196"/>
                    <a:pt x="32718" y="189196"/>
                  </a:cubicBezTo>
                  <a:cubicBezTo>
                    <a:pt x="30924" y="189196"/>
                    <a:pt x="29456" y="187728"/>
                    <a:pt x="29456" y="185934"/>
                  </a:cubicBezTo>
                  <a:lnTo>
                    <a:pt x="29456" y="172886"/>
                  </a:lnTo>
                  <a:close/>
                  <a:moveTo>
                    <a:pt x="101220" y="39145"/>
                  </a:moveTo>
                  <a:lnTo>
                    <a:pt x="101220" y="84813"/>
                  </a:lnTo>
                  <a:cubicBezTo>
                    <a:pt x="101220" y="86607"/>
                    <a:pt x="102687" y="88075"/>
                    <a:pt x="104482" y="88075"/>
                  </a:cubicBezTo>
                  <a:cubicBezTo>
                    <a:pt x="104938" y="88075"/>
                    <a:pt x="105395" y="87977"/>
                    <a:pt x="105819" y="87781"/>
                  </a:cubicBezTo>
                  <a:lnTo>
                    <a:pt x="146398" y="69351"/>
                  </a:lnTo>
                  <a:cubicBezTo>
                    <a:pt x="146724" y="71210"/>
                    <a:pt x="146887" y="73135"/>
                    <a:pt x="146887" y="75027"/>
                  </a:cubicBezTo>
                  <a:lnTo>
                    <a:pt x="146887" y="76136"/>
                  </a:lnTo>
                  <a:lnTo>
                    <a:pt x="103209" y="94860"/>
                  </a:lnTo>
                  <a:cubicBezTo>
                    <a:pt x="102002" y="95381"/>
                    <a:pt x="101220" y="96556"/>
                    <a:pt x="101220" y="97861"/>
                  </a:cubicBezTo>
                  <a:lnTo>
                    <a:pt x="101220" y="189196"/>
                  </a:lnTo>
                  <a:lnTo>
                    <a:pt x="94696" y="189196"/>
                  </a:lnTo>
                  <a:lnTo>
                    <a:pt x="94696" y="97861"/>
                  </a:lnTo>
                  <a:cubicBezTo>
                    <a:pt x="94696" y="96556"/>
                    <a:pt x="93913" y="95381"/>
                    <a:pt x="92706" y="94860"/>
                  </a:cubicBezTo>
                  <a:lnTo>
                    <a:pt x="49028" y="76136"/>
                  </a:lnTo>
                  <a:lnTo>
                    <a:pt x="49028" y="75027"/>
                  </a:lnTo>
                  <a:cubicBezTo>
                    <a:pt x="49028" y="73135"/>
                    <a:pt x="49191" y="71210"/>
                    <a:pt x="49517" y="69351"/>
                  </a:cubicBezTo>
                  <a:lnTo>
                    <a:pt x="90096" y="87781"/>
                  </a:lnTo>
                  <a:cubicBezTo>
                    <a:pt x="90520" y="87977"/>
                    <a:pt x="90977" y="88075"/>
                    <a:pt x="91434" y="88075"/>
                  </a:cubicBezTo>
                  <a:cubicBezTo>
                    <a:pt x="93228" y="88075"/>
                    <a:pt x="94696" y="86607"/>
                    <a:pt x="94696" y="84813"/>
                  </a:cubicBezTo>
                  <a:lnTo>
                    <a:pt x="94696" y="39145"/>
                  </a:lnTo>
                  <a:close/>
                  <a:moveTo>
                    <a:pt x="166459" y="172886"/>
                  </a:moveTo>
                  <a:lnTo>
                    <a:pt x="166459" y="185934"/>
                  </a:lnTo>
                  <a:cubicBezTo>
                    <a:pt x="166459" y="187728"/>
                    <a:pt x="164991" y="189196"/>
                    <a:pt x="163197" y="189196"/>
                  </a:cubicBezTo>
                  <a:cubicBezTo>
                    <a:pt x="161403" y="189196"/>
                    <a:pt x="159935" y="187728"/>
                    <a:pt x="159935" y="185934"/>
                  </a:cubicBezTo>
                  <a:lnTo>
                    <a:pt x="159935" y="172886"/>
                  </a:lnTo>
                  <a:close/>
                  <a:moveTo>
                    <a:pt x="78386" y="1"/>
                  </a:moveTo>
                  <a:lnTo>
                    <a:pt x="78386" y="6525"/>
                  </a:lnTo>
                  <a:cubicBezTo>
                    <a:pt x="78386" y="7406"/>
                    <a:pt x="78744" y="8221"/>
                    <a:pt x="79332" y="8841"/>
                  </a:cubicBezTo>
                  <a:lnTo>
                    <a:pt x="82300" y="11809"/>
                  </a:lnTo>
                  <a:cubicBezTo>
                    <a:pt x="80571" y="13114"/>
                    <a:pt x="78973" y="14615"/>
                    <a:pt x="77635" y="16311"/>
                  </a:cubicBezTo>
                  <a:lnTo>
                    <a:pt x="69937" y="16311"/>
                  </a:lnTo>
                  <a:lnTo>
                    <a:pt x="64392" y="10733"/>
                  </a:lnTo>
                  <a:lnTo>
                    <a:pt x="59760" y="15365"/>
                  </a:lnTo>
                  <a:lnTo>
                    <a:pt x="66284" y="21889"/>
                  </a:lnTo>
                  <a:cubicBezTo>
                    <a:pt x="66903" y="22476"/>
                    <a:pt x="67719" y="22835"/>
                    <a:pt x="68600" y="22835"/>
                  </a:cubicBezTo>
                  <a:lnTo>
                    <a:pt x="73786" y="22835"/>
                  </a:lnTo>
                  <a:cubicBezTo>
                    <a:pt x="72514" y="25934"/>
                    <a:pt x="71862" y="29261"/>
                    <a:pt x="71862" y="32621"/>
                  </a:cubicBezTo>
                  <a:cubicBezTo>
                    <a:pt x="71862" y="33306"/>
                    <a:pt x="71894" y="33991"/>
                    <a:pt x="71960" y="34676"/>
                  </a:cubicBezTo>
                  <a:cubicBezTo>
                    <a:pt x="56204" y="39732"/>
                    <a:pt x="44852" y="53498"/>
                    <a:pt x="42830" y="69905"/>
                  </a:cubicBezTo>
                  <a:lnTo>
                    <a:pt x="34642" y="65828"/>
                  </a:lnTo>
                  <a:lnTo>
                    <a:pt x="18724" y="49877"/>
                  </a:lnTo>
                  <a:cubicBezTo>
                    <a:pt x="16442" y="47163"/>
                    <a:pt x="13099" y="45669"/>
                    <a:pt x="9672" y="45669"/>
                  </a:cubicBezTo>
                  <a:cubicBezTo>
                    <a:pt x="8444" y="45669"/>
                    <a:pt x="7206" y="45860"/>
                    <a:pt x="6002" y="46256"/>
                  </a:cubicBezTo>
                  <a:cubicBezTo>
                    <a:pt x="2349" y="47854"/>
                    <a:pt x="0" y="51475"/>
                    <a:pt x="98" y="55455"/>
                  </a:cubicBezTo>
                  <a:cubicBezTo>
                    <a:pt x="228" y="58847"/>
                    <a:pt x="1729" y="62044"/>
                    <a:pt x="4306" y="64295"/>
                  </a:cubicBezTo>
                  <a:lnTo>
                    <a:pt x="30402" y="90391"/>
                  </a:lnTo>
                  <a:cubicBezTo>
                    <a:pt x="30663" y="90619"/>
                    <a:pt x="30924" y="90847"/>
                    <a:pt x="31250" y="91010"/>
                  </a:cubicBezTo>
                  <a:lnTo>
                    <a:pt x="42504" y="96621"/>
                  </a:lnTo>
                  <a:lnTo>
                    <a:pt x="42504" y="110909"/>
                  </a:lnTo>
                  <a:lnTo>
                    <a:pt x="32718" y="110909"/>
                  </a:lnTo>
                  <a:cubicBezTo>
                    <a:pt x="31837" y="110909"/>
                    <a:pt x="31022" y="111267"/>
                    <a:pt x="30402" y="111854"/>
                  </a:cubicBezTo>
                  <a:lnTo>
                    <a:pt x="4306" y="137950"/>
                  </a:lnTo>
                  <a:cubicBezTo>
                    <a:pt x="1729" y="140201"/>
                    <a:pt x="228" y="143398"/>
                    <a:pt x="98" y="146790"/>
                  </a:cubicBezTo>
                  <a:cubicBezTo>
                    <a:pt x="0" y="150770"/>
                    <a:pt x="2316" y="154391"/>
                    <a:pt x="5970" y="155989"/>
                  </a:cubicBezTo>
                  <a:cubicBezTo>
                    <a:pt x="7111" y="156446"/>
                    <a:pt x="8318" y="156674"/>
                    <a:pt x="9525" y="156674"/>
                  </a:cubicBezTo>
                  <a:cubicBezTo>
                    <a:pt x="13048" y="156511"/>
                    <a:pt x="16343" y="154945"/>
                    <a:pt x="18691" y="152368"/>
                  </a:cubicBezTo>
                  <a:lnTo>
                    <a:pt x="34055" y="137004"/>
                  </a:lnTo>
                  <a:lnTo>
                    <a:pt x="42504" y="137004"/>
                  </a:lnTo>
                  <a:lnTo>
                    <a:pt x="42504" y="146790"/>
                  </a:lnTo>
                  <a:cubicBezTo>
                    <a:pt x="42504" y="148976"/>
                    <a:pt x="42667" y="151161"/>
                    <a:pt x="42993" y="153314"/>
                  </a:cubicBezTo>
                  <a:lnTo>
                    <a:pt x="26194" y="153314"/>
                  </a:lnTo>
                  <a:cubicBezTo>
                    <a:pt x="24400" y="153314"/>
                    <a:pt x="22932" y="154782"/>
                    <a:pt x="22932" y="156576"/>
                  </a:cubicBezTo>
                  <a:lnTo>
                    <a:pt x="22932" y="185934"/>
                  </a:lnTo>
                  <a:cubicBezTo>
                    <a:pt x="22932" y="191349"/>
                    <a:pt x="27303" y="195720"/>
                    <a:pt x="32718" y="195720"/>
                  </a:cubicBezTo>
                  <a:cubicBezTo>
                    <a:pt x="38133" y="195720"/>
                    <a:pt x="42504" y="191349"/>
                    <a:pt x="42504" y="185934"/>
                  </a:cubicBezTo>
                  <a:lnTo>
                    <a:pt x="42504" y="172886"/>
                  </a:lnTo>
                  <a:lnTo>
                    <a:pt x="50104" y="172886"/>
                  </a:lnTo>
                  <a:cubicBezTo>
                    <a:pt x="59042" y="187076"/>
                    <a:pt x="74667" y="195688"/>
                    <a:pt x="91434" y="195720"/>
                  </a:cubicBezTo>
                  <a:lnTo>
                    <a:pt x="104482" y="195720"/>
                  </a:lnTo>
                  <a:cubicBezTo>
                    <a:pt x="121248" y="195688"/>
                    <a:pt x="136873" y="187076"/>
                    <a:pt x="145811" y="172886"/>
                  </a:cubicBezTo>
                  <a:lnTo>
                    <a:pt x="153411" y="172886"/>
                  </a:lnTo>
                  <a:lnTo>
                    <a:pt x="153411" y="185934"/>
                  </a:lnTo>
                  <a:cubicBezTo>
                    <a:pt x="153411" y="191349"/>
                    <a:pt x="157782" y="195720"/>
                    <a:pt x="163197" y="195720"/>
                  </a:cubicBezTo>
                  <a:cubicBezTo>
                    <a:pt x="168612" y="195720"/>
                    <a:pt x="172983" y="191349"/>
                    <a:pt x="172983" y="185934"/>
                  </a:cubicBezTo>
                  <a:lnTo>
                    <a:pt x="172983" y="156576"/>
                  </a:lnTo>
                  <a:cubicBezTo>
                    <a:pt x="172983" y="154782"/>
                    <a:pt x="171515" y="153314"/>
                    <a:pt x="169721" y="153314"/>
                  </a:cubicBezTo>
                  <a:lnTo>
                    <a:pt x="152922" y="153314"/>
                  </a:lnTo>
                  <a:cubicBezTo>
                    <a:pt x="153248" y="151161"/>
                    <a:pt x="153411" y="148976"/>
                    <a:pt x="153411" y="146790"/>
                  </a:cubicBezTo>
                  <a:lnTo>
                    <a:pt x="153411" y="137004"/>
                  </a:lnTo>
                  <a:lnTo>
                    <a:pt x="161860" y="137004"/>
                  </a:lnTo>
                  <a:lnTo>
                    <a:pt x="177191" y="152368"/>
                  </a:lnTo>
                  <a:cubicBezTo>
                    <a:pt x="179572" y="154945"/>
                    <a:pt x="182867" y="156511"/>
                    <a:pt x="186390" y="156674"/>
                  </a:cubicBezTo>
                  <a:cubicBezTo>
                    <a:pt x="187597" y="156674"/>
                    <a:pt x="188804" y="156446"/>
                    <a:pt x="189946" y="155989"/>
                  </a:cubicBezTo>
                  <a:cubicBezTo>
                    <a:pt x="193566" y="154391"/>
                    <a:pt x="195915" y="150770"/>
                    <a:pt x="195817" y="146790"/>
                  </a:cubicBezTo>
                  <a:cubicBezTo>
                    <a:pt x="195687" y="143398"/>
                    <a:pt x="194186" y="140201"/>
                    <a:pt x="191609" y="137950"/>
                  </a:cubicBezTo>
                  <a:lnTo>
                    <a:pt x="165513" y="111854"/>
                  </a:lnTo>
                  <a:cubicBezTo>
                    <a:pt x="164894" y="111267"/>
                    <a:pt x="164078" y="110909"/>
                    <a:pt x="163197" y="110909"/>
                  </a:cubicBezTo>
                  <a:lnTo>
                    <a:pt x="153411" y="110909"/>
                  </a:lnTo>
                  <a:lnTo>
                    <a:pt x="153411" y="96621"/>
                  </a:lnTo>
                  <a:lnTo>
                    <a:pt x="164665" y="91010"/>
                  </a:lnTo>
                  <a:cubicBezTo>
                    <a:pt x="164959" y="90847"/>
                    <a:pt x="165252" y="90619"/>
                    <a:pt x="165481" y="90358"/>
                  </a:cubicBezTo>
                  <a:lnTo>
                    <a:pt x="191577" y="64262"/>
                  </a:lnTo>
                  <a:cubicBezTo>
                    <a:pt x="194154" y="62044"/>
                    <a:pt x="195687" y="58847"/>
                    <a:pt x="195817" y="55455"/>
                  </a:cubicBezTo>
                  <a:cubicBezTo>
                    <a:pt x="195915" y="51475"/>
                    <a:pt x="193599" y="47854"/>
                    <a:pt x="189946" y="46256"/>
                  </a:cubicBezTo>
                  <a:cubicBezTo>
                    <a:pt x="188741" y="45860"/>
                    <a:pt x="187503" y="45669"/>
                    <a:pt x="186276" y="45669"/>
                  </a:cubicBezTo>
                  <a:cubicBezTo>
                    <a:pt x="182849" y="45669"/>
                    <a:pt x="179506" y="47163"/>
                    <a:pt x="177224" y="49877"/>
                  </a:cubicBezTo>
                  <a:lnTo>
                    <a:pt x="161305" y="65828"/>
                  </a:lnTo>
                  <a:lnTo>
                    <a:pt x="153085" y="69905"/>
                  </a:lnTo>
                  <a:cubicBezTo>
                    <a:pt x="151063" y="53498"/>
                    <a:pt x="139711" y="39732"/>
                    <a:pt x="123956" y="34676"/>
                  </a:cubicBezTo>
                  <a:cubicBezTo>
                    <a:pt x="124021" y="33991"/>
                    <a:pt x="124053" y="33306"/>
                    <a:pt x="124053" y="32621"/>
                  </a:cubicBezTo>
                  <a:cubicBezTo>
                    <a:pt x="124053" y="29261"/>
                    <a:pt x="123401" y="25934"/>
                    <a:pt x="122129" y="22835"/>
                  </a:cubicBezTo>
                  <a:lnTo>
                    <a:pt x="127315" y="22835"/>
                  </a:lnTo>
                  <a:cubicBezTo>
                    <a:pt x="128196" y="22835"/>
                    <a:pt x="129012" y="22476"/>
                    <a:pt x="129631" y="21889"/>
                  </a:cubicBezTo>
                  <a:lnTo>
                    <a:pt x="136155" y="15365"/>
                  </a:lnTo>
                  <a:lnTo>
                    <a:pt x="131523" y="10733"/>
                  </a:lnTo>
                  <a:lnTo>
                    <a:pt x="125978" y="16311"/>
                  </a:lnTo>
                  <a:lnTo>
                    <a:pt x="118312" y="16311"/>
                  </a:lnTo>
                  <a:cubicBezTo>
                    <a:pt x="116420" y="13995"/>
                    <a:pt x="114202" y="12038"/>
                    <a:pt x="111691" y="10472"/>
                  </a:cubicBezTo>
                  <a:lnTo>
                    <a:pt x="113322" y="8841"/>
                  </a:lnTo>
                  <a:cubicBezTo>
                    <a:pt x="113909" y="8221"/>
                    <a:pt x="114268" y="7406"/>
                    <a:pt x="114268" y="6525"/>
                  </a:cubicBezTo>
                  <a:lnTo>
                    <a:pt x="114268" y="1"/>
                  </a:lnTo>
                  <a:lnTo>
                    <a:pt x="107744" y="1"/>
                  </a:lnTo>
                  <a:lnTo>
                    <a:pt x="107744" y="5188"/>
                  </a:lnTo>
                  <a:lnTo>
                    <a:pt x="105330" y="7601"/>
                  </a:lnTo>
                  <a:cubicBezTo>
                    <a:pt x="102930" y="6880"/>
                    <a:pt x="100454" y="6525"/>
                    <a:pt x="97982" y="6525"/>
                  </a:cubicBezTo>
                  <a:cubicBezTo>
                    <a:pt x="94639" y="6525"/>
                    <a:pt x="91303" y="7174"/>
                    <a:pt x="88172" y="8450"/>
                  </a:cubicBezTo>
                  <a:lnTo>
                    <a:pt x="84910" y="5188"/>
                  </a:lnTo>
                  <a:lnTo>
                    <a:pt x="84910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19"/>
            <p:cNvSpPr/>
            <p:nvPr/>
          </p:nvSpPr>
          <p:spPr>
            <a:xfrm>
              <a:off x="4452600" y="42340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0" y="0"/>
                  </a:moveTo>
                  <a:lnTo>
                    <a:pt x="0" y="6524"/>
                  </a:lnTo>
                  <a:lnTo>
                    <a:pt x="6524" y="6524"/>
                  </a:lnTo>
                  <a:lnTo>
                    <a:pt x="6524" y="0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19"/>
            <p:cNvSpPr/>
            <p:nvPr/>
          </p:nvSpPr>
          <p:spPr>
            <a:xfrm>
              <a:off x="4207950" y="45602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0"/>
                  </a:moveTo>
                  <a:lnTo>
                    <a:pt x="1" y="6524"/>
                  </a:lnTo>
                  <a:lnTo>
                    <a:pt x="6524" y="6524"/>
                  </a:lnTo>
                  <a:lnTo>
                    <a:pt x="6524" y="0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19"/>
            <p:cNvSpPr/>
            <p:nvPr/>
          </p:nvSpPr>
          <p:spPr>
            <a:xfrm>
              <a:off x="2740050" y="39078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0"/>
                  </a:moveTo>
                  <a:lnTo>
                    <a:pt x="1" y="6524"/>
                  </a:lnTo>
                  <a:lnTo>
                    <a:pt x="6525" y="6524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" name="Google Shape;197;p19"/>
          <p:cNvGrpSpPr/>
          <p:nvPr/>
        </p:nvGrpSpPr>
        <p:grpSpPr>
          <a:xfrm>
            <a:off x="5895866" y="3203921"/>
            <a:ext cx="325202" cy="366977"/>
            <a:chOff x="1666050" y="401200"/>
            <a:chExt cx="4336025" cy="4893025"/>
          </a:xfrm>
        </p:grpSpPr>
        <p:sp>
          <p:nvSpPr>
            <p:cNvPr id="198" name="Google Shape;198;p19"/>
            <p:cNvSpPr/>
            <p:nvPr/>
          </p:nvSpPr>
          <p:spPr>
            <a:xfrm>
              <a:off x="1666050" y="401200"/>
              <a:ext cx="4336025" cy="4893025"/>
            </a:xfrm>
            <a:custGeom>
              <a:rect b="b" l="l" r="r" t="t"/>
              <a:pathLst>
                <a:path extrusionOk="0" h="195721" w="173441">
                  <a:moveTo>
                    <a:pt x="85367" y="7079"/>
                  </a:moveTo>
                  <a:cubicBezTo>
                    <a:pt x="88139" y="8091"/>
                    <a:pt x="90325" y="10276"/>
                    <a:pt x="91303" y="13049"/>
                  </a:cubicBezTo>
                  <a:lnTo>
                    <a:pt x="85367" y="13049"/>
                  </a:lnTo>
                  <a:lnTo>
                    <a:pt x="85367" y="7079"/>
                  </a:lnTo>
                  <a:close/>
                  <a:moveTo>
                    <a:pt x="91891" y="19573"/>
                  </a:moveTo>
                  <a:lnTo>
                    <a:pt x="91891" y="45669"/>
                  </a:lnTo>
                  <a:lnTo>
                    <a:pt x="85367" y="45669"/>
                  </a:lnTo>
                  <a:lnTo>
                    <a:pt x="85367" y="19573"/>
                  </a:lnTo>
                  <a:close/>
                  <a:moveTo>
                    <a:pt x="98415" y="20388"/>
                  </a:moveTo>
                  <a:cubicBezTo>
                    <a:pt x="100078" y="21106"/>
                    <a:pt x="101546" y="22215"/>
                    <a:pt x="102655" y="23650"/>
                  </a:cubicBezTo>
                  <a:cubicBezTo>
                    <a:pt x="106178" y="28021"/>
                    <a:pt x="107124" y="35622"/>
                    <a:pt x="105493" y="45669"/>
                  </a:cubicBezTo>
                  <a:lnTo>
                    <a:pt x="98415" y="45669"/>
                  </a:lnTo>
                  <a:lnTo>
                    <a:pt x="98415" y="20388"/>
                  </a:lnTo>
                  <a:close/>
                  <a:moveTo>
                    <a:pt x="98415" y="6753"/>
                  </a:moveTo>
                  <a:cubicBezTo>
                    <a:pt x="109636" y="8384"/>
                    <a:pt x="117986" y="18007"/>
                    <a:pt x="117986" y="29359"/>
                  </a:cubicBezTo>
                  <a:lnTo>
                    <a:pt x="117986" y="45669"/>
                  </a:lnTo>
                  <a:lnTo>
                    <a:pt x="112050" y="45669"/>
                  </a:lnTo>
                  <a:cubicBezTo>
                    <a:pt x="113811" y="33991"/>
                    <a:pt x="112343" y="25151"/>
                    <a:pt x="107613" y="19410"/>
                  </a:cubicBezTo>
                  <a:cubicBezTo>
                    <a:pt x="105265" y="16507"/>
                    <a:pt x="102035" y="14452"/>
                    <a:pt x="98415" y="13538"/>
                  </a:cubicBezTo>
                  <a:lnTo>
                    <a:pt x="98415" y="6753"/>
                  </a:lnTo>
                  <a:close/>
                  <a:moveTo>
                    <a:pt x="118084" y="52193"/>
                  </a:moveTo>
                  <a:cubicBezTo>
                    <a:pt x="118117" y="59434"/>
                    <a:pt x="117204" y="77995"/>
                    <a:pt x="107842" y="88009"/>
                  </a:cubicBezTo>
                  <a:cubicBezTo>
                    <a:pt x="103910" y="92222"/>
                    <a:pt x="98427" y="94613"/>
                    <a:pt x="92676" y="94613"/>
                  </a:cubicBezTo>
                  <a:cubicBezTo>
                    <a:pt x="92414" y="94613"/>
                    <a:pt x="92153" y="94608"/>
                    <a:pt x="91891" y="94599"/>
                  </a:cubicBezTo>
                  <a:cubicBezTo>
                    <a:pt x="90096" y="94599"/>
                    <a:pt x="88629" y="96066"/>
                    <a:pt x="88629" y="97861"/>
                  </a:cubicBezTo>
                  <a:lnTo>
                    <a:pt x="88629" y="143528"/>
                  </a:lnTo>
                  <a:lnTo>
                    <a:pt x="72319" y="143528"/>
                  </a:lnTo>
                  <a:lnTo>
                    <a:pt x="72319" y="114170"/>
                  </a:lnTo>
                  <a:cubicBezTo>
                    <a:pt x="72319" y="102884"/>
                    <a:pt x="64294" y="92217"/>
                    <a:pt x="52877" y="87357"/>
                  </a:cubicBezTo>
                  <a:cubicBezTo>
                    <a:pt x="56596" y="86835"/>
                    <a:pt x="60217" y="85889"/>
                    <a:pt x="63740" y="84584"/>
                  </a:cubicBezTo>
                  <a:lnTo>
                    <a:pt x="61326" y="78517"/>
                  </a:lnTo>
                  <a:cubicBezTo>
                    <a:pt x="53658" y="81588"/>
                    <a:pt x="41139" y="82363"/>
                    <a:pt x="30464" y="82363"/>
                  </a:cubicBezTo>
                  <a:cubicBezTo>
                    <a:pt x="22656" y="82363"/>
                    <a:pt x="15835" y="81948"/>
                    <a:pt x="12624" y="81714"/>
                  </a:cubicBezTo>
                  <a:lnTo>
                    <a:pt x="8351" y="71047"/>
                  </a:lnTo>
                  <a:lnTo>
                    <a:pt x="18104" y="69416"/>
                  </a:lnTo>
                  <a:lnTo>
                    <a:pt x="20290" y="76038"/>
                  </a:lnTo>
                  <a:lnTo>
                    <a:pt x="26488" y="73983"/>
                  </a:lnTo>
                  <a:lnTo>
                    <a:pt x="24628" y="68340"/>
                  </a:lnTo>
                  <a:lnTo>
                    <a:pt x="63087" y="61913"/>
                  </a:lnTo>
                  <a:cubicBezTo>
                    <a:pt x="63968" y="61783"/>
                    <a:pt x="64751" y="61261"/>
                    <a:pt x="65273" y="60511"/>
                  </a:cubicBezTo>
                  <a:cubicBezTo>
                    <a:pt x="69252" y="55259"/>
                    <a:pt x="75483" y="52193"/>
                    <a:pt x="82105" y="52193"/>
                  </a:cubicBezTo>
                  <a:close/>
                  <a:moveTo>
                    <a:pt x="49485" y="93033"/>
                  </a:moveTo>
                  <a:cubicBezTo>
                    <a:pt x="58031" y="96458"/>
                    <a:pt x="65795" y="104482"/>
                    <a:pt x="65795" y="114170"/>
                  </a:cubicBezTo>
                  <a:lnTo>
                    <a:pt x="65795" y="150052"/>
                  </a:lnTo>
                  <a:lnTo>
                    <a:pt x="49485" y="150052"/>
                  </a:lnTo>
                  <a:lnTo>
                    <a:pt x="49485" y="93033"/>
                  </a:lnTo>
                  <a:close/>
                  <a:moveTo>
                    <a:pt x="127772" y="52193"/>
                  </a:moveTo>
                  <a:cubicBezTo>
                    <a:pt x="140364" y="52193"/>
                    <a:pt x="150606" y="62435"/>
                    <a:pt x="150606" y="75027"/>
                  </a:cubicBezTo>
                  <a:lnTo>
                    <a:pt x="150606" y="150052"/>
                  </a:lnTo>
                  <a:lnTo>
                    <a:pt x="113550" y="150052"/>
                  </a:lnTo>
                  <a:cubicBezTo>
                    <a:pt x="108364" y="145844"/>
                    <a:pt x="101872" y="143528"/>
                    <a:pt x="95153" y="143528"/>
                  </a:cubicBezTo>
                  <a:lnTo>
                    <a:pt x="95153" y="100959"/>
                  </a:lnTo>
                  <a:cubicBezTo>
                    <a:pt x="101840" y="100438"/>
                    <a:pt x="108070" y="97404"/>
                    <a:pt x="112604" y="92478"/>
                  </a:cubicBezTo>
                  <a:cubicBezTo>
                    <a:pt x="118313" y="85628"/>
                    <a:pt x="121999" y="77343"/>
                    <a:pt x="123238" y="68503"/>
                  </a:cubicBezTo>
                  <a:lnTo>
                    <a:pt x="124510" y="68503"/>
                  </a:lnTo>
                  <a:cubicBezTo>
                    <a:pt x="129925" y="68503"/>
                    <a:pt x="134296" y="72874"/>
                    <a:pt x="134296" y="78289"/>
                  </a:cubicBezTo>
                  <a:lnTo>
                    <a:pt x="134296" y="117432"/>
                  </a:lnTo>
                  <a:lnTo>
                    <a:pt x="140820" y="117432"/>
                  </a:lnTo>
                  <a:lnTo>
                    <a:pt x="140820" y="78289"/>
                  </a:lnTo>
                  <a:cubicBezTo>
                    <a:pt x="140820" y="69286"/>
                    <a:pt x="133513" y="61979"/>
                    <a:pt x="124510" y="61979"/>
                  </a:cubicBezTo>
                  <a:lnTo>
                    <a:pt x="124152" y="61979"/>
                  </a:lnTo>
                  <a:cubicBezTo>
                    <a:pt x="124478" y="58717"/>
                    <a:pt x="124608" y="55455"/>
                    <a:pt x="124608" y="52193"/>
                  </a:cubicBezTo>
                  <a:close/>
                  <a:moveTo>
                    <a:pt x="65795" y="156576"/>
                  </a:moveTo>
                  <a:lnTo>
                    <a:pt x="65795" y="163100"/>
                  </a:lnTo>
                  <a:lnTo>
                    <a:pt x="49485" y="163100"/>
                  </a:lnTo>
                  <a:lnTo>
                    <a:pt x="49485" y="156576"/>
                  </a:lnTo>
                  <a:close/>
                  <a:moveTo>
                    <a:pt x="150606" y="156576"/>
                  </a:moveTo>
                  <a:lnTo>
                    <a:pt x="150606" y="163100"/>
                  </a:lnTo>
                  <a:lnTo>
                    <a:pt x="122814" y="163100"/>
                  </a:lnTo>
                  <a:cubicBezTo>
                    <a:pt x="121999" y="160784"/>
                    <a:pt x="120890" y="158599"/>
                    <a:pt x="119552" y="156576"/>
                  </a:cubicBezTo>
                  <a:close/>
                  <a:moveTo>
                    <a:pt x="95153" y="150052"/>
                  </a:moveTo>
                  <a:cubicBezTo>
                    <a:pt x="97893" y="150052"/>
                    <a:pt x="100633" y="150574"/>
                    <a:pt x="103210" y="151553"/>
                  </a:cubicBezTo>
                  <a:cubicBezTo>
                    <a:pt x="100321" y="158537"/>
                    <a:pt x="93509" y="163111"/>
                    <a:pt x="85990" y="163111"/>
                  </a:cubicBezTo>
                  <a:cubicBezTo>
                    <a:pt x="85783" y="163111"/>
                    <a:pt x="85575" y="163107"/>
                    <a:pt x="85367" y="163100"/>
                  </a:cubicBezTo>
                  <a:cubicBezTo>
                    <a:pt x="85164" y="163107"/>
                    <a:pt x="84963" y="163111"/>
                    <a:pt x="84761" y="163111"/>
                  </a:cubicBezTo>
                  <a:cubicBezTo>
                    <a:pt x="80148" y="163111"/>
                    <a:pt x="75694" y="161331"/>
                    <a:pt x="72319" y="158175"/>
                  </a:cubicBezTo>
                  <a:lnTo>
                    <a:pt x="72319" y="150052"/>
                  </a:lnTo>
                  <a:close/>
                  <a:moveTo>
                    <a:pt x="42961" y="150052"/>
                  </a:moveTo>
                  <a:lnTo>
                    <a:pt x="42961" y="176148"/>
                  </a:lnTo>
                  <a:lnTo>
                    <a:pt x="29913" y="176148"/>
                  </a:lnTo>
                  <a:lnTo>
                    <a:pt x="29913" y="159838"/>
                  </a:lnTo>
                  <a:cubicBezTo>
                    <a:pt x="29913" y="154423"/>
                    <a:pt x="34284" y="150052"/>
                    <a:pt x="39699" y="150052"/>
                  </a:cubicBezTo>
                  <a:close/>
                  <a:moveTo>
                    <a:pt x="65795" y="169624"/>
                  </a:moveTo>
                  <a:lnTo>
                    <a:pt x="65795" y="176148"/>
                  </a:lnTo>
                  <a:lnTo>
                    <a:pt x="49485" y="176148"/>
                  </a:lnTo>
                  <a:lnTo>
                    <a:pt x="49485" y="169624"/>
                  </a:lnTo>
                  <a:close/>
                  <a:moveTo>
                    <a:pt x="150606" y="169624"/>
                  </a:moveTo>
                  <a:lnTo>
                    <a:pt x="150606" y="176148"/>
                  </a:lnTo>
                  <a:lnTo>
                    <a:pt x="124608" y="176148"/>
                  </a:lnTo>
                  <a:lnTo>
                    <a:pt x="124608" y="172886"/>
                  </a:lnTo>
                  <a:cubicBezTo>
                    <a:pt x="124608" y="171810"/>
                    <a:pt x="124543" y="170701"/>
                    <a:pt x="124380" y="169624"/>
                  </a:cubicBezTo>
                  <a:close/>
                  <a:moveTo>
                    <a:pt x="157130" y="150052"/>
                  </a:moveTo>
                  <a:cubicBezTo>
                    <a:pt x="162545" y="150052"/>
                    <a:pt x="166916" y="154423"/>
                    <a:pt x="166916" y="159838"/>
                  </a:cubicBezTo>
                  <a:lnTo>
                    <a:pt x="166916" y="176148"/>
                  </a:lnTo>
                  <a:lnTo>
                    <a:pt x="157130" y="176148"/>
                  </a:lnTo>
                  <a:lnTo>
                    <a:pt x="157130" y="150052"/>
                  </a:lnTo>
                  <a:close/>
                  <a:moveTo>
                    <a:pt x="108918" y="154717"/>
                  </a:moveTo>
                  <a:cubicBezTo>
                    <a:pt x="111299" y="156511"/>
                    <a:pt x="113289" y="158762"/>
                    <a:pt x="114790" y="161306"/>
                  </a:cubicBezTo>
                  <a:cubicBezTo>
                    <a:pt x="107746" y="170847"/>
                    <a:pt x="96722" y="176151"/>
                    <a:pt x="85366" y="176151"/>
                  </a:cubicBezTo>
                  <a:cubicBezTo>
                    <a:pt x="80997" y="176151"/>
                    <a:pt x="76578" y="175366"/>
                    <a:pt x="72319" y="173734"/>
                  </a:cubicBezTo>
                  <a:lnTo>
                    <a:pt x="72319" y="166330"/>
                  </a:lnTo>
                  <a:cubicBezTo>
                    <a:pt x="76191" y="168488"/>
                    <a:pt x="80556" y="169627"/>
                    <a:pt x="84996" y="169627"/>
                  </a:cubicBezTo>
                  <a:cubicBezTo>
                    <a:pt x="85119" y="169627"/>
                    <a:pt x="85243" y="169626"/>
                    <a:pt x="85367" y="169624"/>
                  </a:cubicBezTo>
                  <a:cubicBezTo>
                    <a:pt x="85583" y="169630"/>
                    <a:pt x="85800" y="169633"/>
                    <a:pt x="86016" y="169633"/>
                  </a:cubicBezTo>
                  <a:cubicBezTo>
                    <a:pt x="95908" y="169633"/>
                    <a:pt x="104928" y="163815"/>
                    <a:pt x="108918" y="154717"/>
                  </a:cubicBezTo>
                  <a:close/>
                  <a:moveTo>
                    <a:pt x="42961" y="182672"/>
                  </a:moveTo>
                  <a:lnTo>
                    <a:pt x="42961" y="189196"/>
                  </a:lnTo>
                  <a:lnTo>
                    <a:pt x="29913" y="189196"/>
                  </a:lnTo>
                  <a:lnTo>
                    <a:pt x="29913" y="182672"/>
                  </a:lnTo>
                  <a:close/>
                  <a:moveTo>
                    <a:pt x="117497" y="168352"/>
                  </a:moveTo>
                  <a:cubicBezTo>
                    <a:pt x="117530" y="168548"/>
                    <a:pt x="117595" y="168744"/>
                    <a:pt x="117628" y="168939"/>
                  </a:cubicBezTo>
                  <a:cubicBezTo>
                    <a:pt x="117856" y="170244"/>
                    <a:pt x="117986" y="171581"/>
                    <a:pt x="117986" y="172886"/>
                  </a:cubicBezTo>
                  <a:lnTo>
                    <a:pt x="117986" y="179410"/>
                  </a:lnTo>
                  <a:cubicBezTo>
                    <a:pt x="117986" y="181204"/>
                    <a:pt x="119454" y="182672"/>
                    <a:pt x="121248" y="182672"/>
                  </a:cubicBezTo>
                  <a:lnTo>
                    <a:pt x="147344" y="182672"/>
                  </a:lnTo>
                  <a:lnTo>
                    <a:pt x="147344" y="189196"/>
                  </a:lnTo>
                  <a:lnTo>
                    <a:pt x="49485" y="189196"/>
                  </a:lnTo>
                  <a:lnTo>
                    <a:pt x="49485" y="182672"/>
                  </a:lnTo>
                  <a:lnTo>
                    <a:pt x="69057" y="182672"/>
                  </a:lnTo>
                  <a:cubicBezTo>
                    <a:pt x="70394" y="182672"/>
                    <a:pt x="71601" y="181857"/>
                    <a:pt x="72090" y="180585"/>
                  </a:cubicBezTo>
                  <a:cubicBezTo>
                    <a:pt x="76440" y="181985"/>
                    <a:pt x="80903" y="182664"/>
                    <a:pt x="85326" y="182664"/>
                  </a:cubicBezTo>
                  <a:cubicBezTo>
                    <a:pt x="97385" y="182664"/>
                    <a:pt x="109144" y="177613"/>
                    <a:pt x="117497" y="168352"/>
                  </a:cubicBezTo>
                  <a:close/>
                  <a:moveTo>
                    <a:pt x="166916" y="182672"/>
                  </a:moveTo>
                  <a:lnTo>
                    <a:pt x="166916" y="189196"/>
                  </a:lnTo>
                  <a:lnTo>
                    <a:pt x="153868" y="189196"/>
                  </a:lnTo>
                  <a:lnTo>
                    <a:pt x="153868" y="182672"/>
                  </a:lnTo>
                  <a:close/>
                  <a:moveTo>
                    <a:pt x="82105" y="1"/>
                  </a:moveTo>
                  <a:cubicBezTo>
                    <a:pt x="80310" y="1"/>
                    <a:pt x="78843" y="1469"/>
                    <a:pt x="78843" y="3263"/>
                  </a:cubicBezTo>
                  <a:lnTo>
                    <a:pt x="78843" y="45897"/>
                  </a:lnTo>
                  <a:cubicBezTo>
                    <a:pt x="71764" y="46745"/>
                    <a:pt x="65305" y="50236"/>
                    <a:pt x="60739" y="55683"/>
                  </a:cubicBezTo>
                  <a:lnTo>
                    <a:pt x="3295" y="65273"/>
                  </a:lnTo>
                  <a:cubicBezTo>
                    <a:pt x="1240" y="65632"/>
                    <a:pt x="0" y="67785"/>
                    <a:pt x="783" y="69710"/>
                  </a:cubicBezTo>
                  <a:lnTo>
                    <a:pt x="7307" y="86020"/>
                  </a:lnTo>
                  <a:cubicBezTo>
                    <a:pt x="7764" y="87161"/>
                    <a:pt x="8808" y="87944"/>
                    <a:pt x="10015" y="88075"/>
                  </a:cubicBezTo>
                  <a:lnTo>
                    <a:pt x="10080" y="88075"/>
                  </a:lnTo>
                  <a:lnTo>
                    <a:pt x="42635" y="91337"/>
                  </a:lnTo>
                  <a:cubicBezTo>
                    <a:pt x="42732" y="91337"/>
                    <a:pt x="42863" y="91369"/>
                    <a:pt x="42961" y="91402"/>
                  </a:cubicBezTo>
                  <a:lnTo>
                    <a:pt x="42961" y="143528"/>
                  </a:lnTo>
                  <a:lnTo>
                    <a:pt x="39699" y="143528"/>
                  </a:lnTo>
                  <a:cubicBezTo>
                    <a:pt x="30696" y="143528"/>
                    <a:pt x="23389" y="150835"/>
                    <a:pt x="23389" y="159838"/>
                  </a:cubicBezTo>
                  <a:lnTo>
                    <a:pt x="23389" y="192458"/>
                  </a:lnTo>
                  <a:cubicBezTo>
                    <a:pt x="23389" y="194252"/>
                    <a:pt x="24857" y="195720"/>
                    <a:pt x="26651" y="195720"/>
                  </a:cubicBezTo>
                  <a:lnTo>
                    <a:pt x="170178" y="195720"/>
                  </a:lnTo>
                  <a:cubicBezTo>
                    <a:pt x="171972" y="195720"/>
                    <a:pt x="173440" y="194252"/>
                    <a:pt x="173440" y="192458"/>
                  </a:cubicBezTo>
                  <a:lnTo>
                    <a:pt x="173440" y="159838"/>
                  </a:lnTo>
                  <a:cubicBezTo>
                    <a:pt x="173440" y="150835"/>
                    <a:pt x="166133" y="143528"/>
                    <a:pt x="157130" y="143528"/>
                  </a:cubicBezTo>
                  <a:lnTo>
                    <a:pt x="157130" y="75027"/>
                  </a:lnTo>
                  <a:cubicBezTo>
                    <a:pt x="157098" y="58815"/>
                    <a:pt x="143984" y="45701"/>
                    <a:pt x="127772" y="45669"/>
                  </a:cubicBezTo>
                  <a:lnTo>
                    <a:pt x="124510" y="45669"/>
                  </a:lnTo>
                  <a:lnTo>
                    <a:pt x="124510" y="29359"/>
                  </a:lnTo>
                  <a:cubicBezTo>
                    <a:pt x="124478" y="13147"/>
                    <a:pt x="111365" y="34"/>
                    <a:pt x="95153" y="1"/>
                  </a:cubicBezTo>
                  <a:cubicBezTo>
                    <a:pt x="93358" y="1"/>
                    <a:pt x="91891" y="1469"/>
                    <a:pt x="91891" y="3263"/>
                  </a:cubicBezTo>
                  <a:lnTo>
                    <a:pt x="91891" y="3361"/>
                  </a:lnTo>
                  <a:cubicBezTo>
                    <a:pt x="89085" y="1175"/>
                    <a:pt x="85660" y="1"/>
                    <a:pt x="82105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19"/>
            <p:cNvSpPr/>
            <p:nvPr/>
          </p:nvSpPr>
          <p:spPr>
            <a:xfrm>
              <a:off x="3555550" y="1869100"/>
              <a:ext cx="822050" cy="489325"/>
            </a:xfrm>
            <a:custGeom>
              <a:rect b="b" l="l" r="r" t="t"/>
              <a:pathLst>
                <a:path extrusionOk="0" h="19573" w="32882">
                  <a:moveTo>
                    <a:pt x="16311" y="6525"/>
                  </a:moveTo>
                  <a:cubicBezTo>
                    <a:pt x="19312" y="6720"/>
                    <a:pt x="22149" y="7862"/>
                    <a:pt x="24466" y="9787"/>
                  </a:cubicBezTo>
                  <a:cubicBezTo>
                    <a:pt x="22149" y="11711"/>
                    <a:pt x="19312" y="12853"/>
                    <a:pt x="16311" y="13049"/>
                  </a:cubicBezTo>
                  <a:cubicBezTo>
                    <a:pt x="9982" y="13049"/>
                    <a:pt x="6525" y="10602"/>
                    <a:pt x="6525" y="9787"/>
                  </a:cubicBezTo>
                  <a:cubicBezTo>
                    <a:pt x="6525" y="8971"/>
                    <a:pt x="9982" y="6525"/>
                    <a:pt x="16311" y="6525"/>
                  </a:cubicBezTo>
                  <a:close/>
                  <a:moveTo>
                    <a:pt x="16311" y="1"/>
                  </a:moveTo>
                  <a:cubicBezTo>
                    <a:pt x="7014" y="1"/>
                    <a:pt x="1" y="4209"/>
                    <a:pt x="1" y="9787"/>
                  </a:cubicBezTo>
                  <a:cubicBezTo>
                    <a:pt x="1" y="15365"/>
                    <a:pt x="7014" y="19573"/>
                    <a:pt x="16311" y="19573"/>
                  </a:cubicBezTo>
                  <a:cubicBezTo>
                    <a:pt x="22247" y="19083"/>
                    <a:pt x="27760" y="16376"/>
                    <a:pt x="31772" y="11972"/>
                  </a:cubicBezTo>
                  <a:cubicBezTo>
                    <a:pt x="32881" y="10733"/>
                    <a:pt x="32881" y="8841"/>
                    <a:pt x="31772" y="7601"/>
                  </a:cubicBezTo>
                  <a:cubicBezTo>
                    <a:pt x="27760" y="3197"/>
                    <a:pt x="22247" y="490"/>
                    <a:pt x="16311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19"/>
            <p:cNvSpPr/>
            <p:nvPr/>
          </p:nvSpPr>
          <p:spPr>
            <a:xfrm>
              <a:off x="5023450" y="350010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0" y="0"/>
                  </a:moveTo>
                  <a:lnTo>
                    <a:pt x="0" y="6524"/>
                  </a:lnTo>
                  <a:lnTo>
                    <a:pt x="6524" y="6524"/>
                  </a:lnTo>
                  <a:lnTo>
                    <a:pt x="6524" y="0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" name="Google Shape;201;p19"/>
          <p:cNvGrpSpPr/>
          <p:nvPr/>
        </p:nvGrpSpPr>
        <p:grpSpPr>
          <a:xfrm>
            <a:off x="4449674" y="1897353"/>
            <a:ext cx="244652" cy="367007"/>
            <a:chOff x="2169200" y="400800"/>
            <a:chExt cx="3262025" cy="4893425"/>
          </a:xfrm>
        </p:grpSpPr>
        <p:sp>
          <p:nvSpPr>
            <p:cNvPr id="202" name="Google Shape;202;p19"/>
            <p:cNvSpPr/>
            <p:nvPr/>
          </p:nvSpPr>
          <p:spPr>
            <a:xfrm>
              <a:off x="2169200" y="400800"/>
              <a:ext cx="3262025" cy="4893425"/>
            </a:xfrm>
            <a:custGeom>
              <a:rect b="b" l="l" r="r" t="t"/>
              <a:pathLst>
                <a:path extrusionOk="0" h="195737" w="130481">
                  <a:moveTo>
                    <a:pt x="46288" y="19752"/>
                  </a:moveTo>
                  <a:lnTo>
                    <a:pt x="48865" y="32637"/>
                  </a:lnTo>
                  <a:lnTo>
                    <a:pt x="24596" y="32637"/>
                  </a:lnTo>
                  <a:cubicBezTo>
                    <a:pt x="29000" y="24743"/>
                    <a:pt x="37253" y="19850"/>
                    <a:pt x="46288" y="19752"/>
                  </a:cubicBezTo>
                  <a:close/>
                  <a:moveTo>
                    <a:pt x="84193" y="19752"/>
                  </a:moveTo>
                  <a:cubicBezTo>
                    <a:pt x="93228" y="19850"/>
                    <a:pt x="101481" y="24743"/>
                    <a:pt x="105885" y="32637"/>
                  </a:cubicBezTo>
                  <a:lnTo>
                    <a:pt x="81616" y="32637"/>
                  </a:lnTo>
                  <a:lnTo>
                    <a:pt x="84193" y="19752"/>
                  </a:lnTo>
                  <a:close/>
                  <a:moveTo>
                    <a:pt x="50170" y="39161"/>
                  </a:moveTo>
                  <a:lnTo>
                    <a:pt x="51475" y="45685"/>
                  </a:lnTo>
                  <a:lnTo>
                    <a:pt x="20323" y="45685"/>
                  </a:lnTo>
                  <a:cubicBezTo>
                    <a:pt x="20682" y="43467"/>
                    <a:pt x="21171" y="41281"/>
                    <a:pt x="21856" y="39161"/>
                  </a:cubicBezTo>
                  <a:close/>
                  <a:moveTo>
                    <a:pt x="65241" y="7454"/>
                  </a:moveTo>
                  <a:lnTo>
                    <a:pt x="77962" y="17632"/>
                  </a:lnTo>
                  <a:lnTo>
                    <a:pt x="72352" y="45685"/>
                  </a:lnTo>
                  <a:lnTo>
                    <a:pt x="58129" y="45685"/>
                  </a:lnTo>
                  <a:lnTo>
                    <a:pt x="52519" y="17632"/>
                  </a:lnTo>
                  <a:lnTo>
                    <a:pt x="65241" y="7454"/>
                  </a:lnTo>
                  <a:close/>
                  <a:moveTo>
                    <a:pt x="108625" y="39161"/>
                  </a:moveTo>
                  <a:cubicBezTo>
                    <a:pt x="109277" y="41281"/>
                    <a:pt x="109799" y="43467"/>
                    <a:pt x="110158" y="45685"/>
                  </a:cubicBezTo>
                  <a:lnTo>
                    <a:pt x="79006" y="45685"/>
                  </a:lnTo>
                  <a:lnTo>
                    <a:pt x="80311" y="39161"/>
                  </a:lnTo>
                  <a:close/>
                  <a:moveTo>
                    <a:pt x="32621" y="52209"/>
                  </a:moveTo>
                  <a:lnTo>
                    <a:pt x="32621" y="78305"/>
                  </a:lnTo>
                  <a:lnTo>
                    <a:pt x="26097" y="78305"/>
                  </a:lnTo>
                  <a:lnTo>
                    <a:pt x="26097" y="84829"/>
                  </a:lnTo>
                  <a:lnTo>
                    <a:pt x="32621" y="84829"/>
                  </a:lnTo>
                  <a:lnTo>
                    <a:pt x="32621" y="91353"/>
                  </a:lnTo>
                  <a:lnTo>
                    <a:pt x="19573" y="91353"/>
                  </a:lnTo>
                  <a:lnTo>
                    <a:pt x="19573" y="71781"/>
                  </a:lnTo>
                  <a:lnTo>
                    <a:pt x="26097" y="71781"/>
                  </a:lnTo>
                  <a:lnTo>
                    <a:pt x="26097" y="65257"/>
                  </a:lnTo>
                  <a:lnTo>
                    <a:pt x="19573" y="65257"/>
                  </a:lnTo>
                  <a:cubicBezTo>
                    <a:pt x="19573" y="65257"/>
                    <a:pt x="19605" y="53350"/>
                    <a:pt x="19671" y="52209"/>
                  </a:cubicBezTo>
                  <a:close/>
                  <a:moveTo>
                    <a:pt x="110811" y="52209"/>
                  </a:moveTo>
                  <a:cubicBezTo>
                    <a:pt x="110876" y="53350"/>
                    <a:pt x="110908" y="65257"/>
                    <a:pt x="110908" y="65257"/>
                  </a:cubicBezTo>
                  <a:lnTo>
                    <a:pt x="104384" y="65257"/>
                  </a:lnTo>
                  <a:lnTo>
                    <a:pt x="104384" y="71781"/>
                  </a:lnTo>
                  <a:lnTo>
                    <a:pt x="110908" y="71781"/>
                  </a:lnTo>
                  <a:lnTo>
                    <a:pt x="110908" y="91353"/>
                  </a:lnTo>
                  <a:lnTo>
                    <a:pt x="97860" y="91353"/>
                  </a:lnTo>
                  <a:lnTo>
                    <a:pt x="97860" y="84829"/>
                  </a:lnTo>
                  <a:lnTo>
                    <a:pt x="104384" y="84829"/>
                  </a:lnTo>
                  <a:lnTo>
                    <a:pt x="104384" y="78305"/>
                  </a:lnTo>
                  <a:lnTo>
                    <a:pt x="97860" y="78305"/>
                  </a:lnTo>
                  <a:lnTo>
                    <a:pt x="97860" y="52209"/>
                  </a:lnTo>
                  <a:close/>
                  <a:moveTo>
                    <a:pt x="32621" y="97877"/>
                  </a:moveTo>
                  <a:lnTo>
                    <a:pt x="32621" y="104401"/>
                  </a:lnTo>
                  <a:lnTo>
                    <a:pt x="19573" y="104401"/>
                  </a:lnTo>
                  <a:lnTo>
                    <a:pt x="19573" y="97877"/>
                  </a:lnTo>
                  <a:close/>
                  <a:moveTo>
                    <a:pt x="91336" y="52209"/>
                  </a:moveTo>
                  <a:lnTo>
                    <a:pt x="91336" y="58733"/>
                  </a:lnTo>
                  <a:lnTo>
                    <a:pt x="81551" y="58733"/>
                  </a:lnTo>
                  <a:cubicBezTo>
                    <a:pt x="81192" y="58733"/>
                    <a:pt x="80865" y="58798"/>
                    <a:pt x="80507" y="58896"/>
                  </a:cubicBezTo>
                  <a:lnTo>
                    <a:pt x="70721" y="62158"/>
                  </a:lnTo>
                  <a:cubicBezTo>
                    <a:pt x="69024" y="62745"/>
                    <a:pt x="68111" y="64572"/>
                    <a:pt x="68666" y="66301"/>
                  </a:cubicBezTo>
                  <a:cubicBezTo>
                    <a:pt x="69108" y="67654"/>
                    <a:pt x="70382" y="68530"/>
                    <a:pt x="71757" y="68530"/>
                  </a:cubicBezTo>
                  <a:cubicBezTo>
                    <a:pt x="72105" y="68530"/>
                    <a:pt x="72459" y="68474"/>
                    <a:pt x="72808" y="68356"/>
                  </a:cubicBezTo>
                  <a:lnTo>
                    <a:pt x="82072" y="65257"/>
                  </a:lnTo>
                  <a:lnTo>
                    <a:pt x="91336" y="65257"/>
                  </a:lnTo>
                  <a:lnTo>
                    <a:pt x="91336" y="104401"/>
                  </a:lnTo>
                  <a:lnTo>
                    <a:pt x="39145" y="104401"/>
                  </a:lnTo>
                  <a:lnTo>
                    <a:pt x="39145" y="65257"/>
                  </a:lnTo>
                  <a:lnTo>
                    <a:pt x="48409" y="65257"/>
                  </a:lnTo>
                  <a:lnTo>
                    <a:pt x="57673" y="68356"/>
                  </a:lnTo>
                  <a:cubicBezTo>
                    <a:pt x="58014" y="68465"/>
                    <a:pt x="58361" y="68517"/>
                    <a:pt x="58702" y="68517"/>
                  </a:cubicBezTo>
                  <a:cubicBezTo>
                    <a:pt x="60085" y="68517"/>
                    <a:pt x="61371" y="67655"/>
                    <a:pt x="61815" y="66268"/>
                  </a:cubicBezTo>
                  <a:cubicBezTo>
                    <a:pt x="62370" y="64572"/>
                    <a:pt x="61457" y="62712"/>
                    <a:pt x="59760" y="62158"/>
                  </a:cubicBezTo>
                  <a:lnTo>
                    <a:pt x="49974" y="58896"/>
                  </a:lnTo>
                  <a:cubicBezTo>
                    <a:pt x="49616" y="58798"/>
                    <a:pt x="49289" y="58733"/>
                    <a:pt x="48931" y="58733"/>
                  </a:cubicBezTo>
                  <a:lnTo>
                    <a:pt x="39145" y="58733"/>
                  </a:lnTo>
                  <a:lnTo>
                    <a:pt x="39145" y="52209"/>
                  </a:lnTo>
                  <a:close/>
                  <a:moveTo>
                    <a:pt x="110908" y="97877"/>
                  </a:moveTo>
                  <a:lnTo>
                    <a:pt x="110908" y="104401"/>
                  </a:lnTo>
                  <a:lnTo>
                    <a:pt x="97860" y="104401"/>
                  </a:lnTo>
                  <a:lnTo>
                    <a:pt x="97860" y="97877"/>
                  </a:lnTo>
                  <a:close/>
                  <a:moveTo>
                    <a:pt x="32621" y="110925"/>
                  </a:moveTo>
                  <a:lnTo>
                    <a:pt x="32621" y="117448"/>
                  </a:lnTo>
                  <a:lnTo>
                    <a:pt x="19573" y="117448"/>
                  </a:lnTo>
                  <a:lnTo>
                    <a:pt x="19573" y="110925"/>
                  </a:lnTo>
                  <a:close/>
                  <a:moveTo>
                    <a:pt x="91336" y="110925"/>
                  </a:moveTo>
                  <a:lnTo>
                    <a:pt x="91336" y="117448"/>
                  </a:lnTo>
                  <a:lnTo>
                    <a:pt x="39145" y="117448"/>
                  </a:lnTo>
                  <a:lnTo>
                    <a:pt x="39145" y="110925"/>
                  </a:lnTo>
                  <a:close/>
                  <a:moveTo>
                    <a:pt x="110908" y="110925"/>
                  </a:moveTo>
                  <a:lnTo>
                    <a:pt x="110908" y="117448"/>
                  </a:lnTo>
                  <a:lnTo>
                    <a:pt x="97860" y="117448"/>
                  </a:lnTo>
                  <a:lnTo>
                    <a:pt x="97860" y="110925"/>
                  </a:lnTo>
                  <a:close/>
                  <a:moveTo>
                    <a:pt x="102362" y="123972"/>
                  </a:moveTo>
                  <a:cubicBezTo>
                    <a:pt x="97273" y="129126"/>
                    <a:pt x="83116" y="137020"/>
                    <a:pt x="65241" y="137020"/>
                  </a:cubicBezTo>
                  <a:cubicBezTo>
                    <a:pt x="47365" y="137020"/>
                    <a:pt x="33208" y="129126"/>
                    <a:pt x="28119" y="123972"/>
                  </a:cubicBezTo>
                  <a:close/>
                  <a:moveTo>
                    <a:pt x="113844" y="123972"/>
                  </a:moveTo>
                  <a:cubicBezTo>
                    <a:pt x="111137" y="138619"/>
                    <a:pt x="90390" y="150068"/>
                    <a:pt x="65241" y="150068"/>
                  </a:cubicBezTo>
                  <a:cubicBezTo>
                    <a:pt x="40123" y="150068"/>
                    <a:pt x="19344" y="138619"/>
                    <a:pt x="16637" y="123972"/>
                  </a:cubicBezTo>
                  <a:lnTo>
                    <a:pt x="20388" y="123972"/>
                  </a:lnTo>
                  <a:cubicBezTo>
                    <a:pt x="24498" y="133139"/>
                    <a:pt x="44657" y="143544"/>
                    <a:pt x="65241" y="143544"/>
                  </a:cubicBezTo>
                  <a:cubicBezTo>
                    <a:pt x="85824" y="143544"/>
                    <a:pt x="105983" y="133139"/>
                    <a:pt x="110093" y="123972"/>
                  </a:cubicBezTo>
                  <a:close/>
                  <a:moveTo>
                    <a:pt x="120336" y="124690"/>
                  </a:moveTo>
                  <a:cubicBezTo>
                    <a:pt x="122554" y="125767"/>
                    <a:pt x="123956" y="128017"/>
                    <a:pt x="123956" y="130496"/>
                  </a:cubicBezTo>
                  <a:cubicBezTo>
                    <a:pt x="123956" y="148470"/>
                    <a:pt x="97632" y="163116"/>
                    <a:pt x="65241" y="163116"/>
                  </a:cubicBezTo>
                  <a:cubicBezTo>
                    <a:pt x="32849" y="163116"/>
                    <a:pt x="6525" y="148470"/>
                    <a:pt x="6525" y="130496"/>
                  </a:cubicBezTo>
                  <a:cubicBezTo>
                    <a:pt x="6525" y="128017"/>
                    <a:pt x="7927" y="125767"/>
                    <a:pt x="10146" y="124690"/>
                  </a:cubicBezTo>
                  <a:cubicBezTo>
                    <a:pt x="13212" y="142598"/>
                    <a:pt x="36731" y="156592"/>
                    <a:pt x="65241" y="156592"/>
                  </a:cubicBezTo>
                  <a:cubicBezTo>
                    <a:pt x="93750" y="156592"/>
                    <a:pt x="117269" y="142598"/>
                    <a:pt x="120336" y="124690"/>
                  </a:cubicBezTo>
                  <a:close/>
                  <a:moveTo>
                    <a:pt x="6525" y="147785"/>
                  </a:moveTo>
                  <a:cubicBezTo>
                    <a:pt x="10146" y="152189"/>
                    <a:pt x="14582" y="155907"/>
                    <a:pt x="19573" y="158680"/>
                  </a:cubicBezTo>
                  <a:lnTo>
                    <a:pt x="19573" y="189180"/>
                  </a:lnTo>
                  <a:lnTo>
                    <a:pt x="6525" y="189180"/>
                  </a:lnTo>
                  <a:lnTo>
                    <a:pt x="6525" y="147785"/>
                  </a:lnTo>
                  <a:close/>
                  <a:moveTo>
                    <a:pt x="104384" y="161975"/>
                  </a:moveTo>
                  <a:lnTo>
                    <a:pt x="104384" y="189212"/>
                  </a:lnTo>
                  <a:lnTo>
                    <a:pt x="26097" y="189212"/>
                  </a:lnTo>
                  <a:lnTo>
                    <a:pt x="26097" y="161975"/>
                  </a:lnTo>
                  <a:cubicBezTo>
                    <a:pt x="38028" y="167043"/>
                    <a:pt x="50871" y="169651"/>
                    <a:pt x="63833" y="169651"/>
                  </a:cubicBezTo>
                  <a:cubicBezTo>
                    <a:pt x="64302" y="169651"/>
                    <a:pt x="64771" y="169647"/>
                    <a:pt x="65241" y="169640"/>
                  </a:cubicBezTo>
                  <a:cubicBezTo>
                    <a:pt x="65710" y="169647"/>
                    <a:pt x="66179" y="169651"/>
                    <a:pt x="66648" y="169651"/>
                  </a:cubicBezTo>
                  <a:cubicBezTo>
                    <a:pt x="79611" y="169651"/>
                    <a:pt x="92453" y="167043"/>
                    <a:pt x="104384" y="161975"/>
                  </a:cubicBezTo>
                  <a:close/>
                  <a:moveTo>
                    <a:pt x="123956" y="147785"/>
                  </a:moveTo>
                  <a:lnTo>
                    <a:pt x="123956" y="189212"/>
                  </a:lnTo>
                  <a:lnTo>
                    <a:pt x="110908" y="189212"/>
                  </a:lnTo>
                  <a:lnTo>
                    <a:pt x="110908" y="158680"/>
                  </a:lnTo>
                  <a:cubicBezTo>
                    <a:pt x="115899" y="155907"/>
                    <a:pt x="120336" y="152189"/>
                    <a:pt x="123956" y="147785"/>
                  </a:cubicBezTo>
                  <a:close/>
                  <a:moveTo>
                    <a:pt x="65245" y="1"/>
                  </a:moveTo>
                  <a:cubicBezTo>
                    <a:pt x="64523" y="1"/>
                    <a:pt x="63805" y="245"/>
                    <a:pt x="63218" y="735"/>
                  </a:cubicBezTo>
                  <a:lnTo>
                    <a:pt x="47724" y="13130"/>
                  </a:lnTo>
                  <a:cubicBezTo>
                    <a:pt x="25673" y="13685"/>
                    <a:pt x="13049" y="29016"/>
                    <a:pt x="13049" y="55471"/>
                  </a:cubicBezTo>
                  <a:lnTo>
                    <a:pt x="13049" y="117448"/>
                  </a:lnTo>
                  <a:cubicBezTo>
                    <a:pt x="6101" y="117481"/>
                    <a:pt x="360" y="122961"/>
                    <a:pt x="66" y="129909"/>
                  </a:cubicBezTo>
                  <a:lnTo>
                    <a:pt x="1" y="130496"/>
                  </a:lnTo>
                  <a:lnTo>
                    <a:pt x="1" y="192442"/>
                  </a:lnTo>
                  <a:cubicBezTo>
                    <a:pt x="1" y="194236"/>
                    <a:pt x="1469" y="195704"/>
                    <a:pt x="3263" y="195704"/>
                  </a:cubicBezTo>
                  <a:lnTo>
                    <a:pt x="127218" y="195736"/>
                  </a:lnTo>
                  <a:cubicBezTo>
                    <a:pt x="129012" y="195736"/>
                    <a:pt x="130480" y="194268"/>
                    <a:pt x="130480" y="192474"/>
                  </a:cubicBezTo>
                  <a:lnTo>
                    <a:pt x="130480" y="130496"/>
                  </a:lnTo>
                  <a:cubicBezTo>
                    <a:pt x="130480" y="123287"/>
                    <a:pt x="124641" y="117448"/>
                    <a:pt x="117432" y="117448"/>
                  </a:cubicBezTo>
                  <a:lnTo>
                    <a:pt x="117432" y="55471"/>
                  </a:lnTo>
                  <a:cubicBezTo>
                    <a:pt x="117432" y="29016"/>
                    <a:pt x="104808" y="13685"/>
                    <a:pt x="82757" y="13130"/>
                  </a:cubicBezTo>
                  <a:lnTo>
                    <a:pt x="67296" y="735"/>
                  </a:lnTo>
                  <a:cubicBezTo>
                    <a:pt x="66692" y="245"/>
                    <a:pt x="65966" y="1"/>
                    <a:pt x="6524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19"/>
            <p:cNvSpPr/>
            <p:nvPr/>
          </p:nvSpPr>
          <p:spPr>
            <a:xfrm>
              <a:off x="3298675" y="2358350"/>
              <a:ext cx="1003075" cy="508125"/>
            </a:xfrm>
            <a:custGeom>
              <a:rect b="b" l="l" r="r" t="t"/>
              <a:pathLst>
                <a:path extrusionOk="0" h="20325" w="40123">
                  <a:moveTo>
                    <a:pt x="26357" y="7016"/>
                  </a:moveTo>
                  <a:lnTo>
                    <a:pt x="30989" y="10115"/>
                  </a:lnTo>
                  <a:cubicBezTo>
                    <a:pt x="27792" y="12549"/>
                    <a:pt x="23973" y="13764"/>
                    <a:pt x="20156" y="13764"/>
                  </a:cubicBezTo>
                  <a:cubicBezTo>
                    <a:pt x="16300" y="13764"/>
                    <a:pt x="12444" y="12525"/>
                    <a:pt x="9232" y="10050"/>
                  </a:cubicBezTo>
                  <a:lnTo>
                    <a:pt x="13766" y="7016"/>
                  </a:lnTo>
                  <a:lnTo>
                    <a:pt x="18594" y="9462"/>
                  </a:lnTo>
                  <a:cubicBezTo>
                    <a:pt x="19050" y="9691"/>
                    <a:pt x="19548" y="9805"/>
                    <a:pt x="20049" y="9805"/>
                  </a:cubicBezTo>
                  <a:cubicBezTo>
                    <a:pt x="20551" y="9805"/>
                    <a:pt x="21056" y="9691"/>
                    <a:pt x="21529" y="9462"/>
                  </a:cubicBezTo>
                  <a:lnTo>
                    <a:pt x="26357" y="7016"/>
                  </a:lnTo>
                  <a:close/>
                  <a:moveTo>
                    <a:pt x="13544" y="0"/>
                  </a:moveTo>
                  <a:cubicBezTo>
                    <a:pt x="12906" y="0"/>
                    <a:pt x="12274" y="192"/>
                    <a:pt x="11744" y="557"/>
                  </a:cubicBezTo>
                  <a:lnTo>
                    <a:pt x="1958" y="7081"/>
                  </a:lnTo>
                  <a:cubicBezTo>
                    <a:pt x="229" y="8223"/>
                    <a:pt x="0" y="10637"/>
                    <a:pt x="1436" y="12105"/>
                  </a:cubicBezTo>
                  <a:cubicBezTo>
                    <a:pt x="6557" y="17161"/>
                    <a:pt x="13407" y="20096"/>
                    <a:pt x="20583" y="20325"/>
                  </a:cubicBezTo>
                  <a:cubicBezTo>
                    <a:pt x="27499" y="20162"/>
                    <a:pt x="34023" y="17193"/>
                    <a:pt x="38688" y="12105"/>
                  </a:cubicBezTo>
                  <a:cubicBezTo>
                    <a:pt x="40123" y="10637"/>
                    <a:pt x="39894" y="8223"/>
                    <a:pt x="38198" y="7081"/>
                  </a:cubicBezTo>
                  <a:lnTo>
                    <a:pt x="28412" y="557"/>
                  </a:lnTo>
                  <a:cubicBezTo>
                    <a:pt x="27869" y="195"/>
                    <a:pt x="27244" y="14"/>
                    <a:pt x="26618" y="14"/>
                  </a:cubicBezTo>
                  <a:cubicBezTo>
                    <a:pt x="26117" y="14"/>
                    <a:pt x="25614" y="130"/>
                    <a:pt x="25150" y="361"/>
                  </a:cubicBezTo>
                  <a:lnTo>
                    <a:pt x="20062" y="2873"/>
                  </a:lnTo>
                  <a:lnTo>
                    <a:pt x="15005" y="361"/>
                  </a:lnTo>
                  <a:cubicBezTo>
                    <a:pt x="14547" y="118"/>
                    <a:pt x="14044" y="0"/>
                    <a:pt x="1354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4" name="Google Shape;204;p19"/>
          <p:cNvSpPr txBox="1"/>
          <p:nvPr>
            <p:ph idx="4" type="subTitle"/>
          </p:nvPr>
        </p:nvSpPr>
        <p:spPr>
          <a:xfrm>
            <a:off x="3842487" y="2541706"/>
            <a:ext cx="1458600" cy="959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It’s full of iron oxide dust</a:t>
            </a:r>
            <a:endParaRPr>
              <a:solidFill>
                <a:srgbClr val="FDF3E5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05" name="Google Shape;205;p19"/>
          <p:cNvSpPr txBox="1"/>
          <p:nvPr>
            <p:ph idx="2" type="subTitle"/>
          </p:nvPr>
        </p:nvSpPr>
        <p:spPr>
          <a:xfrm>
            <a:off x="2288984" y="3839550"/>
            <a:ext cx="1568100" cy="9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Josefin Slab"/>
                <a:ea typeface="Josefin Slab"/>
                <a:cs typeface="Josefin Slab"/>
                <a:sym typeface="Josefin Slab"/>
              </a:rPr>
              <a:t>It’s a gas giant and the biggest planet in our Solar System</a:t>
            </a:r>
            <a:endParaRPr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06" name="Google Shape;206;p19"/>
          <p:cNvSpPr txBox="1"/>
          <p:nvPr>
            <p:ph idx="1" type="subTitle"/>
          </p:nvPr>
        </p:nvSpPr>
        <p:spPr>
          <a:xfrm>
            <a:off x="5274410" y="3839550"/>
            <a:ext cx="1568100" cy="9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Josefin Slab"/>
                <a:ea typeface="Josefin Slab"/>
                <a:cs typeface="Josefin Slab"/>
                <a:sym typeface="Josefin Slab"/>
              </a:rPr>
              <a:t>Venus has a beautiful name and is the second planet from the Sun</a:t>
            </a:r>
            <a:endParaRPr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07" name="Google Shape;207;p19"/>
          <p:cNvSpPr txBox="1"/>
          <p:nvPr>
            <p:ph idx="5" type="ctrTitle"/>
          </p:nvPr>
        </p:nvSpPr>
        <p:spPr>
          <a:xfrm>
            <a:off x="3442165" y="2336107"/>
            <a:ext cx="2259600" cy="3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MARS</a:t>
            </a:r>
            <a:endParaRPr sz="1200"/>
          </a:p>
        </p:txBody>
      </p:sp>
      <p:sp>
        <p:nvSpPr>
          <p:cNvPr id="208" name="Google Shape;208;p19"/>
          <p:cNvSpPr txBox="1"/>
          <p:nvPr>
            <p:ph type="ctrTitle"/>
          </p:nvPr>
        </p:nvSpPr>
        <p:spPr>
          <a:xfrm>
            <a:off x="4928673" y="3633962"/>
            <a:ext cx="2259600" cy="3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VENUS</a:t>
            </a:r>
            <a:endParaRPr sz="1200"/>
          </a:p>
        </p:txBody>
      </p:sp>
      <p:sp>
        <p:nvSpPr>
          <p:cNvPr id="209" name="Google Shape;209;p19"/>
          <p:cNvSpPr txBox="1"/>
          <p:nvPr>
            <p:ph idx="3" type="ctrTitle"/>
          </p:nvPr>
        </p:nvSpPr>
        <p:spPr>
          <a:xfrm>
            <a:off x="1943247" y="3633962"/>
            <a:ext cx="2259600" cy="33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JUPITER</a:t>
            </a:r>
            <a:endParaRPr sz="12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0"/>
          <p:cNvSpPr txBox="1"/>
          <p:nvPr>
            <p:ph idx="4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LITERATURE REVIEW</a:t>
            </a:r>
            <a:endParaRPr/>
          </a:p>
        </p:txBody>
      </p:sp>
      <p:grpSp>
        <p:nvGrpSpPr>
          <p:cNvPr id="215" name="Google Shape;215;p20"/>
          <p:cNvGrpSpPr/>
          <p:nvPr/>
        </p:nvGrpSpPr>
        <p:grpSpPr>
          <a:xfrm>
            <a:off x="3765756" y="1961497"/>
            <a:ext cx="282393" cy="385081"/>
            <a:chOff x="2006100" y="401200"/>
            <a:chExt cx="3588225" cy="4893025"/>
          </a:xfrm>
        </p:grpSpPr>
        <p:sp>
          <p:nvSpPr>
            <p:cNvPr id="216" name="Google Shape;216;p20"/>
            <p:cNvSpPr/>
            <p:nvPr/>
          </p:nvSpPr>
          <p:spPr>
            <a:xfrm>
              <a:off x="2006100" y="401200"/>
              <a:ext cx="3588225" cy="4893025"/>
            </a:xfrm>
            <a:custGeom>
              <a:rect b="b" l="l" r="r" t="t"/>
              <a:pathLst>
                <a:path extrusionOk="0" h="195721" w="143529">
                  <a:moveTo>
                    <a:pt x="137004" y="6525"/>
                  </a:moveTo>
                  <a:lnTo>
                    <a:pt x="137004" y="20812"/>
                  </a:lnTo>
                  <a:lnTo>
                    <a:pt x="122488" y="28087"/>
                  </a:lnTo>
                  <a:cubicBezTo>
                    <a:pt x="120075" y="29261"/>
                    <a:pt x="120075" y="32719"/>
                    <a:pt x="122488" y="33926"/>
                  </a:cubicBezTo>
                  <a:lnTo>
                    <a:pt x="137004" y="41167"/>
                  </a:lnTo>
                  <a:lnTo>
                    <a:pt x="137004" y="127218"/>
                  </a:lnTo>
                  <a:lnTo>
                    <a:pt x="127218" y="127218"/>
                  </a:lnTo>
                  <a:cubicBezTo>
                    <a:pt x="126338" y="127218"/>
                    <a:pt x="125522" y="127577"/>
                    <a:pt x="124902" y="128164"/>
                  </a:cubicBezTo>
                  <a:lnTo>
                    <a:pt x="111854" y="141212"/>
                  </a:lnTo>
                  <a:cubicBezTo>
                    <a:pt x="111430" y="141636"/>
                    <a:pt x="111137" y="142158"/>
                    <a:pt x="111006" y="142746"/>
                  </a:cubicBezTo>
                  <a:lnTo>
                    <a:pt x="107744" y="155793"/>
                  </a:lnTo>
                  <a:cubicBezTo>
                    <a:pt x="107223" y="157906"/>
                    <a:pt x="108858" y="159838"/>
                    <a:pt x="110896" y="159838"/>
                  </a:cubicBezTo>
                  <a:cubicBezTo>
                    <a:pt x="111156" y="159838"/>
                    <a:pt x="111422" y="159807"/>
                    <a:pt x="111691" y="159740"/>
                  </a:cubicBezTo>
                  <a:lnTo>
                    <a:pt x="122521" y="157033"/>
                  </a:lnTo>
                  <a:lnTo>
                    <a:pt x="127773" y="164927"/>
                  </a:lnTo>
                  <a:cubicBezTo>
                    <a:pt x="128164" y="165514"/>
                    <a:pt x="128751" y="165971"/>
                    <a:pt x="129436" y="166199"/>
                  </a:cubicBezTo>
                  <a:lnTo>
                    <a:pt x="137004" y="168711"/>
                  </a:lnTo>
                  <a:lnTo>
                    <a:pt x="137004" y="176148"/>
                  </a:lnTo>
                  <a:lnTo>
                    <a:pt x="101122" y="176148"/>
                  </a:lnTo>
                  <a:lnTo>
                    <a:pt x="101122" y="182672"/>
                  </a:lnTo>
                  <a:lnTo>
                    <a:pt x="137004" y="182672"/>
                  </a:lnTo>
                  <a:lnTo>
                    <a:pt x="137004" y="189196"/>
                  </a:lnTo>
                  <a:lnTo>
                    <a:pt x="6525" y="189196"/>
                  </a:lnTo>
                  <a:lnTo>
                    <a:pt x="6525" y="180780"/>
                  </a:lnTo>
                  <a:lnTo>
                    <a:pt x="12984" y="179475"/>
                  </a:lnTo>
                  <a:lnTo>
                    <a:pt x="25314" y="182574"/>
                  </a:lnTo>
                  <a:cubicBezTo>
                    <a:pt x="25570" y="182637"/>
                    <a:pt x="25828" y="182667"/>
                    <a:pt x="26083" y="182667"/>
                  </a:cubicBezTo>
                  <a:cubicBezTo>
                    <a:pt x="27164" y="182667"/>
                    <a:pt x="28197" y="182128"/>
                    <a:pt x="28804" y="181204"/>
                  </a:cubicBezTo>
                  <a:lnTo>
                    <a:pt x="35328" y="171418"/>
                  </a:lnTo>
                  <a:cubicBezTo>
                    <a:pt x="36502" y="169690"/>
                    <a:pt x="35752" y="167341"/>
                    <a:pt x="33828" y="166591"/>
                  </a:cubicBezTo>
                  <a:lnTo>
                    <a:pt x="17518" y="160067"/>
                  </a:lnTo>
                  <a:cubicBezTo>
                    <a:pt x="17152" y="159907"/>
                    <a:pt x="16755" y="159827"/>
                    <a:pt x="16359" y="159827"/>
                  </a:cubicBezTo>
                  <a:cubicBezTo>
                    <a:pt x="16190" y="159827"/>
                    <a:pt x="16020" y="159842"/>
                    <a:pt x="15854" y="159871"/>
                  </a:cubicBezTo>
                  <a:lnTo>
                    <a:pt x="6525" y="161208"/>
                  </a:lnTo>
                  <a:lnTo>
                    <a:pt x="6525" y="52193"/>
                  </a:lnTo>
                  <a:lnTo>
                    <a:pt x="16311" y="52193"/>
                  </a:lnTo>
                  <a:cubicBezTo>
                    <a:pt x="17322" y="52193"/>
                    <a:pt x="18301" y="51703"/>
                    <a:pt x="18920" y="50888"/>
                  </a:cubicBezTo>
                  <a:lnTo>
                    <a:pt x="27304" y="39732"/>
                  </a:lnTo>
                  <a:lnTo>
                    <a:pt x="34839" y="42244"/>
                  </a:lnTo>
                  <a:cubicBezTo>
                    <a:pt x="35197" y="42366"/>
                    <a:pt x="35554" y="42423"/>
                    <a:pt x="35902" y="42423"/>
                  </a:cubicBezTo>
                  <a:cubicBezTo>
                    <a:pt x="37870" y="42423"/>
                    <a:pt x="39523" y="40599"/>
                    <a:pt x="39079" y="38492"/>
                  </a:cubicBezTo>
                  <a:lnTo>
                    <a:pt x="35817" y="22182"/>
                  </a:lnTo>
                  <a:cubicBezTo>
                    <a:pt x="35557" y="20878"/>
                    <a:pt x="34513" y="19834"/>
                    <a:pt x="33175" y="19606"/>
                  </a:cubicBezTo>
                  <a:lnTo>
                    <a:pt x="6525" y="15169"/>
                  </a:lnTo>
                  <a:lnTo>
                    <a:pt x="6525" y="6525"/>
                  </a:lnTo>
                  <a:lnTo>
                    <a:pt x="83899" y="6525"/>
                  </a:lnTo>
                  <a:lnTo>
                    <a:pt x="91141" y="21041"/>
                  </a:lnTo>
                  <a:cubicBezTo>
                    <a:pt x="91793" y="22150"/>
                    <a:pt x="92919" y="22704"/>
                    <a:pt x="94048" y="22704"/>
                  </a:cubicBezTo>
                  <a:cubicBezTo>
                    <a:pt x="95177" y="22704"/>
                    <a:pt x="96311" y="22150"/>
                    <a:pt x="96980" y="21041"/>
                  </a:cubicBezTo>
                  <a:lnTo>
                    <a:pt x="104221" y="6525"/>
                  </a:lnTo>
                  <a:close/>
                  <a:moveTo>
                    <a:pt x="3263" y="1"/>
                  </a:moveTo>
                  <a:cubicBezTo>
                    <a:pt x="1469" y="1"/>
                    <a:pt x="1" y="1469"/>
                    <a:pt x="1" y="3263"/>
                  </a:cubicBezTo>
                  <a:lnTo>
                    <a:pt x="1" y="17942"/>
                  </a:lnTo>
                  <a:cubicBezTo>
                    <a:pt x="1" y="19540"/>
                    <a:pt x="1143" y="20910"/>
                    <a:pt x="2741" y="21171"/>
                  </a:cubicBezTo>
                  <a:lnTo>
                    <a:pt x="29881" y="25673"/>
                  </a:lnTo>
                  <a:lnTo>
                    <a:pt x="31577" y="34284"/>
                  </a:lnTo>
                  <a:lnTo>
                    <a:pt x="31577" y="34284"/>
                  </a:lnTo>
                  <a:lnTo>
                    <a:pt x="27141" y="32784"/>
                  </a:lnTo>
                  <a:cubicBezTo>
                    <a:pt x="26808" y="32678"/>
                    <a:pt x="26467" y="32627"/>
                    <a:pt x="26130" y="32627"/>
                  </a:cubicBezTo>
                  <a:cubicBezTo>
                    <a:pt x="25111" y="32627"/>
                    <a:pt x="24124" y="33092"/>
                    <a:pt x="23487" y="33926"/>
                  </a:cubicBezTo>
                  <a:lnTo>
                    <a:pt x="14680" y="45669"/>
                  </a:lnTo>
                  <a:lnTo>
                    <a:pt x="3263" y="45669"/>
                  </a:lnTo>
                  <a:cubicBezTo>
                    <a:pt x="1469" y="45669"/>
                    <a:pt x="1" y="47137"/>
                    <a:pt x="1" y="48931"/>
                  </a:cubicBezTo>
                  <a:lnTo>
                    <a:pt x="1" y="164960"/>
                  </a:lnTo>
                  <a:cubicBezTo>
                    <a:pt x="1" y="166784"/>
                    <a:pt x="1482" y="168225"/>
                    <a:pt x="3237" y="168225"/>
                  </a:cubicBezTo>
                  <a:cubicBezTo>
                    <a:pt x="3396" y="168225"/>
                    <a:pt x="3557" y="168213"/>
                    <a:pt x="3720" y="168189"/>
                  </a:cubicBezTo>
                  <a:lnTo>
                    <a:pt x="15919" y="166460"/>
                  </a:lnTo>
                  <a:lnTo>
                    <a:pt x="27663" y="171157"/>
                  </a:lnTo>
                  <a:lnTo>
                    <a:pt x="24661" y="175692"/>
                  </a:lnTo>
                  <a:lnTo>
                    <a:pt x="13832" y="172984"/>
                  </a:lnTo>
                  <a:cubicBezTo>
                    <a:pt x="13587" y="172914"/>
                    <a:pt x="13333" y="172882"/>
                    <a:pt x="13074" y="172882"/>
                  </a:cubicBezTo>
                  <a:cubicBezTo>
                    <a:pt x="12851" y="172882"/>
                    <a:pt x="12623" y="172906"/>
                    <a:pt x="12396" y="172951"/>
                  </a:cubicBezTo>
                  <a:lnTo>
                    <a:pt x="2610" y="174909"/>
                  </a:lnTo>
                  <a:cubicBezTo>
                    <a:pt x="1110" y="175235"/>
                    <a:pt x="1" y="176540"/>
                    <a:pt x="1" y="178105"/>
                  </a:cubicBezTo>
                  <a:lnTo>
                    <a:pt x="1" y="192458"/>
                  </a:lnTo>
                  <a:cubicBezTo>
                    <a:pt x="1" y="194252"/>
                    <a:pt x="1469" y="195720"/>
                    <a:pt x="3263" y="195720"/>
                  </a:cubicBezTo>
                  <a:lnTo>
                    <a:pt x="140266" y="195720"/>
                  </a:lnTo>
                  <a:cubicBezTo>
                    <a:pt x="142060" y="195720"/>
                    <a:pt x="143528" y="194252"/>
                    <a:pt x="143528" y="192458"/>
                  </a:cubicBezTo>
                  <a:lnTo>
                    <a:pt x="143528" y="166362"/>
                  </a:lnTo>
                  <a:cubicBezTo>
                    <a:pt x="143528" y="164960"/>
                    <a:pt x="142615" y="163720"/>
                    <a:pt x="141310" y="163263"/>
                  </a:cubicBezTo>
                  <a:lnTo>
                    <a:pt x="132568" y="160360"/>
                  </a:lnTo>
                  <a:lnTo>
                    <a:pt x="126664" y="151520"/>
                  </a:lnTo>
                  <a:cubicBezTo>
                    <a:pt x="126061" y="150577"/>
                    <a:pt x="125038" y="150055"/>
                    <a:pt x="123965" y="150055"/>
                  </a:cubicBezTo>
                  <a:cubicBezTo>
                    <a:pt x="123702" y="150055"/>
                    <a:pt x="123437" y="150086"/>
                    <a:pt x="123173" y="150150"/>
                  </a:cubicBezTo>
                  <a:lnTo>
                    <a:pt x="115410" y="152107"/>
                  </a:lnTo>
                  <a:lnTo>
                    <a:pt x="115410" y="152107"/>
                  </a:lnTo>
                  <a:lnTo>
                    <a:pt x="117106" y="145192"/>
                  </a:lnTo>
                  <a:lnTo>
                    <a:pt x="128556" y="133742"/>
                  </a:lnTo>
                  <a:lnTo>
                    <a:pt x="140266" y="133742"/>
                  </a:lnTo>
                  <a:cubicBezTo>
                    <a:pt x="142060" y="133742"/>
                    <a:pt x="143528" y="132275"/>
                    <a:pt x="143528" y="130480"/>
                  </a:cubicBezTo>
                  <a:lnTo>
                    <a:pt x="143528" y="39145"/>
                  </a:lnTo>
                  <a:cubicBezTo>
                    <a:pt x="143528" y="37905"/>
                    <a:pt x="142843" y="36764"/>
                    <a:pt x="141734" y="36242"/>
                  </a:cubicBezTo>
                  <a:lnTo>
                    <a:pt x="131263" y="30990"/>
                  </a:lnTo>
                  <a:lnTo>
                    <a:pt x="141734" y="25771"/>
                  </a:lnTo>
                  <a:cubicBezTo>
                    <a:pt x="142843" y="25216"/>
                    <a:pt x="143528" y="24074"/>
                    <a:pt x="143528" y="22835"/>
                  </a:cubicBezTo>
                  <a:lnTo>
                    <a:pt x="143528" y="3263"/>
                  </a:lnTo>
                  <a:cubicBezTo>
                    <a:pt x="143528" y="1469"/>
                    <a:pt x="142060" y="1"/>
                    <a:pt x="140266" y="1"/>
                  </a:cubicBezTo>
                  <a:lnTo>
                    <a:pt x="102199" y="1"/>
                  </a:lnTo>
                  <a:cubicBezTo>
                    <a:pt x="100959" y="1"/>
                    <a:pt x="99850" y="686"/>
                    <a:pt x="99296" y="1795"/>
                  </a:cubicBezTo>
                  <a:lnTo>
                    <a:pt x="94044" y="12266"/>
                  </a:lnTo>
                  <a:lnTo>
                    <a:pt x="88825" y="1795"/>
                  </a:lnTo>
                  <a:cubicBezTo>
                    <a:pt x="88270" y="686"/>
                    <a:pt x="87129" y="1"/>
                    <a:pt x="8588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0"/>
            <p:cNvSpPr/>
            <p:nvPr/>
          </p:nvSpPr>
          <p:spPr>
            <a:xfrm>
              <a:off x="3448725" y="1950650"/>
              <a:ext cx="677700" cy="652350"/>
            </a:xfrm>
            <a:custGeom>
              <a:rect b="b" l="l" r="r" t="t"/>
              <a:pathLst>
                <a:path extrusionOk="0" h="26094" w="27108">
                  <a:moveTo>
                    <a:pt x="14028" y="6523"/>
                  </a:moveTo>
                  <a:cubicBezTo>
                    <a:pt x="17376" y="6523"/>
                    <a:pt x="20584" y="9122"/>
                    <a:pt x="20584" y="13049"/>
                  </a:cubicBezTo>
                  <a:cubicBezTo>
                    <a:pt x="20584" y="16637"/>
                    <a:pt x="17648" y="19573"/>
                    <a:pt x="14060" y="19573"/>
                  </a:cubicBezTo>
                  <a:cubicBezTo>
                    <a:pt x="8253" y="19573"/>
                    <a:pt x="5350" y="12559"/>
                    <a:pt x="9460" y="8449"/>
                  </a:cubicBezTo>
                  <a:cubicBezTo>
                    <a:pt x="10791" y="7119"/>
                    <a:pt x="12426" y="6523"/>
                    <a:pt x="14028" y="6523"/>
                  </a:cubicBezTo>
                  <a:close/>
                  <a:moveTo>
                    <a:pt x="14060" y="1"/>
                  </a:moveTo>
                  <a:cubicBezTo>
                    <a:pt x="8775" y="1"/>
                    <a:pt x="4013" y="3165"/>
                    <a:pt x="1990" y="8058"/>
                  </a:cubicBezTo>
                  <a:cubicBezTo>
                    <a:pt x="0" y="12918"/>
                    <a:pt x="1109" y="18529"/>
                    <a:pt x="4828" y="22280"/>
                  </a:cubicBezTo>
                  <a:cubicBezTo>
                    <a:pt x="7343" y="24773"/>
                    <a:pt x="10693" y="26093"/>
                    <a:pt x="14093" y="26093"/>
                  </a:cubicBezTo>
                  <a:cubicBezTo>
                    <a:pt x="15765" y="26093"/>
                    <a:pt x="17448" y="25774"/>
                    <a:pt x="19050" y="25118"/>
                  </a:cubicBezTo>
                  <a:cubicBezTo>
                    <a:pt x="23943" y="23096"/>
                    <a:pt x="27108" y="18333"/>
                    <a:pt x="27108" y="13049"/>
                  </a:cubicBezTo>
                  <a:cubicBezTo>
                    <a:pt x="27108" y="5840"/>
                    <a:pt x="21269" y="1"/>
                    <a:pt x="1406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0"/>
            <p:cNvSpPr/>
            <p:nvPr/>
          </p:nvSpPr>
          <p:spPr>
            <a:xfrm>
              <a:off x="4615700" y="1461450"/>
              <a:ext cx="677700" cy="652325"/>
            </a:xfrm>
            <a:custGeom>
              <a:rect b="b" l="l" r="r" t="t"/>
              <a:pathLst>
                <a:path extrusionOk="0" h="26093" w="27108">
                  <a:moveTo>
                    <a:pt x="13048" y="6521"/>
                  </a:moveTo>
                  <a:cubicBezTo>
                    <a:pt x="18855" y="6521"/>
                    <a:pt x="21758" y="13534"/>
                    <a:pt x="17648" y="17644"/>
                  </a:cubicBezTo>
                  <a:cubicBezTo>
                    <a:pt x="16317" y="18975"/>
                    <a:pt x="14682" y="19570"/>
                    <a:pt x="13080" y="19570"/>
                  </a:cubicBezTo>
                  <a:cubicBezTo>
                    <a:pt x="9732" y="19570"/>
                    <a:pt x="6524" y="16971"/>
                    <a:pt x="6524" y="13045"/>
                  </a:cubicBezTo>
                  <a:cubicBezTo>
                    <a:pt x="6524" y="9457"/>
                    <a:pt x="9460" y="6521"/>
                    <a:pt x="13048" y="6521"/>
                  </a:cubicBezTo>
                  <a:close/>
                  <a:moveTo>
                    <a:pt x="13015" y="0"/>
                  </a:moveTo>
                  <a:cubicBezTo>
                    <a:pt x="11343" y="0"/>
                    <a:pt x="9660" y="319"/>
                    <a:pt x="8058" y="975"/>
                  </a:cubicBezTo>
                  <a:cubicBezTo>
                    <a:pt x="3165" y="2998"/>
                    <a:pt x="0" y="7760"/>
                    <a:pt x="0" y="13045"/>
                  </a:cubicBezTo>
                  <a:cubicBezTo>
                    <a:pt x="0" y="20254"/>
                    <a:pt x="5839" y="26093"/>
                    <a:pt x="13048" y="26093"/>
                  </a:cubicBezTo>
                  <a:cubicBezTo>
                    <a:pt x="18333" y="26093"/>
                    <a:pt x="23095" y="22929"/>
                    <a:pt x="25118" y="18036"/>
                  </a:cubicBezTo>
                  <a:cubicBezTo>
                    <a:pt x="27108" y="13175"/>
                    <a:pt x="25998" y="7565"/>
                    <a:pt x="22280" y="3813"/>
                  </a:cubicBezTo>
                  <a:cubicBezTo>
                    <a:pt x="19765" y="1320"/>
                    <a:pt x="16415" y="0"/>
                    <a:pt x="1301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0"/>
            <p:cNvSpPr/>
            <p:nvPr/>
          </p:nvSpPr>
          <p:spPr>
            <a:xfrm>
              <a:off x="2307025" y="3418550"/>
              <a:ext cx="677700" cy="652325"/>
            </a:xfrm>
            <a:custGeom>
              <a:rect b="b" l="l" r="r" t="t"/>
              <a:pathLst>
                <a:path extrusionOk="0" h="26093" w="27108">
                  <a:moveTo>
                    <a:pt x="14028" y="6523"/>
                  </a:moveTo>
                  <a:cubicBezTo>
                    <a:pt x="17376" y="6523"/>
                    <a:pt x="20584" y="9122"/>
                    <a:pt x="20584" y="13048"/>
                  </a:cubicBezTo>
                  <a:cubicBezTo>
                    <a:pt x="20584" y="16637"/>
                    <a:pt x="17648" y="19572"/>
                    <a:pt x="14060" y="19572"/>
                  </a:cubicBezTo>
                  <a:cubicBezTo>
                    <a:pt x="8253" y="19572"/>
                    <a:pt x="5350" y="12559"/>
                    <a:pt x="9460" y="8449"/>
                  </a:cubicBezTo>
                  <a:cubicBezTo>
                    <a:pt x="10791" y="7118"/>
                    <a:pt x="12426" y="6523"/>
                    <a:pt x="14028" y="6523"/>
                  </a:cubicBezTo>
                  <a:close/>
                  <a:moveTo>
                    <a:pt x="14060" y="0"/>
                  </a:moveTo>
                  <a:cubicBezTo>
                    <a:pt x="8775" y="0"/>
                    <a:pt x="4013" y="3165"/>
                    <a:pt x="1990" y="8058"/>
                  </a:cubicBezTo>
                  <a:cubicBezTo>
                    <a:pt x="1" y="12918"/>
                    <a:pt x="1110" y="18529"/>
                    <a:pt x="4828" y="22280"/>
                  </a:cubicBezTo>
                  <a:cubicBezTo>
                    <a:pt x="7343" y="24773"/>
                    <a:pt x="10693" y="26093"/>
                    <a:pt x="14093" y="26093"/>
                  </a:cubicBezTo>
                  <a:cubicBezTo>
                    <a:pt x="15765" y="26093"/>
                    <a:pt x="17448" y="25774"/>
                    <a:pt x="19051" y="25118"/>
                  </a:cubicBezTo>
                  <a:cubicBezTo>
                    <a:pt x="23944" y="23095"/>
                    <a:pt x="27108" y="18333"/>
                    <a:pt x="27108" y="13048"/>
                  </a:cubicBezTo>
                  <a:cubicBezTo>
                    <a:pt x="27108" y="5839"/>
                    <a:pt x="21269" y="0"/>
                    <a:pt x="1406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0"/>
            <p:cNvSpPr/>
            <p:nvPr/>
          </p:nvSpPr>
          <p:spPr>
            <a:xfrm>
              <a:off x="3147800" y="1216700"/>
              <a:ext cx="163125" cy="3262025"/>
            </a:xfrm>
            <a:custGeom>
              <a:rect b="b" l="l" r="r" t="t"/>
              <a:pathLst>
                <a:path extrusionOk="0" h="130481" w="6525">
                  <a:moveTo>
                    <a:pt x="1" y="1"/>
                  </a:moveTo>
                  <a:lnTo>
                    <a:pt x="1" y="130480"/>
                  </a:lnTo>
                  <a:lnTo>
                    <a:pt x="6525" y="130480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0"/>
            <p:cNvSpPr/>
            <p:nvPr/>
          </p:nvSpPr>
          <p:spPr>
            <a:xfrm>
              <a:off x="4289500" y="1216700"/>
              <a:ext cx="163125" cy="3262025"/>
            </a:xfrm>
            <a:custGeom>
              <a:rect b="b" l="l" r="r" t="t"/>
              <a:pathLst>
                <a:path extrusionOk="0" h="130481" w="6525">
                  <a:moveTo>
                    <a:pt x="0" y="1"/>
                  </a:moveTo>
                  <a:lnTo>
                    <a:pt x="0" y="130480"/>
                  </a:lnTo>
                  <a:lnTo>
                    <a:pt x="6524" y="130480"/>
                  </a:lnTo>
                  <a:lnTo>
                    <a:pt x="652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0"/>
            <p:cNvSpPr/>
            <p:nvPr/>
          </p:nvSpPr>
          <p:spPr>
            <a:xfrm>
              <a:off x="3474000" y="2847700"/>
              <a:ext cx="652425" cy="652425"/>
            </a:xfrm>
            <a:custGeom>
              <a:rect b="b" l="l" r="r" t="t"/>
              <a:pathLst>
                <a:path extrusionOk="0" h="26097" w="26097">
                  <a:moveTo>
                    <a:pt x="19573" y="6525"/>
                  </a:moveTo>
                  <a:lnTo>
                    <a:pt x="19573" y="19572"/>
                  </a:lnTo>
                  <a:lnTo>
                    <a:pt x="6525" y="19572"/>
                  </a:lnTo>
                  <a:lnTo>
                    <a:pt x="6525" y="6525"/>
                  </a:lnTo>
                  <a:close/>
                  <a:moveTo>
                    <a:pt x="3263" y="1"/>
                  </a:moveTo>
                  <a:cubicBezTo>
                    <a:pt x="1469" y="1"/>
                    <a:pt x="1" y="1468"/>
                    <a:pt x="1" y="3263"/>
                  </a:cubicBezTo>
                  <a:lnTo>
                    <a:pt x="1" y="22834"/>
                  </a:lnTo>
                  <a:cubicBezTo>
                    <a:pt x="1" y="24629"/>
                    <a:pt x="1469" y="26096"/>
                    <a:pt x="3263" y="26096"/>
                  </a:cubicBezTo>
                  <a:lnTo>
                    <a:pt x="22835" y="26096"/>
                  </a:lnTo>
                  <a:cubicBezTo>
                    <a:pt x="24629" y="26096"/>
                    <a:pt x="26097" y="24629"/>
                    <a:pt x="26097" y="22834"/>
                  </a:cubicBezTo>
                  <a:lnTo>
                    <a:pt x="26097" y="3263"/>
                  </a:lnTo>
                  <a:cubicBezTo>
                    <a:pt x="26097" y="1468"/>
                    <a:pt x="24629" y="1"/>
                    <a:pt x="2283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0"/>
            <p:cNvSpPr/>
            <p:nvPr/>
          </p:nvSpPr>
          <p:spPr>
            <a:xfrm>
              <a:off x="4596950" y="2280125"/>
              <a:ext cx="689925" cy="649150"/>
            </a:xfrm>
            <a:custGeom>
              <a:rect b="b" l="l" r="r" t="t"/>
              <a:pathLst>
                <a:path extrusionOk="0" h="25966" w="27597">
                  <a:moveTo>
                    <a:pt x="13798" y="10438"/>
                  </a:moveTo>
                  <a:lnTo>
                    <a:pt x="18300" y="19442"/>
                  </a:lnTo>
                  <a:lnTo>
                    <a:pt x="9297" y="19442"/>
                  </a:lnTo>
                  <a:lnTo>
                    <a:pt x="13798" y="10438"/>
                  </a:lnTo>
                  <a:close/>
                  <a:moveTo>
                    <a:pt x="13815" y="0"/>
                  </a:moveTo>
                  <a:cubicBezTo>
                    <a:pt x="12681" y="0"/>
                    <a:pt x="11548" y="555"/>
                    <a:pt x="10895" y="1664"/>
                  </a:cubicBezTo>
                  <a:lnTo>
                    <a:pt x="1109" y="21236"/>
                  </a:lnTo>
                  <a:cubicBezTo>
                    <a:pt x="0" y="23421"/>
                    <a:pt x="1599" y="25966"/>
                    <a:pt x="4012" y="25966"/>
                  </a:cubicBezTo>
                  <a:lnTo>
                    <a:pt x="23584" y="25966"/>
                  </a:lnTo>
                  <a:cubicBezTo>
                    <a:pt x="26031" y="25966"/>
                    <a:pt x="27597" y="23421"/>
                    <a:pt x="26520" y="21236"/>
                  </a:cubicBezTo>
                  <a:lnTo>
                    <a:pt x="16734" y="1664"/>
                  </a:lnTo>
                  <a:cubicBezTo>
                    <a:pt x="16082" y="555"/>
                    <a:pt x="14948" y="0"/>
                    <a:pt x="1381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0"/>
            <p:cNvSpPr/>
            <p:nvPr/>
          </p:nvSpPr>
          <p:spPr>
            <a:xfrm>
              <a:off x="2313550" y="2606925"/>
              <a:ext cx="689925" cy="648550"/>
            </a:xfrm>
            <a:custGeom>
              <a:rect b="b" l="l" r="r" t="t"/>
              <a:pathLst>
                <a:path extrusionOk="0" h="25942" w="27597">
                  <a:moveTo>
                    <a:pt x="13799" y="10414"/>
                  </a:moveTo>
                  <a:lnTo>
                    <a:pt x="18300" y="19418"/>
                  </a:lnTo>
                  <a:lnTo>
                    <a:pt x="9297" y="19418"/>
                  </a:lnTo>
                  <a:lnTo>
                    <a:pt x="13799" y="10414"/>
                  </a:lnTo>
                  <a:close/>
                  <a:moveTo>
                    <a:pt x="13803" y="1"/>
                  </a:moveTo>
                  <a:cubicBezTo>
                    <a:pt x="12673" y="1"/>
                    <a:pt x="11548" y="547"/>
                    <a:pt x="10896" y="1640"/>
                  </a:cubicBezTo>
                  <a:lnTo>
                    <a:pt x="1110" y="21212"/>
                  </a:lnTo>
                  <a:cubicBezTo>
                    <a:pt x="1" y="23397"/>
                    <a:pt x="1599" y="25941"/>
                    <a:pt x="4013" y="25941"/>
                  </a:cubicBezTo>
                  <a:lnTo>
                    <a:pt x="23585" y="25941"/>
                  </a:lnTo>
                  <a:cubicBezTo>
                    <a:pt x="25999" y="25941"/>
                    <a:pt x="27597" y="23397"/>
                    <a:pt x="26521" y="21212"/>
                  </a:cubicBezTo>
                  <a:lnTo>
                    <a:pt x="16735" y="1640"/>
                  </a:lnTo>
                  <a:cubicBezTo>
                    <a:pt x="16066" y="547"/>
                    <a:pt x="14932" y="1"/>
                    <a:pt x="1380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0"/>
            <p:cNvSpPr/>
            <p:nvPr/>
          </p:nvSpPr>
          <p:spPr>
            <a:xfrm>
              <a:off x="3555550" y="3744750"/>
              <a:ext cx="489325" cy="652425"/>
            </a:xfrm>
            <a:custGeom>
              <a:rect b="b" l="l" r="r" t="t"/>
              <a:pathLst>
                <a:path extrusionOk="0" h="26097" w="19573">
                  <a:moveTo>
                    <a:pt x="6525" y="0"/>
                  </a:moveTo>
                  <a:lnTo>
                    <a:pt x="6525" y="6524"/>
                  </a:lnTo>
                  <a:lnTo>
                    <a:pt x="1" y="6524"/>
                  </a:lnTo>
                  <a:lnTo>
                    <a:pt x="1" y="13048"/>
                  </a:lnTo>
                  <a:lnTo>
                    <a:pt x="6525" y="13048"/>
                  </a:lnTo>
                  <a:lnTo>
                    <a:pt x="6525" y="26096"/>
                  </a:lnTo>
                  <a:lnTo>
                    <a:pt x="13049" y="26096"/>
                  </a:lnTo>
                  <a:lnTo>
                    <a:pt x="13049" y="13048"/>
                  </a:lnTo>
                  <a:lnTo>
                    <a:pt x="19573" y="13048"/>
                  </a:lnTo>
                  <a:lnTo>
                    <a:pt x="19573" y="6524"/>
                  </a:lnTo>
                  <a:lnTo>
                    <a:pt x="13049" y="6524"/>
                  </a:lnTo>
                  <a:lnTo>
                    <a:pt x="13049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0"/>
            <p:cNvSpPr/>
            <p:nvPr/>
          </p:nvSpPr>
          <p:spPr>
            <a:xfrm>
              <a:off x="2413850" y="1787550"/>
              <a:ext cx="489325" cy="652425"/>
            </a:xfrm>
            <a:custGeom>
              <a:rect b="b" l="l" r="r" t="t"/>
              <a:pathLst>
                <a:path extrusionOk="0" h="26097" w="19573">
                  <a:moveTo>
                    <a:pt x="6525" y="1"/>
                  </a:moveTo>
                  <a:lnTo>
                    <a:pt x="6525" y="6525"/>
                  </a:lnTo>
                  <a:lnTo>
                    <a:pt x="1" y="6525"/>
                  </a:lnTo>
                  <a:lnTo>
                    <a:pt x="1" y="13049"/>
                  </a:lnTo>
                  <a:lnTo>
                    <a:pt x="6525" y="13049"/>
                  </a:lnTo>
                  <a:lnTo>
                    <a:pt x="6525" y="26097"/>
                  </a:lnTo>
                  <a:lnTo>
                    <a:pt x="13049" y="26097"/>
                  </a:lnTo>
                  <a:lnTo>
                    <a:pt x="13049" y="13049"/>
                  </a:lnTo>
                  <a:lnTo>
                    <a:pt x="19573" y="13049"/>
                  </a:lnTo>
                  <a:lnTo>
                    <a:pt x="19573" y="6525"/>
                  </a:lnTo>
                  <a:lnTo>
                    <a:pt x="13049" y="6525"/>
                  </a:lnTo>
                  <a:lnTo>
                    <a:pt x="1304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0"/>
            <p:cNvSpPr/>
            <p:nvPr/>
          </p:nvSpPr>
          <p:spPr>
            <a:xfrm>
              <a:off x="3474000" y="1379800"/>
              <a:ext cx="652425" cy="326225"/>
            </a:xfrm>
            <a:custGeom>
              <a:rect b="b" l="l" r="r" t="t"/>
              <a:pathLst>
                <a:path extrusionOk="0" h="13049" w="26097">
                  <a:moveTo>
                    <a:pt x="1" y="1"/>
                  </a:moveTo>
                  <a:lnTo>
                    <a:pt x="1" y="6525"/>
                  </a:lnTo>
                  <a:lnTo>
                    <a:pt x="9787" y="6525"/>
                  </a:lnTo>
                  <a:lnTo>
                    <a:pt x="9787" y="13049"/>
                  </a:lnTo>
                  <a:lnTo>
                    <a:pt x="16311" y="13049"/>
                  </a:lnTo>
                  <a:lnTo>
                    <a:pt x="16311" y="6525"/>
                  </a:lnTo>
                  <a:lnTo>
                    <a:pt x="26097" y="6525"/>
                  </a:lnTo>
                  <a:lnTo>
                    <a:pt x="2609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0"/>
            <p:cNvSpPr/>
            <p:nvPr/>
          </p:nvSpPr>
          <p:spPr>
            <a:xfrm>
              <a:off x="4615700" y="3092350"/>
              <a:ext cx="652425" cy="326225"/>
            </a:xfrm>
            <a:custGeom>
              <a:rect b="b" l="l" r="r" t="t"/>
              <a:pathLst>
                <a:path extrusionOk="0" h="13049" w="26097">
                  <a:moveTo>
                    <a:pt x="0" y="1"/>
                  </a:moveTo>
                  <a:lnTo>
                    <a:pt x="0" y="6524"/>
                  </a:lnTo>
                  <a:lnTo>
                    <a:pt x="9786" y="6524"/>
                  </a:lnTo>
                  <a:lnTo>
                    <a:pt x="9786" y="13048"/>
                  </a:lnTo>
                  <a:lnTo>
                    <a:pt x="16310" y="13048"/>
                  </a:lnTo>
                  <a:lnTo>
                    <a:pt x="16310" y="6524"/>
                  </a:lnTo>
                  <a:lnTo>
                    <a:pt x="26096" y="6524"/>
                  </a:lnTo>
                  <a:lnTo>
                    <a:pt x="2609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0"/>
            <p:cNvSpPr/>
            <p:nvPr/>
          </p:nvSpPr>
          <p:spPr>
            <a:xfrm>
              <a:off x="4207950" y="480490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0"/>
                  </a:moveTo>
                  <a:lnTo>
                    <a:pt x="1" y="6524"/>
                  </a:lnTo>
                  <a:lnTo>
                    <a:pt x="6524" y="6524"/>
                  </a:lnTo>
                  <a:lnTo>
                    <a:pt x="652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0"/>
            <p:cNvSpPr/>
            <p:nvPr/>
          </p:nvSpPr>
          <p:spPr>
            <a:xfrm>
              <a:off x="3147800" y="8089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1"/>
                  </a:moveTo>
                  <a:lnTo>
                    <a:pt x="1" y="6525"/>
                  </a:lnTo>
                  <a:lnTo>
                    <a:pt x="6525" y="652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0"/>
            <p:cNvSpPr/>
            <p:nvPr/>
          </p:nvSpPr>
          <p:spPr>
            <a:xfrm>
              <a:off x="3474000" y="8089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1"/>
                  </a:moveTo>
                  <a:lnTo>
                    <a:pt x="1" y="6525"/>
                  </a:lnTo>
                  <a:lnTo>
                    <a:pt x="6525" y="652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" name="Google Shape;232;p20"/>
          <p:cNvGrpSpPr/>
          <p:nvPr/>
        </p:nvGrpSpPr>
        <p:grpSpPr>
          <a:xfrm>
            <a:off x="6342998" y="2919453"/>
            <a:ext cx="230218" cy="460434"/>
            <a:chOff x="2576950" y="401200"/>
            <a:chExt cx="2446525" cy="4893025"/>
          </a:xfrm>
        </p:grpSpPr>
        <p:sp>
          <p:nvSpPr>
            <p:cNvPr id="233" name="Google Shape;233;p20"/>
            <p:cNvSpPr/>
            <p:nvPr/>
          </p:nvSpPr>
          <p:spPr>
            <a:xfrm>
              <a:off x="4044850" y="3010800"/>
              <a:ext cx="489325" cy="652425"/>
            </a:xfrm>
            <a:custGeom>
              <a:rect b="b" l="l" r="r" t="t"/>
              <a:pathLst>
                <a:path extrusionOk="0" h="26097" w="19573">
                  <a:moveTo>
                    <a:pt x="6525" y="1"/>
                  </a:moveTo>
                  <a:lnTo>
                    <a:pt x="6525" y="6525"/>
                  </a:lnTo>
                  <a:lnTo>
                    <a:pt x="1" y="6525"/>
                  </a:lnTo>
                  <a:lnTo>
                    <a:pt x="1" y="13048"/>
                  </a:lnTo>
                  <a:lnTo>
                    <a:pt x="6525" y="13048"/>
                  </a:lnTo>
                  <a:lnTo>
                    <a:pt x="6525" y="26096"/>
                  </a:lnTo>
                  <a:lnTo>
                    <a:pt x="13048" y="26096"/>
                  </a:lnTo>
                  <a:lnTo>
                    <a:pt x="13048" y="13048"/>
                  </a:lnTo>
                  <a:lnTo>
                    <a:pt x="19572" y="13048"/>
                  </a:lnTo>
                  <a:lnTo>
                    <a:pt x="19572" y="6525"/>
                  </a:lnTo>
                  <a:lnTo>
                    <a:pt x="13048" y="6525"/>
                  </a:lnTo>
                  <a:lnTo>
                    <a:pt x="13048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0"/>
            <p:cNvSpPr/>
            <p:nvPr/>
          </p:nvSpPr>
          <p:spPr>
            <a:xfrm>
              <a:off x="2576950" y="401200"/>
              <a:ext cx="2446525" cy="4893025"/>
            </a:xfrm>
            <a:custGeom>
              <a:rect b="b" l="l" r="r" t="t"/>
              <a:pathLst>
                <a:path extrusionOk="0" h="195721" w="97861">
                  <a:moveTo>
                    <a:pt x="48931" y="6525"/>
                  </a:moveTo>
                  <a:cubicBezTo>
                    <a:pt x="67459" y="6558"/>
                    <a:pt x="82953" y="20682"/>
                    <a:pt x="84649" y="39145"/>
                  </a:cubicBezTo>
                  <a:lnTo>
                    <a:pt x="13212" y="39145"/>
                  </a:lnTo>
                  <a:cubicBezTo>
                    <a:pt x="14908" y="20682"/>
                    <a:pt x="30402" y="6558"/>
                    <a:pt x="48931" y="6525"/>
                  </a:cubicBezTo>
                  <a:close/>
                  <a:moveTo>
                    <a:pt x="84812" y="45669"/>
                  </a:moveTo>
                  <a:lnTo>
                    <a:pt x="84812" y="176148"/>
                  </a:lnTo>
                  <a:lnTo>
                    <a:pt x="13049" y="176148"/>
                  </a:lnTo>
                  <a:lnTo>
                    <a:pt x="13049" y="45669"/>
                  </a:lnTo>
                  <a:close/>
                  <a:moveTo>
                    <a:pt x="91336" y="182672"/>
                  </a:moveTo>
                  <a:lnTo>
                    <a:pt x="91336" y="189196"/>
                  </a:lnTo>
                  <a:lnTo>
                    <a:pt x="6525" y="189196"/>
                  </a:lnTo>
                  <a:lnTo>
                    <a:pt x="6525" y="182672"/>
                  </a:lnTo>
                  <a:close/>
                  <a:moveTo>
                    <a:pt x="48931" y="1"/>
                  </a:moveTo>
                  <a:cubicBezTo>
                    <a:pt x="25510" y="1"/>
                    <a:pt x="6525" y="18986"/>
                    <a:pt x="6525" y="42407"/>
                  </a:cubicBezTo>
                  <a:lnTo>
                    <a:pt x="6525" y="176148"/>
                  </a:lnTo>
                  <a:lnTo>
                    <a:pt x="1" y="176148"/>
                  </a:lnTo>
                  <a:lnTo>
                    <a:pt x="1" y="195720"/>
                  </a:lnTo>
                  <a:lnTo>
                    <a:pt x="97860" y="195720"/>
                  </a:lnTo>
                  <a:lnTo>
                    <a:pt x="97860" y="176148"/>
                  </a:lnTo>
                  <a:lnTo>
                    <a:pt x="91336" y="176148"/>
                  </a:lnTo>
                  <a:lnTo>
                    <a:pt x="91336" y="42407"/>
                  </a:lnTo>
                  <a:cubicBezTo>
                    <a:pt x="91336" y="18986"/>
                    <a:pt x="72352" y="1"/>
                    <a:pt x="48931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0"/>
            <p:cNvSpPr/>
            <p:nvPr/>
          </p:nvSpPr>
          <p:spPr>
            <a:xfrm>
              <a:off x="3555550" y="727050"/>
              <a:ext cx="571700" cy="489675"/>
            </a:xfrm>
            <a:custGeom>
              <a:rect b="b" l="l" r="r" t="t"/>
              <a:pathLst>
                <a:path extrusionOk="0" h="19587" w="22868">
                  <a:moveTo>
                    <a:pt x="9787" y="6539"/>
                  </a:moveTo>
                  <a:cubicBezTo>
                    <a:pt x="12690" y="6539"/>
                    <a:pt x="14158" y="10062"/>
                    <a:pt x="12103" y="12117"/>
                  </a:cubicBezTo>
                  <a:cubicBezTo>
                    <a:pt x="11440" y="12780"/>
                    <a:pt x="10625" y="13076"/>
                    <a:pt x="9824" y="13076"/>
                  </a:cubicBezTo>
                  <a:cubicBezTo>
                    <a:pt x="8142" y="13076"/>
                    <a:pt x="6525" y="11768"/>
                    <a:pt x="6525" y="9801"/>
                  </a:cubicBezTo>
                  <a:cubicBezTo>
                    <a:pt x="6525" y="8007"/>
                    <a:pt x="7992" y="6539"/>
                    <a:pt x="9787" y="6539"/>
                  </a:cubicBezTo>
                  <a:close/>
                  <a:moveTo>
                    <a:pt x="9855" y="0"/>
                  </a:moveTo>
                  <a:cubicBezTo>
                    <a:pt x="4825" y="0"/>
                    <a:pt x="1" y="3907"/>
                    <a:pt x="1" y="9801"/>
                  </a:cubicBezTo>
                  <a:cubicBezTo>
                    <a:pt x="1" y="15216"/>
                    <a:pt x="4372" y="19587"/>
                    <a:pt x="9787" y="19587"/>
                  </a:cubicBezTo>
                  <a:cubicBezTo>
                    <a:pt x="18496" y="19587"/>
                    <a:pt x="22867" y="9051"/>
                    <a:pt x="16702" y="2885"/>
                  </a:cubicBezTo>
                  <a:cubicBezTo>
                    <a:pt x="14709" y="892"/>
                    <a:pt x="12258" y="0"/>
                    <a:pt x="9855" y="0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0"/>
            <p:cNvSpPr/>
            <p:nvPr/>
          </p:nvSpPr>
          <p:spPr>
            <a:xfrm>
              <a:off x="3229350" y="105360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1"/>
                  </a:moveTo>
                  <a:lnTo>
                    <a:pt x="1" y="6525"/>
                  </a:lnTo>
                  <a:lnTo>
                    <a:pt x="6525" y="652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0"/>
            <p:cNvSpPr/>
            <p:nvPr/>
          </p:nvSpPr>
          <p:spPr>
            <a:xfrm>
              <a:off x="4207950" y="105360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1"/>
                  </a:moveTo>
                  <a:lnTo>
                    <a:pt x="1" y="6525"/>
                  </a:lnTo>
                  <a:lnTo>
                    <a:pt x="6524" y="6525"/>
                  </a:lnTo>
                  <a:lnTo>
                    <a:pt x="6524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0"/>
            <p:cNvSpPr/>
            <p:nvPr/>
          </p:nvSpPr>
          <p:spPr>
            <a:xfrm>
              <a:off x="3066250" y="1706000"/>
              <a:ext cx="1467925" cy="326225"/>
            </a:xfrm>
            <a:custGeom>
              <a:rect b="b" l="l" r="r" t="t"/>
              <a:pathLst>
                <a:path extrusionOk="0" h="13049" w="58717">
                  <a:moveTo>
                    <a:pt x="1" y="1"/>
                  </a:moveTo>
                  <a:lnTo>
                    <a:pt x="1" y="13049"/>
                  </a:lnTo>
                  <a:lnTo>
                    <a:pt x="58716" y="13049"/>
                  </a:lnTo>
                  <a:lnTo>
                    <a:pt x="58716" y="1"/>
                  </a:lnTo>
                  <a:lnTo>
                    <a:pt x="52192" y="1"/>
                  </a:lnTo>
                  <a:lnTo>
                    <a:pt x="52192" y="6525"/>
                  </a:lnTo>
                  <a:lnTo>
                    <a:pt x="45669" y="6525"/>
                  </a:lnTo>
                  <a:lnTo>
                    <a:pt x="45669" y="1"/>
                  </a:lnTo>
                  <a:lnTo>
                    <a:pt x="39145" y="1"/>
                  </a:lnTo>
                  <a:lnTo>
                    <a:pt x="39145" y="6525"/>
                  </a:lnTo>
                  <a:lnTo>
                    <a:pt x="32621" y="6525"/>
                  </a:lnTo>
                  <a:lnTo>
                    <a:pt x="32621" y="1"/>
                  </a:lnTo>
                  <a:lnTo>
                    <a:pt x="26097" y="1"/>
                  </a:lnTo>
                  <a:lnTo>
                    <a:pt x="26097" y="6525"/>
                  </a:lnTo>
                  <a:lnTo>
                    <a:pt x="19573" y="6525"/>
                  </a:lnTo>
                  <a:lnTo>
                    <a:pt x="19573" y="1"/>
                  </a:lnTo>
                  <a:lnTo>
                    <a:pt x="13049" y="1"/>
                  </a:lnTo>
                  <a:lnTo>
                    <a:pt x="13049" y="6525"/>
                  </a:lnTo>
                  <a:lnTo>
                    <a:pt x="6525" y="652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0"/>
            <p:cNvSpPr/>
            <p:nvPr/>
          </p:nvSpPr>
          <p:spPr>
            <a:xfrm>
              <a:off x="3047500" y="2199175"/>
              <a:ext cx="689925" cy="648550"/>
            </a:xfrm>
            <a:custGeom>
              <a:rect b="b" l="l" r="r" t="t"/>
              <a:pathLst>
                <a:path extrusionOk="0" h="25942" w="27597">
                  <a:moveTo>
                    <a:pt x="13799" y="10415"/>
                  </a:moveTo>
                  <a:lnTo>
                    <a:pt x="18300" y="19418"/>
                  </a:lnTo>
                  <a:lnTo>
                    <a:pt x="9297" y="19418"/>
                  </a:lnTo>
                  <a:lnTo>
                    <a:pt x="13799" y="10415"/>
                  </a:lnTo>
                  <a:close/>
                  <a:moveTo>
                    <a:pt x="13803" y="1"/>
                  </a:moveTo>
                  <a:cubicBezTo>
                    <a:pt x="12673" y="1"/>
                    <a:pt x="11548" y="547"/>
                    <a:pt x="10895" y="1640"/>
                  </a:cubicBezTo>
                  <a:lnTo>
                    <a:pt x="1110" y="21212"/>
                  </a:lnTo>
                  <a:cubicBezTo>
                    <a:pt x="0" y="23397"/>
                    <a:pt x="1599" y="25942"/>
                    <a:pt x="4013" y="25942"/>
                  </a:cubicBezTo>
                  <a:lnTo>
                    <a:pt x="23585" y="25942"/>
                  </a:lnTo>
                  <a:cubicBezTo>
                    <a:pt x="25998" y="25942"/>
                    <a:pt x="27597" y="23397"/>
                    <a:pt x="26520" y="21212"/>
                  </a:cubicBezTo>
                  <a:lnTo>
                    <a:pt x="16734" y="1640"/>
                  </a:lnTo>
                  <a:cubicBezTo>
                    <a:pt x="16066" y="547"/>
                    <a:pt x="14932" y="1"/>
                    <a:pt x="13803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0"/>
            <p:cNvSpPr/>
            <p:nvPr/>
          </p:nvSpPr>
          <p:spPr>
            <a:xfrm>
              <a:off x="3856475" y="2195300"/>
              <a:ext cx="677700" cy="652350"/>
            </a:xfrm>
            <a:custGeom>
              <a:rect b="b" l="l" r="r" t="t"/>
              <a:pathLst>
                <a:path extrusionOk="0" h="26094" w="27108">
                  <a:moveTo>
                    <a:pt x="14028" y="6523"/>
                  </a:moveTo>
                  <a:cubicBezTo>
                    <a:pt x="17376" y="6523"/>
                    <a:pt x="20583" y="9122"/>
                    <a:pt x="20583" y="13049"/>
                  </a:cubicBezTo>
                  <a:cubicBezTo>
                    <a:pt x="20583" y="16637"/>
                    <a:pt x="17648" y="19573"/>
                    <a:pt x="14060" y="19573"/>
                  </a:cubicBezTo>
                  <a:cubicBezTo>
                    <a:pt x="8253" y="19573"/>
                    <a:pt x="5350" y="12559"/>
                    <a:pt x="9460" y="8449"/>
                  </a:cubicBezTo>
                  <a:cubicBezTo>
                    <a:pt x="10791" y="7119"/>
                    <a:pt x="12426" y="6523"/>
                    <a:pt x="14028" y="6523"/>
                  </a:cubicBezTo>
                  <a:close/>
                  <a:moveTo>
                    <a:pt x="14060" y="1"/>
                  </a:moveTo>
                  <a:cubicBezTo>
                    <a:pt x="8775" y="1"/>
                    <a:pt x="4013" y="3165"/>
                    <a:pt x="1990" y="8058"/>
                  </a:cubicBezTo>
                  <a:cubicBezTo>
                    <a:pt x="0" y="12918"/>
                    <a:pt x="1109" y="18529"/>
                    <a:pt x="4828" y="22280"/>
                  </a:cubicBezTo>
                  <a:cubicBezTo>
                    <a:pt x="7343" y="24773"/>
                    <a:pt x="10693" y="26093"/>
                    <a:pt x="14093" y="26093"/>
                  </a:cubicBezTo>
                  <a:cubicBezTo>
                    <a:pt x="15765" y="26093"/>
                    <a:pt x="17448" y="25774"/>
                    <a:pt x="19050" y="25118"/>
                  </a:cubicBezTo>
                  <a:cubicBezTo>
                    <a:pt x="23943" y="23096"/>
                    <a:pt x="27107" y="18333"/>
                    <a:pt x="27107" y="13049"/>
                  </a:cubicBezTo>
                  <a:cubicBezTo>
                    <a:pt x="27107" y="5840"/>
                    <a:pt x="21268" y="1"/>
                    <a:pt x="14060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0"/>
            <p:cNvSpPr/>
            <p:nvPr/>
          </p:nvSpPr>
          <p:spPr>
            <a:xfrm>
              <a:off x="3637100" y="219530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1"/>
                  </a:moveTo>
                  <a:lnTo>
                    <a:pt x="1" y="6525"/>
                  </a:lnTo>
                  <a:lnTo>
                    <a:pt x="6525" y="652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0"/>
            <p:cNvSpPr/>
            <p:nvPr/>
          </p:nvSpPr>
          <p:spPr>
            <a:xfrm>
              <a:off x="3066250" y="3010800"/>
              <a:ext cx="815525" cy="733975"/>
            </a:xfrm>
            <a:custGeom>
              <a:rect b="b" l="l" r="r" t="t"/>
              <a:pathLst>
                <a:path extrusionOk="0" h="29359" w="32621">
                  <a:moveTo>
                    <a:pt x="1" y="1"/>
                  </a:moveTo>
                  <a:lnTo>
                    <a:pt x="1" y="29358"/>
                  </a:lnTo>
                  <a:lnTo>
                    <a:pt x="6525" y="29358"/>
                  </a:lnTo>
                  <a:lnTo>
                    <a:pt x="6525" y="6525"/>
                  </a:lnTo>
                  <a:lnTo>
                    <a:pt x="26097" y="6525"/>
                  </a:lnTo>
                  <a:lnTo>
                    <a:pt x="26097" y="22834"/>
                  </a:lnTo>
                  <a:lnTo>
                    <a:pt x="19573" y="22834"/>
                  </a:lnTo>
                  <a:lnTo>
                    <a:pt x="19573" y="13048"/>
                  </a:lnTo>
                  <a:lnTo>
                    <a:pt x="13049" y="13048"/>
                  </a:lnTo>
                  <a:lnTo>
                    <a:pt x="13049" y="29358"/>
                  </a:lnTo>
                  <a:lnTo>
                    <a:pt x="32621" y="29358"/>
                  </a:lnTo>
                  <a:lnTo>
                    <a:pt x="32621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0"/>
            <p:cNvSpPr/>
            <p:nvPr/>
          </p:nvSpPr>
          <p:spPr>
            <a:xfrm>
              <a:off x="3098875" y="4213650"/>
              <a:ext cx="1402675" cy="448550"/>
            </a:xfrm>
            <a:custGeom>
              <a:rect b="b" l="l" r="r" t="t"/>
              <a:pathLst>
                <a:path extrusionOk="0" h="17942" w="56107">
                  <a:moveTo>
                    <a:pt x="28054" y="1"/>
                  </a:moveTo>
                  <a:lnTo>
                    <a:pt x="15006" y="9787"/>
                  </a:lnTo>
                  <a:lnTo>
                    <a:pt x="3915" y="1469"/>
                  </a:lnTo>
                  <a:lnTo>
                    <a:pt x="0" y="6688"/>
                  </a:lnTo>
                  <a:lnTo>
                    <a:pt x="15006" y="17942"/>
                  </a:lnTo>
                  <a:lnTo>
                    <a:pt x="28054" y="8156"/>
                  </a:lnTo>
                  <a:lnTo>
                    <a:pt x="41102" y="17942"/>
                  </a:lnTo>
                  <a:lnTo>
                    <a:pt x="56107" y="6688"/>
                  </a:lnTo>
                  <a:lnTo>
                    <a:pt x="52192" y="1469"/>
                  </a:lnTo>
                  <a:lnTo>
                    <a:pt x="41102" y="9787"/>
                  </a:lnTo>
                  <a:lnTo>
                    <a:pt x="28054" y="1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0"/>
            <p:cNvSpPr/>
            <p:nvPr/>
          </p:nvSpPr>
          <p:spPr>
            <a:xfrm>
              <a:off x="3066250" y="3907850"/>
              <a:ext cx="570875" cy="163125"/>
            </a:xfrm>
            <a:custGeom>
              <a:rect b="b" l="l" r="r" t="t"/>
              <a:pathLst>
                <a:path extrusionOk="0" h="6525" w="22835">
                  <a:moveTo>
                    <a:pt x="1" y="0"/>
                  </a:moveTo>
                  <a:lnTo>
                    <a:pt x="1" y="6524"/>
                  </a:lnTo>
                  <a:lnTo>
                    <a:pt x="22835" y="6524"/>
                  </a:lnTo>
                  <a:lnTo>
                    <a:pt x="22835" y="0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0"/>
            <p:cNvSpPr/>
            <p:nvPr/>
          </p:nvSpPr>
          <p:spPr>
            <a:xfrm>
              <a:off x="3800200" y="3907850"/>
              <a:ext cx="407775" cy="163125"/>
            </a:xfrm>
            <a:custGeom>
              <a:rect b="b" l="l" r="r" t="t"/>
              <a:pathLst>
                <a:path extrusionOk="0" h="6525" w="16311">
                  <a:moveTo>
                    <a:pt x="1" y="0"/>
                  </a:moveTo>
                  <a:lnTo>
                    <a:pt x="1" y="6524"/>
                  </a:lnTo>
                  <a:lnTo>
                    <a:pt x="16311" y="6524"/>
                  </a:lnTo>
                  <a:lnTo>
                    <a:pt x="16311" y="0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0"/>
            <p:cNvSpPr/>
            <p:nvPr/>
          </p:nvSpPr>
          <p:spPr>
            <a:xfrm>
              <a:off x="4371050" y="39078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0" y="0"/>
                  </a:moveTo>
                  <a:lnTo>
                    <a:pt x="0" y="6524"/>
                  </a:lnTo>
                  <a:lnTo>
                    <a:pt x="6524" y="6524"/>
                  </a:lnTo>
                  <a:lnTo>
                    <a:pt x="6524" y="0"/>
                  </a:ln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7" name="Google Shape;247;p20"/>
          <p:cNvSpPr txBox="1"/>
          <p:nvPr>
            <p:ph idx="1" type="subTitle"/>
          </p:nvPr>
        </p:nvSpPr>
        <p:spPr>
          <a:xfrm>
            <a:off x="5296125" y="1841728"/>
            <a:ext cx="2323800" cy="6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48" name="Google Shape;248;p20"/>
          <p:cNvSpPr txBox="1"/>
          <p:nvPr>
            <p:ph type="ctrTitle"/>
          </p:nvPr>
        </p:nvSpPr>
        <p:spPr>
          <a:xfrm>
            <a:off x="5148446" y="2482080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THEORY 2</a:t>
            </a:r>
            <a:endParaRPr/>
          </a:p>
        </p:txBody>
      </p:sp>
      <p:sp>
        <p:nvSpPr>
          <p:cNvPr id="249" name="Google Shape;249;p20"/>
          <p:cNvSpPr txBox="1"/>
          <p:nvPr>
            <p:ph idx="2" type="subTitle"/>
          </p:nvPr>
        </p:nvSpPr>
        <p:spPr>
          <a:xfrm>
            <a:off x="2768600" y="2744600"/>
            <a:ext cx="22767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50" name="Google Shape;250;p20"/>
          <p:cNvSpPr txBox="1"/>
          <p:nvPr>
            <p:ph idx="3" type="ctrTitle"/>
          </p:nvPr>
        </p:nvSpPr>
        <p:spPr>
          <a:xfrm>
            <a:off x="2597334" y="2482080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THEORY 1</a:t>
            </a:r>
            <a:endParaRPr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21"/>
          <p:cNvSpPr/>
          <p:nvPr/>
        </p:nvSpPr>
        <p:spPr>
          <a:xfrm>
            <a:off x="2310980" y="1248327"/>
            <a:ext cx="490588" cy="93519"/>
          </a:xfrm>
          <a:custGeom>
            <a:rect b="b" l="l" r="r" t="t"/>
            <a:pathLst>
              <a:path extrusionOk="0" h="1765" w="9259">
                <a:moveTo>
                  <a:pt x="62" y="0"/>
                </a:moveTo>
                <a:cubicBezTo>
                  <a:pt x="20" y="0"/>
                  <a:pt x="0" y="20"/>
                  <a:pt x="0" y="62"/>
                </a:cubicBezTo>
                <a:lnTo>
                  <a:pt x="0" y="103"/>
                </a:lnTo>
                <a:cubicBezTo>
                  <a:pt x="0" y="145"/>
                  <a:pt x="20" y="167"/>
                  <a:pt x="62" y="167"/>
                </a:cubicBezTo>
                <a:lnTo>
                  <a:pt x="1681" y="167"/>
                </a:lnTo>
                <a:lnTo>
                  <a:pt x="3238" y="1744"/>
                </a:lnTo>
                <a:cubicBezTo>
                  <a:pt x="3258" y="1744"/>
                  <a:pt x="3280" y="1764"/>
                  <a:pt x="3280" y="1764"/>
                </a:cubicBezTo>
                <a:cubicBezTo>
                  <a:pt x="3300" y="1764"/>
                  <a:pt x="3300" y="1764"/>
                  <a:pt x="3321" y="1744"/>
                </a:cubicBezTo>
                <a:cubicBezTo>
                  <a:pt x="3341" y="1744"/>
                  <a:pt x="3363" y="1723"/>
                  <a:pt x="3363" y="1681"/>
                </a:cubicBezTo>
                <a:lnTo>
                  <a:pt x="3363" y="167"/>
                </a:lnTo>
                <a:lnTo>
                  <a:pt x="9195" y="167"/>
                </a:lnTo>
                <a:cubicBezTo>
                  <a:pt x="9237" y="167"/>
                  <a:pt x="9258" y="145"/>
                  <a:pt x="9258" y="103"/>
                </a:cubicBezTo>
                <a:lnTo>
                  <a:pt x="9258" y="62"/>
                </a:lnTo>
                <a:cubicBezTo>
                  <a:pt x="9258" y="20"/>
                  <a:pt x="9237" y="0"/>
                  <a:pt x="9195" y="0"/>
                </a:cubicBezTo>
                <a:lnTo>
                  <a:pt x="3238" y="0"/>
                </a:lnTo>
                <a:cubicBezTo>
                  <a:pt x="3197" y="0"/>
                  <a:pt x="3175" y="20"/>
                  <a:pt x="3175" y="62"/>
                </a:cubicBezTo>
                <a:lnTo>
                  <a:pt x="3175" y="1432"/>
                </a:lnTo>
                <a:lnTo>
                  <a:pt x="1764" y="0"/>
                </a:lnTo>
                <a:close/>
              </a:path>
            </a:pathLst>
          </a:custGeom>
          <a:solidFill>
            <a:srgbClr val="FDF3E5"/>
          </a:solidFill>
          <a:ln cap="flat" cmpd="sng" w="9525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21"/>
          <p:cNvSpPr/>
          <p:nvPr/>
        </p:nvSpPr>
        <p:spPr>
          <a:xfrm>
            <a:off x="4494096" y="1248327"/>
            <a:ext cx="490588" cy="93519"/>
          </a:xfrm>
          <a:custGeom>
            <a:rect b="b" l="l" r="r" t="t"/>
            <a:pathLst>
              <a:path extrusionOk="0" h="1765" w="9259">
                <a:moveTo>
                  <a:pt x="64" y="0"/>
                </a:moveTo>
                <a:cubicBezTo>
                  <a:pt x="22" y="0"/>
                  <a:pt x="1" y="20"/>
                  <a:pt x="1" y="62"/>
                </a:cubicBezTo>
                <a:lnTo>
                  <a:pt x="1" y="103"/>
                </a:lnTo>
                <a:cubicBezTo>
                  <a:pt x="1" y="145"/>
                  <a:pt x="22" y="167"/>
                  <a:pt x="64" y="167"/>
                </a:cubicBezTo>
                <a:lnTo>
                  <a:pt x="1661" y="167"/>
                </a:lnTo>
                <a:lnTo>
                  <a:pt x="3239" y="1744"/>
                </a:lnTo>
                <a:cubicBezTo>
                  <a:pt x="3260" y="1744"/>
                  <a:pt x="3260" y="1764"/>
                  <a:pt x="3280" y="1764"/>
                </a:cubicBezTo>
                <a:cubicBezTo>
                  <a:pt x="3302" y="1764"/>
                  <a:pt x="3302" y="1764"/>
                  <a:pt x="3322" y="1744"/>
                </a:cubicBezTo>
                <a:cubicBezTo>
                  <a:pt x="3344" y="1744"/>
                  <a:pt x="3344" y="1723"/>
                  <a:pt x="3344" y="1681"/>
                </a:cubicBezTo>
                <a:lnTo>
                  <a:pt x="3344" y="167"/>
                </a:lnTo>
                <a:lnTo>
                  <a:pt x="9197" y="167"/>
                </a:lnTo>
                <a:cubicBezTo>
                  <a:pt x="9239" y="167"/>
                  <a:pt x="9259" y="145"/>
                  <a:pt x="9259" y="103"/>
                </a:cubicBezTo>
                <a:lnTo>
                  <a:pt x="9259" y="62"/>
                </a:lnTo>
                <a:cubicBezTo>
                  <a:pt x="9259" y="20"/>
                  <a:pt x="9239" y="0"/>
                  <a:pt x="9197" y="0"/>
                </a:cubicBezTo>
                <a:lnTo>
                  <a:pt x="3239" y="0"/>
                </a:lnTo>
                <a:cubicBezTo>
                  <a:pt x="3197" y="0"/>
                  <a:pt x="3177" y="20"/>
                  <a:pt x="3177" y="62"/>
                </a:cubicBezTo>
                <a:lnTo>
                  <a:pt x="3177" y="1432"/>
                </a:lnTo>
                <a:lnTo>
                  <a:pt x="1766" y="0"/>
                </a:lnTo>
                <a:close/>
              </a:path>
            </a:pathLst>
          </a:custGeom>
          <a:solidFill>
            <a:srgbClr val="FDF3E5"/>
          </a:solidFill>
          <a:ln cap="flat" cmpd="sng" w="9525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21"/>
          <p:cNvSpPr/>
          <p:nvPr/>
        </p:nvSpPr>
        <p:spPr>
          <a:xfrm>
            <a:off x="5581919" y="1248327"/>
            <a:ext cx="491595" cy="93519"/>
          </a:xfrm>
          <a:custGeom>
            <a:rect b="b" l="l" r="r" t="t"/>
            <a:pathLst>
              <a:path extrusionOk="0" h="1765" w="9278">
                <a:moveTo>
                  <a:pt x="83" y="0"/>
                </a:moveTo>
                <a:cubicBezTo>
                  <a:pt x="42" y="0"/>
                  <a:pt x="0" y="20"/>
                  <a:pt x="0" y="62"/>
                </a:cubicBezTo>
                <a:lnTo>
                  <a:pt x="0" y="103"/>
                </a:lnTo>
                <a:cubicBezTo>
                  <a:pt x="0" y="145"/>
                  <a:pt x="42" y="167"/>
                  <a:pt x="83" y="167"/>
                </a:cubicBezTo>
                <a:lnTo>
                  <a:pt x="1681" y="167"/>
                </a:lnTo>
                <a:lnTo>
                  <a:pt x="3258" y="1744"/>
                </a:lnTo>
                <a:cubicBezTo>
                  <a:pt x="3258" y="1744"/>
                  <a:pt x="3280" y="1764"/>
                  <a:pt x="3300" y="1764"/>
                </a:cubicBezTo>
                <a:cubicBezTo>
                  <a:pt x="3300" y="1764"/>
                  <a:pt x="3321" y="1764"/>
                  <a:pt x="3321" y="1744"/>
                </a:cubicBezTo>
                <a:cubicBezTo>
                  <a:pt x="3341" y="1744"/>
                  <a:pt x="3363" y="1723"/>
                  <a:pt x="3363" y="1681"/>
                </a:cubicBezTo>
                <a:lnTo>
                  <a:pt x="3363" y="167"/>
                </a:lnTo>
                <a:lnTo>
                  <a:pt x="9217" y="167"/>
                </a:lnTo>
                <a:cubicBezTo>
                  <a:pt x="9236" y="167"/>
                  <a:pt x="9278" y="145"/>
                  <a:pt x="9278" y="103"/>
                </a:cubicBezTo>
                <a:lnTo>
                  <a:pt x="9278" y="62"/>
                </a:lnTo>
                <a:cubicBezTo>
                  <a:pt x="9278" y="20"/>
                  <a:pt x="9236" y="0"/>
                  <a:pt x="9217" y="0"/>
                </a:cubicBezTo>
                <a:lnTo>
                  <a:pt x="3258" y="0"/>
                </a:lnTo>
                <a:cubicBezTo>
                  <a:pt x="3217" y="0"/>
                  <a:pt x="3197" y="20"/>
                  <a:pt x="3197" y="62"/>
                </a:cubicBezTo>
                <a:lnTo>
                  <a:pt x="3197" y="1432"/>
                </a:lnTo>
                <a:lnTo>
                  <a:pt x="1785" y="0"/>
                </a:lnTo>
                <a:close/>
              </a:path>
            </a:pathLst>
          </a:custGeom>
          <a:solidFill>
            <a:srgbClr val="FDF3E5"/>
          </a:solidFill>
          <a:ln cap="flat" cmpd="sng" w="9525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21"/>
          <p:cNvSpPr/>
          <p:nvPr/>
        </p:nvSpPr>
        <p:spPr>
          <a:xfrm>
            <a:off x="6670749" y="1248327"/>
            <a:ext cx="490588" cy="93519"/>
          </a:xfrm>
          <a:custGeom>
            <a:rect b="b" l="l" r="r" t="t"/>
            <a:pathLst>
              <a:path extrusionOk="0" h="1765" w="9259">
                <a:moveTo>
                  <a:pt x="62" y="0"/>
                </a:moveTo>
                <a:cubicBezTo>
                  <a:pt x="42" y="0"/>
                  <a:pt x="0" y="20"/>
                  <a:pt x="0" y="62"/>
                </a:cubicBezTo>
                <a:lnTo>
                  <a:pt x="0" y="103"/>
                </a:lnTo>
                <a:cubicBezTo>
                  <a:pt x="0" y="145"/>
                  <a:pt x="42" y="167"/>
                  <a:pt x="62" y="167"/>
                </a:cubicBezTo>
                <a:lnTo>
                  <a:pt x="1681" y="167"/>
                </a:lnTo>
                <a:lnTo>
                  <a:pt x="3258" y="1744"/>
                </a:lnTo>
                <a:cubicBezTo>
                  <a:pt x="3258" y="1744"/>
                  <a:pt x="3280" y="1764"/>
                  <a:pt x="3300" y="1764"/>
                </a:cubicBezTo>
                <a:cubicBezTo>
                  <a:pt x="3300" y="1764"/>
                  <a:pt x="3322" y="1764"/>
                  <a:pt x="3322" y="1744"/>
                </a:cubicBezTo>
                <a:cubicBezTo>
                  <a:pt x="3342" y="1744"/>
                  <a:pt x="3363" y="1723"/>
                  <a:pt x="3363" y="1681"/>
                </a:cubicBezTo>
                <a:lnTo>
                  <a:pt x="3363" y="167"/>
                </a:lnTo>
                <a:lnTo>
                  <a:pt x="9195" y="167"/>
                </a:lnTo>
                <a:cubicBezTo>
                  <a:pt x="9237" y="167"/>
                  <a:pt x="9258" y="145"/>
                  <a:pt x="9258" y="103"/>
                </a:cubicBezTo>
                <a:lnTo>
                  <a:pt x="9258" y="62"/>
                </a:lnTo>
                <a:cubicBezTo>
                  <a:pt x="9258" y="20"/>
                  <a:pt x="9237" y="0"/>
                  <a:pt x="9195" y="0"/>
                </a:cubicBezTo>
                <a:lnTo>
                  <a:pt x="3258" y="0"/>
                </a:lnTo>
                <a:cubicBezTo>
                  <a:pt x="3217" y="0"/>
                  <a:pt x="3175" y="20"/>
                  <a:pt x="3175" y="62"/>
                </a:cubicBezTo>
                <a:lnTo>
                  <a:pt x="3175" y="1432"/>
                </a:lnTo>
                <a:lnTo>
                  <a:pt x="1764" y="0"/>
                </a:lnTo>
                <a:close/>
              </a:path>
            </a:pathLst>
          </a:custGeom>
          <a:solidFill>
            <a:srgbClr val="FDF3E5"/>
          </a:solidFill>
          <a:ln cap="flat" cmpd="sng" w="9525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21"/>
          <p:cNvSpPr/>
          <p:nvPr/>
        </p:nvSpPr>
        <p:spPr>
          <a:xfrm>
            <a:off x="7749618" y="1248327"/>
            <a:ext cx="490588" cy="93519"/>
          </a:xfrm>
          <a:custGeom>
            <a:rect b="b" l="l" r="r" t="t"/>
            <a:pathLst>
              <a:path extrusionOk="0" h="1765" w="9259">
                <a:moveTo>
                  <a:pt x="64" y="0"/>
                </a:moveTo>
                <a:cubicBezTo>
                  <a:pt x="23" y="0"/>
                  <a:pt x="1" y="20"/>
                  <a:pt x="1" y="62"/>
                </a:cubicBezTo>
                <a:lnTo>
                  <a:pt x="1" y="103"/>
                </a:lnTo>
                <a:cubicBezTo>
                  <a:pt x="1" y="145"/>
                  <a:pt x="23" y="167"/>
                  <a:pt x="64" y="167"/>
                </a:cubicBezTo>
                <a:lnTo>
                  <a:pt x="1662" y="167"/>
                </a:lnTo>
                <a:lnTo>
                  <a:pt x="3239" y="1744"/>
                </a:lnTo>
                <a:cubicBezTo>
                  <a:pt x="3261" y="1744"/>
                  <a:pt x="3281" y="1764"/>
                  <a:pt x="3281" y="1764"/>
                </a:cubicBezTo>
                <a:cubicBezTo>
                  <a:pt x="3302" y="1764"/>
                  <a:pt x="3302" y="1764"/>
                  <a:pt x="3322" y="1744"/>
                </a:cubicBezTo>
                <a:cubicBezTo>
                  <a:pt x="3344" y="1744"/>
                  <a:pt x="3364" y="1723"/>
                  <a:pt x="3364" y="1681"/>
                </a:cubicBezTo>
                <a:lnTo>
                  <a:pt x="3364" y="167"/>
                </a:lnTo>
                <a:lnTo>
                  <a:pt x="9198" y="167"/>
                </a:lnTo>
                <a:cubicBezTo>
                  <a:pt x="9239" y="167"/>
                  <a:pt x="9259" y="145"/>
                  <a:pt x="9259" y="103"/>
                </a:cubicBezTo>
                <a:lnTo>
                  <a:pt x="9259" y="62"/>
                </a:lnTo>
                <a:cubicBezTo>
                  <a:pt x="9259" y="20"/>
                  <a:pt x="9239" y="0"/>
                  <a:pt x="9198" y="0"/>
                </a:cubicBezTo>
                <a:lnTo>
                  <a:pt x="3239" y="0"/>
                </a:lnTo>
                <a:cubicBezTo>
                  <a:pt x="3198" y="0"/>
                  <a:pt x="3178" y="20"/>
                  <a:pt x="3178" y="62"/>
                </a:cubicBezTo>
                <a:lnTo>
                  <a:pt x="3178" y="1432"/>
                </a:lnTo>
                <a:lnTo>
                  <a:pt x="1766" y="0"/>
                </a:lnTo>
                <a:close/>
              </a:path>
            </a:pathLst>
          </a:custGeom>
          <a:solidFill>
            <a:srgbClr val="FDF3E5"/>
          </a:solidFill>
          <a:ln cap="flat" cmpd="sng" w="9525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21"/>
          <p:cNvSpPr/>
          <p:nvPr/>
        </p:nvSpPr>
        <p:spPr>
          <a:xfrm>
            <a:off x="3407439" y="1248327"/>
            <a:ext cx="490588" cy="93519"/>
          </a:xfrm>
          <a:custGeom>
            <a:rect b="b" l="l" r="r" t="t"/>
            <a:pathLst>
              <a:path extrusionOk="0" h="1765" w="9259">
                <a:moveTo>
                  <a:pt x="64" y="0"/>
                </a:moveTo>
                <a:cubicBezTo>
                  <a:pt x="22" y="0"/>
                  <a:pt x="1" y="20"/>
                  <a:pt x="1" y="62"/>
                </a:cubicBezTo>
                <a:lnTo>
                  <a:pt x="1" y="103"/>
                </a:lnTo>
                <a:cubicBezTo>
                  <a:pt x="1" y="145"/>
                  <a:pt x="22" y="167"/>
                  <a:pt x="64" y="167"/>
                </a:cubicBezTo>
                <a:lnTo>
                  <a:pt x="1683" y="167"/>
                </a:lnTo>
                <a:lnTo>
                  <a:pt x="3239" y="1744"/>
                </a:lnTo>
                <a:cubicBezTo>
                  <a:pt x="3261" y="1744"/>
                  <a:pt x="3281" y="1764"/>
                  <a:pt x="3302" y="1764"/>
                </a:cubicBezTo>
                <a:lnTo>
                  <a:pt x="3322" y="1744"/>
                </a:lnTo>
                <a:cubicBezTo>
                  <a:pt x="3344" y="1744"/>
                  <a:pt x="3364" y="1723"/>
                  <a:pt x="3364" y="1681"/>
                </a:cubicBezTo>
                <a:lnTo>
                  <a:pt x="3364" y="167"/>
                </a:lnTo>
                <a:lnTo>
                  <a:pt x="9197" y="167"/>
                </a:lnTo>
                <a:cubicBezTo>
                  <a:pt x="9239" y="167"/>
                  <a:pt x="9259" y="145"/>
                  <a:pt x="9259" y="103"/>
                </a:cubicBezTo>
                <a:lnTo>
                  <a:pt x="9259" y="62"/>
                </a:lnTo>
                <a:cubicBezTo>
                  <a:pt x="9259" y="20"/>
                  <a:pt x="9239" y="0"/>
                  <a:pt x="9197" y="0"/>
                </a:cubicBezTo>
                <a:lnTo>
                  <a:pt x="3239" y="0"/>
                </a:lnTo>
                <a:cubicBezTo>
                  <a:pt x="3219" y="0"/>
                  <a:pt x="3178" y="20"/>
                  <a:pt x="3178" y="62"/>
                </a:cubicBezTo>
                <a:lnTo>
                  <a:pt x="3178" y="1432"/>
                </a:lnTo>
                <a:lnTo>
                  <a:pt x="1766" y="0"/>
                </a:lnTo>
                <a:close/>
              </a:path>
            </a:pathLst>
          </a:custGeom>
          <a:solidFill>
            <a:srgbClr val="FDF3E5"/>
          </a:solidFill>
          <a:ln cap="flat" cmpd="sng" w="9525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21"/>
          <p:cNvSpPr/>
          <p:nvPr/>
        </p:nvSpPr>
        <p:spPr>
          <a:xfrm>
            <a:off x="4218937" y="612313"/>
            <a:ext cx="96857" cy="84776"/>
          </a:xfrm>
          <a:custGeom>
            <a:rect b="b" l="l" r="r" t="t"/>
            <a:pathLst>
              <a:path extrusionOk="0" h="1600" w="1828">
                <a:moveTo>
                  <a:pt x="0" y="0"/>
                </a:moveTo>
                <a:lnTo>
                  <a:pt x="914" y="1599"/>
                </a:lnTo>
                <a:lnTo>
                  <a:pt x="1827" y="0"/>
                </a:ln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21"/>
          <p:cNvSpPr/>
          <p:nvPr/>
        </p:nvSpPr>
        <p:spPr>
          <a:xfrm>
            <a:off x="2297458" y="2332123"/>
            <a:ext cx="5922822" cy="99029"/>
          </a:xfrm>
          <a:custGeom>
            <a:rect b="b" l="l" r="r" t="t"/>
            <a:pathLst>
              <a:path extrusionOk="0" h="1869" w="111783">
                <a:moveTo>
                  <a:pt x="1" y="0"/>
                </a:moveTo>
                <a:lnTo>
                  <a:pt x="1" y="1868"/>
                </a:lnTo>
                <a:lnTo>
                  <a:pt x="37033" y="1868"/>
                </a:lnTo>
                <a:lnTo>
                  <a:pt x="37033" y="0"/>
                </a:lnTo>
                <a:close/>
                <a:moveTo>
                  <a:pt x="37323" y="0"/>
                </a:moveTo>
                <a:lnTo>
                  <a:pt x="37323" y="1868"/>
                </a:lnTo>
                <a:lnTo>
                  <a:pt x="111783" y="1868"/>
                </a:lnTo>
                <a:lnTo>
                  <a:pt x="111783" y="0"/>
                </a:ln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21"/>
          <p:cNvSpPr/>
          <p:nvPr/>
        </p:nvSpPr>
        <p:spPr>
          <a:xfrm>
            <a:off x="2297458" y="2822651"/>
            <a:ext cx="5854631" cy="99029"/>
          </a:xfrm>
          <a:custGeom>
            <a:rect b="b" l="l" r="r" t="t"/>
            <a:pathLst>
              <a:path extrusionOk="0" h="1869" w="110496">
                <a:moveTo>
                  <a:pt x="1" y="0"/>
                </a:moveTo>
                <a:lnTo>
                  <a:pt x="1" y="1868"/>
                </a:lnTo>
                <a:lnTo>
                  <a:pt x="37033" y="1868"/>
                </a:lnTo>
                <a:lnTo>
                  <a:pt x="37033" y="0"/>
                </a:lnTo>
                <a:close/>
                <a:moveTo>
                  <a:pt x="37323" y="0"/>
                </a:moveTo>
                <a:lnTo>
                  <a:pt x="37323" y="1868"/>
                </a:lnTo>
                <a:lnTo>
                  <a:pt x="110496" y="1868"/>
                </a:lnTo>
                <a:lnTo>
                  <a:pt x="110496" y="0"/>
                </a:ln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21"/>
          <p:cNvSpPr/>
          <p:nvPr/>
        </p:nvSpPr>
        <p:spPr>
          <a:xfrm>
            <a:off x="2297458" y="1841594"/>
            <a:ext cx="5922822" cy="99029"/>
          </a:xfrm>
          <a:custGeom>
            <a:rect b="b" l="l" r="r" t="t"/>
            <a:pathLst>
              <a:path extrusionOk="0" h="1869" w="111783">
                <a:moveTo>
                  <a:pt x="1" y="0"/>
                </a:moveTo>
                <a:lnTo>
                  <a:pt x="1" y="1868"/>
                </a:lnTo>
                <a:lnTo>
                  <a:pt x="37033" y="1868"/>
                </a:lnTo>
                <a:lnTo>
                  <a:pt x="37033" y="0"/>
                </a:lnTo>
                <a:close/>
                <a:moveTo>
                  <a:pt x="37323" y="0"/>
                </a:moveTo>
                <a:lnTo>
                  <a:pt x="37323" y="1868"/>
                </a:lnTo>
                <a:lnTo>
                  <a:pt x="111783" y="1868"/>
                </a:lnTo>
                <a:lnTo>
                  <a:pt x="111783" y="0"/>
                </a:ln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21"/>
          <p:cNvSpPr/>
          <p:nvPr/>
        </p:nvSpPr>
        <p:spPr>
          <a:xfrm>
            <a:off x="2297458" y="3800371"/>
            <a:ext cx="5922822" cy="99029"/>
          </a:xfrm>
          <a:custGeom>
            <a:rect b="b" l="l" r="r" t="t"/>
            <a:pathLst>
              <a:path extrusionOk="0" h="1869" w="111783">
                <a:moveTo>
                  <a:pt x="1" y="0"/>
                </a:moveTo>
                <a:lnTo>
                  <a:pt x="1" y="1868"/>
                </a:lnTo>
                <a:lnTo>
                  <a:pt x="37033" y="1868"/>
                </a:lnTo>
                <a:lnTo>
                  <a:pt x="37033" y="0"/>
                </a:lnTo>
                <a:close/>
                <a:moveTo>
                  <a:pt x="37323" y="0"/>
                </a:moveTo>
                <a:lnTo>
                  <a:pt x="37323" y="1868"/>
                </a:lnTo>
                <a:lnTo>
                  <a:pt x="111783" y="1868"/>
                </a:lnTo>
                <a:lnTo>
                  <a:pt x="111783" y="0"/>
                </a:ln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1"/>
          <p:cNvSpPr/>
          <p:nvPr/>
        </p:nvSpPr>
        <p:spPr>
          <a:xfrm>
            <a:off x="2294226" y="1271854"/>
            <a:ext cx="490588" cy="93519"/>
          </a:xfrm>
          <a:custGeom>
            <a:rect b="b" l="l" r="r" t="t"/>
            <a:pathLst>
              <a:path extrusionOk="0" h="1765" w="9259">
                <a:moveTo>
                  <a:pt x="62" y="0"/>
                </a:moveTo>
                <a:cubicBezTo>
                  <a:pt x="20" y="0"/>
                  <a:pt x="0" y="20"/>
                  <a:pt x="0" y="62"/>
                </a:cubicBezTo>
                <a:lnTo>
                  <a:pt x="0" y="103"/>
                </a:lnTo>
                <a:cubicBezTo>
                  <a:pt x="0" y="145"/>
                  <a:pt x="20" y="167"/>
                  <a:pt x="62" y="167"/>
                </a:cubicBezTo>
                <a:lnTo>
                  <a:pt x="1681" y="167"/>
                </a:lnTo>
                <a:lnTo>
                  <a:pt x="3238" y="1744"/>
                </a:lnTo>
                <a:cubicBezTo>
                  <a:pt x="3258" y="1744"/>
                  <a:pt x="3280" y="1764"/>
                  <a:pt x="3280" y="1764"/>
                </a:cubicBezTo>
                <a:cubicBezTo>
                  <a:pt x="3300" y="1764"/>
                  <a:pt x="3300" y="1764"/>
                  <a:pt x="3321" y="1744"/>
                </a:cubicBezTo>
                <a:cubicBezTo>
                  <a:pt x="3341" y="1744"/>
                  <a:pt x="3363" y="1723"/>
                  <a:pt x="3363" y="1681"/>
                </a:cubicBezTo>
                <a:lnTo>
                  <a:pt x="3363" y="167"/>
                </a:lnTo>
                <a:lnTo>
                  <a:pt x="9195" y="167"/>
                </a:lnTo>
                <a:cubicBezTo>
                  <a:pt x="9237" y="167"/>
                  <a:pt x="9258" y="145"/>
                  <a:pt x="9258" y="103"/>
                </a:cubicBezTo>
                <a:lnTo>
                  <a:pt x="9258" y="62"/>
                </a:lnTo>
                <a:cubicBezTo>
                  <a:pt x="9258" y="20"/>
                  <a:pt x="9237" y="0"/>
                  <a:pt x="9195" y="0"/>
                </a:cubicBezTo>
                <a:lnTo>
                  <a:pt x="3238" y="0"/>
                </a:lnTo>
                <a:cubicBezTo>
                  <a:pt x="3197" y="0"/>
                  <a:pt x="3175" y="20"/>
                  <a:pt x="3175" y="62"/>
                </a:cubicBezTo>
                <a:lnTo>
                  <a:pt x="3175" y="1432"/>
                </a:lnTo>
                <a:lnTo>
                  <a:pt x="1764" y="0"/>
                </a:lnTo>
                <a:close/>
              </a:path>
            </a:pathLst>
          </a:custGeom>
          <a:solidFill>
            <a:srgbClr val="434343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1"/>
          <p:cNvSpPr/>
          <p:nvPr/>
        </p:nvSpPr>
        <p:spPr>
          <a:xfrm>
            <a:off x="4477342" y="1271854"/>
            <a:ext cx="490588" cy="93519"/>
          </a:xfrm>
          <a:custGeom>
            <a:rect b="b" l="l" r="r" t="t"/>
            <a:pathLst>
              <a:path extrusionOk="0" h="1765" w="9259">
                <a:moveTo>
                  <a:pt x="64" y="0"/>
                </a:moveTo>
                <a:cubicBezTo>
                  <a:pt x="22" y="0"/>
                  <a:pt x="1" y="20"/>
                  <a:pt x="1" y="62"/>
                </a:cubicBezTo>
                <a:lnTo>
                  <a:pt x="1" y="103"/>
                </a:lnTo>
                <a:cubicBezTo>
                  <a:pt x="1" y="145"/>
                  <a:pt x="22" y="167"/>
                  <a:pt x="64" y="167"/>
                </a:cubicBezTo>
                <a:lnTo>
                  <a:pt x="1661" y="167"/>
                </a:lnTo>
                <a:lnTo>
                  <a:pt x="3239" y="1744"/>
                </a:lnTo>
                <a:cubicBezTo>
                  <a:pt x="3260" y="1744"/>
                  <a:pt x="3260" y="1764"/>
                  <a:pt x="3280" y="1764"/>
                </a:cubicBezTo>
                <a:cubicBezTo>
                  <a:pt x="3302" y="1764"/>
                  <a:pt x="3302" y="1764"/>
                  <a:pt x="3322" y="1744"/>
                </a:cubicBezTo>
                <a:cubicBezTo>
                  <a:pt x="3344" y="1744"/>
                  <a:pt x="3344" y="1723"/>
                  <a:pt x="3344" y="1681"/>
                </a:cubicBezTo>
                <a:lnTo>
                  <a:pt x="3344" y="167"/>
                </a:lnTo>
                <a:lnTo>
                  <a:pt x="9197" y="167"/>
                </a:lnTo>
                <a:cubicBezTo>
                  <a:pt x="9239" y="167"/>
                  <a:pt x="9259" y="145"/>
                  <a:pt x="9259" y="103"/>
                </a:cubicBezTo>
                <a:lnTo>
                  <a:pt x="9259" y="62"/>
                </a:lnTo>
                <a:cubicBezTo>
                  <a:pt x="9259" y="20"/>
                  <a:pt x="9239" y="0"/>
                  <a:pt x="9197" y="0"/>
                </a:cubicBezTo>
                <a:lnTo>
                  <a:pt x="3239" y="0"/>
                </a:lnTo>
                <a:cubicBezTo>
                  <a:pt x="3197" y="0"/>
                  <a:pt x="3177" y="20"/>
                  <a:pt x="3177" y="62"/>
                </a:cubicBezTo>
                <a:lnTo>
                  <a:pt x="3177" y="1432"/>
                </a:lnTo>
                <a:lnTo>
                  <a:pt x="1766" y="0"/>
                </a:lnTo>
                <a:close/>
              </a:path>
            </a:pathLst>
          </a:custGeom>
          <a:solidFill>
            <a:srgbClr val="434343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21"/>
          <p:cNvSpPr/>
          <p:nvPr/>
        </p:nvSpPr>
        <p:spPr>
          <a:xfrm>
            <a:off x="5565165" y="1271854"/>
            <a:ext cx="491595" cy="93519"/>
          </a:xfrm>
          <a:custGeom>
            <a:rect b="b" l="l" r="r" t="t"/>
            <a:pathLst>
              <a:path extrusionOk="0" h="1765" w="9278">
                <a:moveTo>
                  <a:pt x="83" y="0"/>
                </a:moveTo>
                <a:cubicBezTo>
                  <a:pt x="42" y="0"/>
                  <a:pt x="0" y="20"/>
                  <a:pt x="0" y="62"/>
                </a:cubicBezTo>
                <a:lnTo>
                  <a:pt x="0" y="103"/>
                </a:lnTo>
                <a:cubicBezTo>
                  <a:pt x="0" y="145"/>
                  <a:pt x="42" y="167"/>
                  <a:pt x="83" y="167"/>
                </a:cubicBezTo>
                <a:lnTo>
                  <a:pt x="1681" y="167"/>
                </a:lnTo>
                <a:lnTo>
                  <a:pt x="3258" y="1744"/>
                </a:lnTo>
                <a:cubicBezTo>
                  <a:pt x="3258" y="1744"/>
                  <a:pt x="3280" y="1764"/>
                  <a:pt x="3300" y="1764"/>
                </a:cubicBezTo>
                <a:cubicBezTo>
                  <a:pt x="3300" y="1764"/>
                  <a:pt x="3321" y="1764"/>
                  <a:pt x="3321" y="1744"/>
                </a:cubicBezTo>
                <a:cubicBezTo>
                  <a:pt x="3341" y="1744"/>
                  <a:pt x="3363" y="1723"/>
                  <a:pt x="3363" y="1681"/>
                </a:cubicBezTo>
                <a:lnTo>
                  <a:pt x="3363" y="167"/>
                </a:lnTo>
                <a:lnTo>
                  <a:pt x="9217" y="167"/>
                </a:lnTo>
                <a:cubicBezTo>
                  <a:pt x="9236" y="167"/>
                  <a:pt x="9278" y="145"/>
                  <a:pt x="9278" y="103"/>
                </a:cubicBezTo>
                <a:lnTo>
                  <a:pt x="9278" y="62"/>
                </a:lnTo>
                <a:cubicBezTo>
                  <a:pt x="9278" y="20"/>
                  <a:pt x="9236" y="0"/>
                  <a:pt x="9217" y="0"/>
                </a:cubicBezTo>
                <a:lnTo>
                  <a:pt x="3258" y="0"/>
                </a:lnTo>
                <a:cubicBezTo>
                  <a:pt x="3217" y="0"/>
                  <a:pt x="3197" y="20"/>
                  <a:pt x="3197" y="62"/>
                </a:cubicBezTo>
                <a:lnTo>
                  <a:pt x="3197" y="1432"/>
                </a:lnTo>
                <a:lnTo>
                  <a:pt x="1785" y="0"/>
                </a:lnTo>
                <a:close/>
              </a:path>
            </a:pathLst>
          </a:custGeom>
          <a:solidFill>
            <a:srgbClr val="434343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21"/>
          <p:cNvSpPr/>
          <p:nvPr/>
        </p:nvSpPr>
        <p:spPr>
          <a:xfrm>
            <a:off x="6653995" y="1271854"/>
            <a:ext cx="490588" cy="93519"/>
          </a:xfrm>
          <a:custGeom>
            <a:rect b="b" l="l" r="r" t="t"/>
            <a:pathLst>
              <a:path extrusionOk="0" h="1765" w="9259">
                <a:moveTo>
                  <a:pt x="62" y="0"/>
                </a:moveTo>
                <a:cubicBezTo>
                  <a:pt x="42" y="0"/>
                  <a:pt x="0" y="20"/>
                  <a:pt x="0" y="62"/>
                </a:cubicBezTo>
                <a:lnTo>
                  <a:pt x="0" y="103"/>
                </a:lnTo>
                <a:cubicBezTo>
                  <a:pt x="0" y="145"/>
                  <a:pt x="42" y="167"/>
                  <a:pt x="62" y="167"/>
                </a:cubicBezTo>
                <a:lnTo>
                  <a:pt x="1681" y="167"/>
                </a:lnTo>
                <a:lnTo>
                  <a:pt x="3258" y="1744"/>
                </a:lnTo>
                <a:cubicBezTo>
                  <a:pt x="3258" y="1744"/>
                  <a:pt x="3280" y="1764"/>
                  <a:pt x="3300" y="1764"/>
                </a:cubicBezTo>
                <a:cubicBezTo>
                  <a:pt x="3300" y="1764"/>
                  <a:pt x="3322" y="1764"/>
                  <a:pt x="3322" y="1744"/>
                </a:cubicBezTo>
                <a:cubicBezTo>
                  <a:pt x="3342" y="1744"/>
                  <a:pt x="3363" y="1723"/>
                  <a:pt x="3363" y="1681"/>
                </a:cubicBezTo>
                <a:lnTo>
                  <a:pt x="3363" y="167"/>
                </a:lnTo>
                <a:lnTo>
                  <a:pt x="9195" y="167"/>
                </a:lnTo>
                <a:cubicBezTo>
                  <a:pt x="9237" y="167"/>
                  <a:pt x="9258" y="145"/>
                  <a:pt x="9258" y="103"/>
                </a:cubicBezTo>
                <a:lnTo>
                  <a:pt x="9258" y="62"/>
                </a:lnTo>
                <a:cubicBezTo>
                  <a:pt x="9258" y="20"/>
                  <a:pt x="9237" y="0"/>
                  <a:pt x="9195" y="0"/>
                </a:cubicBezTo>
                <a:lnTo>
                  <a:pt x="3258" y="0"/>
                </a:lnTo>
                <a:cubicBezTo>
                  <a:pt x="3217" y="0"/>
                  <a:pt x="3175" y="20"/>
                  <a:pt x="3175" y="62"/>
                </a:cubicBezTo>
                <a:lnTo>
                  <a:pt x="3175" y="1432"/>
                </a:lnTo>
                <a:lnTo>
                  <a:pt x="1764" y="0"/>
                </a:lnTo>
                <a:close/>
              </a:path>
            </a:pathLst>
          </a:custGeom>
          <a:solidFill>
            <a:srgbClr val="434343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21"/>
          <p:cNvSpPr/>
          <p:nvPr/>
        </p:nvSpPr>
        <p:spPr>
          <a:xfrm>
            <a:off x="7732864" y="1271854"/>
            <a:ext cx="490588" cy="93519"/>
          </a:xfrm>
          <a:custGeom>
            <a:rect b="b" l="l" r="r" t="t"/>
            <a:pathLst>
              <a:path extrusionOk="0" h="1765" w="9259">
                <a:moveTo>
                  <a:pt x="64" y="0"/>
                </a:moveTo>
                <a:cubicBezTo>
                  <a:pt x="23" y="0"/>
                  <a:pt x="1" y="20"/>
                  <a:pt x="1" y="62"/>
                </a:cubicBezTo>
                <a:lnTo>
                  <a:pt x="1" y="103"/>
                </a:lnTo>
                <a:cubicBezTo>
                  <a:pt x="1" y="145"/>
                  <a:pt x="23" y="167"/>
                  <a:pt x="64" y="167"/>
                </a:cubicBezTo>
                <a:lnTo>
                  <a:pt x="1662" y="167"/>
                </a:lnTo>
                <a:lnTo>
                  <a:pt x="3239" y="1744"/>
                </a:lnTo>
                <a:cubicBezTo>
                  <a:pt x="3261" y="1744"/>
                  <a:pt x="3281" y="1764"/>
                  <a:pt x="3281" y="1764"/>
                </a:cubicBezTo>
                <a:cubicBezTo>
                  <a:pt x="3302" y="1764"/>
                  <a:pt x="3302" y="1764"/>
                  <a:pt x="3322" y="1744"/>
                </a:cubicBezTo>
                <a:cubicBezTo>
                  <a:pt x="3344" y="1744"/>
                  <a:pt x="3364" y="1723"/>
                  <a:pt x="3364" y="1681"/>
                </a:cubicBezTo>
                <a:lnTo>
                  <a:pt x="3364" y="167"/>
                </a:lnTo>
                <a:lnTo>
                  <a:pt x="9198" y="167"/>
                </a:lnTo>
                <a:cubicBezTo>
                  <a:pt x="9239" y="167"/>
                  <a:pt x="9259" y="145"/>
                  <a:pt x="9259" y="103"/>
                </a:cubicBezTo>
                <a:lnTo>
                  <a:pt x="9259" y="62"/>
                </a:lnTo>
                <a:cubicBezTo>
                  <a:pt x="9259" y="20"/>
                  <a:pt x="9239" y="0"/>
                  <a:pt x="9198" y="0"/>
                </a:cubicBezTo>
                <a:lnTo>
                  <a:pt x="3239" y="0"/>
                </a:lnTo>
                <a:cubicBezTo>
                  <a:pt x="3198" y="0"/>
                  <a:pt x="3178" y="20"/>
                  <a:pt x="3178" y="62"/>
                </a:cubicBezTo>
                <a:lnTo>
                  <a:pt x="3178" y="1432"/>
                </a:lnTo>
                <a:lnTo>
                  <a:pt x="1766" y="0"/>
                </a:lnTo>
                <a:close/>
              </a:path>
            </a:pathLst>
          </a:custGeom>
          <a:solidFill>
            <a:srgbClr val="434343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21"/>
          <p:cNvSpPr/>
          <p:nvPr/>
        </p:nvSpPr>
        <p:spPr>
          <a:xfrm>
            <a:off x="3390685" y="1271854"/>
            <a:ext cx="490588" cy="93519"/>
          </a:xfrm>
          <a:custGeom>
            <a:rect b="b" l="l" r="r" t="t"/>
            <a:pathLst>
              <a:path extrusionOk="0" h="1765" w="9259">
                <a:moveTo>
                  <a:pt x="64" y="0"/>
                </a:moveTo>
                <a:cubicBezTo>
                  <a:pt x="22" y="0"/>
                  <a:pt x="1" y="20"/>
                  <a:pt x="1" y="62"/>
                </a:cubicBezTo>
                <a:lnTo>
                  <a:pt x="1" y="103"/>
                </a:lnTo>
                <a:cubicBezTo>
                  <a:pt x="1" y="145"/>
                  <a:pt x="22" y="167"/>
                  <a:pt x="64" y="167"/>
                </a:cubicBezTo>
                <a:lnTo>
                  <a:pt x="1683" y="167"/>
                </a:lnTo>
                <a:lnTo>
                  <a:pt x="3239" y="1744"/>
                </a:lnTo>
                <a:cubicBezTo>
                  <a:pt x="3261" y="1744"/>
                  <a:pt x="3281" y="1764"/>
                  <a:pt x="3302" y="1764"/>
                </a:cubicBezTo>
                <a:lnTo>
                  <a:pt x="3322" y="1744"/>
                </a:lnTo>
                <a:cubicBezTo>
                  <a:pt x="3344" y="1744"/>
                  <a:pt x="3364" y="1723"/>
                  <a:pt x="3364" y="1681"/>
                </a:cubicBezTo>
                <a:lnTo>
                  <a:pt x="3364" y="167"/>
                </a:lnTo>
                <a:lnTo>
                  <a:pt x="9197" y="167"/>
                </a:lnTo>
                <a:cubicBezTo>
                  <a:pt x="9239" y="167"/>
                  <a:pt x="9259" y="145"/>
                  <a:pt x="9259" y="103"/>
                </a:cubicBezTo>
                <a:lnTo>
                  <a:pt x="9259" y="62"/>
                </a:lnTo>
                <a:cubicBezTo>
                  <a:pt x="9259" y="20"/>
                  <a:pt x="9239" y="0"/>
                  <a:pt x="9197" y="0"/>
                </a:cubicBezTo>
                <a:lnTo>
                  <a:pt x="3239" y="0"/>
                </a:lnTo>
                <a:cubicBezTo>
                  <a:pt x="3219" y="0"/>
                  <a:pt x="3178" y="20"/>
                  <a:pt x="3178" y="62"/>
                </a:cubicBezTo>
                <a:lnTo>
                  <a:pt x="3178" y="1432"/>
                </a:lnTo>
                <a:lnTo>
                  <a:pt x="1766" y="0"/>
                </a:lnTo>
                <a:close/>
              </a:path>
            </a:pathLst>
          </a:custGeom>
          <a:solidFill>
            <a:srgbClr val="434343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21"/>
          <p:cNvSpPr/>
          <p:nvPr/>
        </p:nvSpPr>
        <p:spPr>
          <a:xfrm>
            <a:off x="2297458" y="3314240"/>
            <a:ext cx="5922822" cy="99029"/>
          </a:xfrm>
          <a:custGeom>
            <a:rect b="b" l="l" r="r" t="t"/>
            <a:pathLst>
              <a:path extrusionOk="0" h="1869" w="111783">
                <a:moveTo>
                  <a:pt x="1" y="0"/>
                </a:moveTo>
                <a:lnTo>
                  <a:pt x="1" y="1868"/>
                </a:lnTo>
                <a:lnTo>
                  <a:pt x="37033" y="1868"/>
                </a:lnTo>
                <a:lnTo>
                  <a:pt x="37033" y="0"/>
                </a:lnTo>
                <a:close/>
                <a:moveTo>
                  <a:pt x="37323" y="0"/>
                </a:moveTo>
                <a:lnTo>
                  <a:pt x="37323" y="1868"/>
                </a:lnTo>
                <a:lnTo>
                  <a:pt x="111783" y="1868"/>
                </a:lnTo>
                <a:lnTo>
                  <a:pt x="111783" y="0"/>
                </a:ln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21"/>
          <p:cNvSpPr/>
          <p:nvPr/>
        </p:nvSpPr>
        <p:spPr>
          <a:xfrm>
            <a:off x="4259576" y="3314240"/>
            <a:ext cx="15472" cy="99029"/>
          </a:xfrm>
          <a:custGeom>
            <a:rect b="b" l="l" r="r" t="t"/>
            <a:pathLst>
              <a:path extrusionOk="0" h="1869" w="292">
                <a:moveTo>
                  <a:pt x="1" y="0"/>
                </a:moveTo>
                <a:lnTo>
                  <a:pt x="1" y="1868"/>
                </a:lnTo>
                <a:lnTo>
                  <a:pt x="291" y="1868"/>
                </a:lnTo>
                <a:lnTo>
                  <a:pt x="291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21"/>
          <p:cNvSpPr/>
          <p:nvPr/>
        </p:nvSpPr>
        <p:spPr>
          <a:xfrm>
            <a:off x="2303021" y="4295297"/>
            <a:ext cx="5849067" cy="99029"/>
          </a:xfrm>
          <a:custGeom>
            <a:rect b="b" l="l" r="r" t="t"/>
            <a:pathLst>
              <a:path extrusionOk="0" h="1869" w="110391">
                <a:moveTo>
                  <a:pt x="0" y="0"/>
                </a:moveTo>
                <a:lnTo>
                  <a:pt x="0" y="1868"/>
                </a:lnTo>
                <a:lnTo>
                  <a:pt x="36928" y="1868"/>
                </a:lnTo>
                <a:lnTo>
                  <a:pt x="36928" y="0"/>
                </a:lnTo>
                <a:close/>
                <a:moveTo>
                  <a:pt x="37218" y="0"/>
                </a:moveTo>
                <a:lnTo>
                  <a:pt x="37218" y="1868"/>
                </a:lnTo>
                <a:lnTo>
                  <a:pt x="110391" y="1868"/>
                </a:lnTo>
                <a:lnTo>
                  <a:pt x="110391" y="0"/>
                </a:ln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21"/>
          <p:cNvSpPr/>
          <p:nvPr/>
        </p:nvSpPr>
        <p:spPr>
          <a:xfrm>
            <a:off x="4259576" y="4295297"/>
            <a:ext cx="15472" cy="99029"/>
          </a:xfrm>
          <a:custGeom>
            <a:rect b="b" l="l" r="r" t="t"/>
            <a:pathLst>
              <a:path extrusionOk="0" h="1869" w="292">
                <a:moveTo>
                  <a:pt x="1" y="0"/>
                </a:moveTo>
                <a:lnTo>
                  <a:pt x="1" y="1868"/>
                </a:lnTo>
                <a:lnTo>
                  <a:pt x="291" y="1868"/>
                </a:lnTo>
                <a:lnTo>
                  <a:pt x="291" y="0"/>
                </a:lnTo>
                <a:close/>
              </a:path>
            </a:pathLst>
          </a:custGeom>
          <a:solidFill>
            <a:srgbClr val="64646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21"/>
          <p:cNvSpPr/>
          <p:nvPr/>
        </p:nvSpPr>
        <p:spPr>
          <a:xfrm>
            <a:off x="3342310" y="2821486"/>
            <a:ext cx="751274" cy="100195"/>
          </a:xfrm>
          <a:custGeom>
            <a:rect b="b" l="l" r="r" t="t"/>
            <a:pathLst>
              <a:path extrusionOk="0" h="1891" w="14179">
                <a:moveTo>
                  <a:pt x="1" y="0"/>
                </a:moveTo>
                <a:lnTo>
                  <a:pt x="1" y="1890"/>
                </a:lnTo>
                <a:lnTo>
                  <a:pt x="14179" y="1890"/>
                </a:lnTo>
                <a:lnTo>
                  <a:pt x="14179" y="0"/>
                </a:ln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21"/>
          <p:cNvSpPr/>
          <p:nvPr/>
        </p:nvSpPr>
        <p:spPr>
          <a:xfrm>
            <a:off x="3342310" y="4295297"/>
            <a:ext cx="751274" cy="101201"/>
          </a:xfrm>
          <a:custGeom>
            <a:rect b="b" l="l" r="r" t="t"/>
            <a:pathLst>
              <a:path extrusionOk="0" h="1910" w="14179">
                <a:moveTo>
                  <a:pt x="1" y="0"/>
                </a:moveTo>
                <a:lnTo>
                  <a:pt x="1" y="1910"/>
                </a:lnTo>
                <a:lnTo>
                  <a:pt x="14179" y="1910"/>
                </a:lnTo>
                <a:lnTo>
                  <a:pt x="14179" y="0"/>
                </a:ln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21"/>
          <p:cNvSpPr/>
          <p:nvPr/>
        </p:nvSpPr>
        <p:spPr>
          <a:xfrm>
            <a:off x="5513400" y="1839369"/>
            <a:ext cx="751327" cy="101254"/>
          </a:xfrm>
          <a:custGeom>
            <a:rect b="b" l="l" r="r" t="t"/>
            <a:pathLst>
              <a:path extrusionOk="0" h="1911" w="14180">
                <a:moveTo>
                  <a:pt x="1" y="1"/>
                </a:moveTo>
                <a:lnTo>
                  <a:pt x="1" y="1910"/>
                </a:lnTo>
                <a:lnTo>
                  <a:pt x="14179" y="1910"/>
                </a:lnTo>
                <a:lnTo>
                  <a:pt x="14179" y="1"/>
                </a:ln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21"/>
          <p:cNvSpPr/>
          <p:nvPr/>
        </p:nvSpPr>
        <p:spPr>
          <a:xfrm>
            <a:off x="5513400" y="3312014"/>
            <a:ext cx="751327" cy="101254"/>
          </a:xfrm>
          <a:custGeom>
            <a:rect b="b" l="l" r="r" t="t"/>
            <a:pathLst>
              <a:path extrusionOk="0" h="1911" w="14180">
                <a:moveTo>
                  <a:pt x="1" y="1"/>
                </a:moveTo>
                <a:lnTo>
                  <a:pt x="1" y="1910"/>
                </a:lnTo>
                <a:lnTo>
                  <a:pt x="14179" y="1910"/>
                </a:lnTo>
                <a:lnTo>
                  <a:pt x="14179" y="1"/>
                </a:ln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21"/>
          <p:cNvSpPr/>
          <p:nvPr/>
        </p:nvSpPr>
        <p:spPr>
          <a:xfrm>
            <a:off x="7460153" y="2821486"/>
            <a:ext cx="760070" cy="100195"/>
          </a:xfrm>
          <a:custGeom>
            <a:rect b="b" l="l" r="r" t="t"/>
            <a:pathLst>
              <a:path extrusionOk="0" h="1891" w="14345">
                <a:moveTo>
                  <a:pt x="0" y="0"/>
                </a:moveTo>
                <a:lnTo>
                  <a:pt x="0" y="1890"/>
                </a:lnTo>
                <a:lnTo>
                  <a:pt x="14345" y="1890"/>
                </a:lnTo>
                <a:lnTo>
                  <a:pt x="14345" y="0"/>
                </a:ln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21"/>
          <p:cNvSpPr/>
          <p:nvPr/>
        </p:nvSpPr>
        <p:spPr>
          <a:xfrm>
            <a:off x="7460153" y="4293072"/>
            <a:ext cx="760070" cy="101254"/>
          </a:xfrm>
          <a:custGeom>
            <a:rect b="b" l="l" r="r" t="t"/>
            <a:pathLst>
              <a:path extrusionOk="0" h="1911" w="14345">
                <a:moveTo>
                  <a:pt x="0" y="1"/>
                </a:moveTo>
                <a:lnTo>
                  <a:pt x="0" y="1910"/>
                </a:lnTo>
                <a:lnTo>
                  <a:pt x="14345" y="1910"/>
                </a:lnTo>
                <a:lnTo>
                  <a:pt x="14345" y="1"/>
                </a:ln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21"/>
          <p:cNvSpPr/>
          <p:nvPr/>
        </p:nvSpPr>
        <p:spPr>
          <a:xfrm>
            <a:off x="7979277" y="4246869"/>
            <a:ext cx="6676" cy="11074"/>
          </a:xfrm>
          <a:custGeom>
            <a:rect b="b" l="l" r="r" t="t"/>
            <a:pathLst>
              <a:path extrusionOk="0" h="209" w="126">
                <a:moveTo>
                  <a:pt x="125" y="1"/>
                </a:moveTo>
                <a:lnTo>
                  <a:pt x="42" y="22"/>
                </a:lnTo>
                <a:cubicBezTo>
                  <a:pt x="21" y="64"/>
                  <a:pt x="1" y="147"/>
                  <a:pt x="1" y="208"/>
                </a:cubicBezTo>
                <a:lnTo>
                  <a:pt x="42" y="188"/>
                </a:lnTo>
                <a:cubicBezTo>
                  <a:pt x="62" y="167"/>
                  <a:pt x="104" y="64"/>
                  <a:pt x="125" y="1"/>
                </a:cubicBezTo>
                <a:close/>
              </a:path>
            </a:pathLst>
          </a:custGeom>
          <a:solidFill>
            <a:srgbClr val="94949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21"/>
          <p:cNvSpPr/>
          <p:nvPr/>
        </p:nvSpPr>
        <p:spPr>
          <a:xfrm>
            <a:off x="2297458" y="1839369"/>
            <a:ext cx="751327" cy="101254"/>
          </a:xfrm>
          <a:custGeom>
            <a:rect b="b" l="l" r="r" t="t"/>
            <a:pathLst>
              <a:path extrusionOk="0" h="1911" w="14180">
                <a:moveTo>
                  <a:pt x="1" y="1"/>
                </a:moveTo>
                <a:lnTo>
                  <a:pt x="1" y="1910"/>
                </a:lnTo>
                <a:lnTo>
                  <a:pt x="14179" y="1910"/>
                </a:lnTo>
                <a:lnTo>
                  <a:pt x="14179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21"/>
          <p:cNvSpPr/>
          <p:nvPr/>
        </p:nvSpPr>
        <p:spPr>
          <a:xfrm>
            <a:off x="2297458" y="3312014"/>
            <a:ext cx="751327" cy="101254"/>
          </a:xfrm>
          <a:custGeom>
            <a:rect b="b" l="l" r="r" t="t"/>
            <a:pathLst>
              <a:path extrusionOk="0" h="1911" w="14180">
                <a:moveTo>
                  <a:pt x="1" y="1"/>
                </a:moveTo>
                <a:lnTo>
                  <a:pt x="1" y="1910"/>
                </a:lnTo>
                <a:lnTo>
                  <a:pt x="14179" y="1910"/>
                </a:lnTo>
                <a:lnTo>
                  <a:pt x="14179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21"/>
          <p:cNvSpPr/>
          <p:nvPr/>
        </p:nvSpPr>
        <p:spPr>
          <a:xfrm>
            <a:off x="4455354" y="2329897"/>
            <a:ext cx="751274" cy="101254"/>
          </a:xfrm>
          <a:custGeom>
            <a:rect b="b" l="l" r="r" t="t"/>
            <a:pathLst>
              <a:path extrusionOk="0" h="1911" w="14179">
                <a:moveTo>
                  <a:pt x="1" y="1"/>
                </a:moveTo>
                <a:lnTo>
                  <a:pt x="1" y="1910"/>
                </a:lnTo>
                <a:lnTo>
                  <a:pt x="14179" y="1910"/>
                </a:lnTo>
                <a:lnTo>
                  <a:pt x="14179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21"/>
          <p:cNvSpPr/>
          <p:nvPr/>
        </p:nvSpPr>
        <p:spPr>
          <a:xfrm>
            <a:off x="4455354" y="3798145"/>
            <a:ext cx="751274" cy="101254"/>
          </a:xfrm>
          <a:custGeom>
            <a:rect b="b" l="l" r="r" t="t"/>
            <a:pathLst>
              <a:path extrusionOk="0" h="1911" w="14179">
                <a:moveTo>
                  <a:pt x="1" y="0"/>
                </a:moveTo>
                <a:lnTo>
                  <a:pt x="1" y="1910"/>
                </a:lnTo>
                <a:lnTo>
                  <a:pt x="14179" y="1910"/>
                </a:lnTo>
                <a:lnTo>
                  <a:pt x="14179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21"/>
          <p:cNvSpPr/>
          <p:nvPr/>
        </p:nvSpPr>
        <p:spPr>
          <a:xfrm>
            <a:off x="4455354" y="4293072"/>
            <a:ext cx="751274" cy="101254"/>
          </a:xfrm>
          <a:custGeom>
            <a:rect b="b" l="l" r="r" t="t"/>
            <a:pathLst>
              <a:path extrusionOk="0" h="1911" w="14179">
                <a:moveTo>
                  <a:pt x="1" y="1"/>
                </a:moveTo>
                <a:lnTo>
                  <a:pt x="1" y="1910"/>
                </a:lnTo>
                <a:lnTo>
                  <a:pt x="14179" y="1910"/>
                </a:lnTo>
                <a:lnTo>
                  <a:pt x="14179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8" name="Google Shape;288;p21"/>
          <p:cNvGrpSpPr/>
          <p:nvPr/>
        </p:nvGrpSpPr>
        <p:grpSpPr>
          <a:xfrm>
            <a:off x="4259576" y="761246"/>
            <a:ext cx="36572" cy="3769941"/>
            <a:chOff x="4427126" y="697633"/>
            <a:chExt cx="36572" cy="3769941"/>
          </a:xfrm>
        </p:grpSpPr>
        <p:sp>
          <p:nvSpPr>
            <p:cNvPr id="289" name="Google Shape;289;p21"/>
            <p:cNvSpPr/>
            <p:nvPr/>
          </p:nvSpPr>
          <p:spPr>
            <a:xfrm>
              <a:off x="4448226" y="697633"/>
              <a:ext cx="15472" cy="3761564"/>
            </a:xfrm>
            <a:custGeom>
              <a:rect b="b" l="l" r="r" t="t"/>
              <a:pathLst>
                <a:path extrusionOk="0" h="70993" w="292">
                  <a:moveTo>
                    <a:pt x="1" y="0"/>
                  </a:moveTo>
                  <a:lnTo>
                    <a:pt x="1" y="70992"/>
                  </a:lnTo>
                  <a:lnTo>
                    <a:pt x="291" y="70992"/>
                  </a:lnTo>
                  <a:lnTo>
                    <a:pt x="291" y="125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FDF3E5"/>
            </a:solidFill>
            <a:ln cap="flat" cmpd="sng" w="9525">
              <a:solidFill>
                <a:srgbClr val="FDF3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1"/>
            <p:cNvSpPr/>
            <p:nvPr/>
          </p:nvSpPr>
          <p:spPr>
            <a:xfrm>
              <a:off x="4427126" y="706010"/>
              <a:ext cx="15472" cy="3761564"/>
            </a:xfrm>
            <a:custGeom>
              <a:rect b="b" l="l" r="r" t="t"/>
              <a:pathLst>
                <a:path extrusionOk="0" h="70993" w="292">
                  <a:moveTo>
                    <a:pt x="1" y="0"/>
                  </a:moveTo>
                  <a:lnTo>
                    <a:pt x="1" y="70992"/>
                  </a:lnTo>
                  <a:lnTo>
                    <a:pt x="291" y="70992"/>
                  </a:lnTo>
                  <a:lnTo>
                    <a:pt x="291" y="125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1" name="Google Shape;291;p21"/>
          <p:cNvSpPr txBox="1"/>
          <p:nvPr/>
        </p:nvSpPr>
        <p:spPr>
          <a:xfrm flipH="1">
            <a:off x="2063879" y="963025"/>
            <a:ext cx="9849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JANUARY</a:t>
            </a:r>
            <a:endParaRPr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2" name="Google Shape;292;p21"/>
          <p:cNvSpPr txBox="1"/>
          <p:nvPr/>
        </p:nvSpPr>
        <p:spPr>
          <a:xfrm flipH="1">
            <a:off x="3073824" y="963025"/>
            <a:ext cx="11451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FEBRUARY</a:t>
            </a:r>
            <a:endParaRPr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3" name="Google Shape;293;p21"/>
          <p:cNvSpPr txBox="1"/>
          <p:nvPr/>
        </p:nvSpPr>
        <p:spPr>
          <a:xfrm flipH="1">
            <a:off x="4332875" y="963027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MARCH</a:t>
            </a:r>
            <a:endParaRPr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4" name="Google Shape;294;p21"/>
          <p:cNvSpPr txBox="1"/>
          <p:nvPr/>
        </p:nvSpPr>
        <p:spPr>
          <a:xfrm flipH="1">
            <a:off x="5384994" y="963027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APRIL</a:t>
            </a:r>
            <a:endParaRPr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5" name="Google Shape;295;p21"/>
          <p:cNvSpPr txBox="1"/>
          <p:nvPr/>
        </p:nvSpPr>
        <p:spPr>
          <a:xfrm flipH="1">
            <a:off x="6508675" y="963027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MAY</a:t>
            </a:r>
            <a:endParaRPr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6" name="Google Shape;296;p21"/>
          <p:cNvSpPr txBox="1"/>
          <p:nvPr/>
        </p:nvSpPr>
        <p:spPr>
          <a:xfrm flipH="1">
            <a:off x="7592013" y="963027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JUNE</a:t>
            </a:r>
            <a:endParaRPr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7" name="Google Shape;297;p21"/>
          <p:cNvSpPr txBox="1"/>
          <p:nvPr/>
        </p:nvSpPr>
        <p:spPr>
          <a:xfrm flipH="1">
            <a:off x="1219100" y="1726627"/>
            <a:ext cx="9531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PHASE 1</a:t>
            </a:r>
            <a:endParaRPr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8" name="Google Shape;298;p21"/>
          <p:cNvSpPr txBox="1"/>
          <p:nvPr/>
        </p:nvSpPr>
        <p:spPr>
          <a:xfrm flipH="1">
            <a:off x="1366400" y="3212302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PHASE 2</a:t>
            </a:r>
            <a:endParaRPr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9" name="Google Shape;299;p21"/>
          <p:cNvSpPr txBox="1"/>
          <p:nvPr/>
        </p:nvSpPr>
        <p:spPr>
          <a:xfrm flipH="1">
            <a:off x="1366400" y="2221852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Task 1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00" name="Google Shape;300;p21"/>
          <p:cNvSpPr txBox="1"/>
          <p:nvPr/>
        </p:nvSpPr>
        <p:spPr>
          <a:xfrm flipH="1">
            <a:off x="1366400" y="2689934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Task 2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01" name="Google Shape;301;p21"/>
          <p:cNvSpPr txBox="1"/>
          <p:nvPr/>
        </p:nvSpPr>
        <p:spPr>
          <a:xfrm flipH="1">
            <a:off x="1366400" y="3675552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Task 1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02" name="Google Shape;302;p21"/>
          <p:cNvSpPr txBox="1"/>
          <p:nvPr/>
        </p:nvSpPr>
        <p:spPr>
          <a:xfrm flipH="1">
            <a:off x="1366400" y="4175609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Task 2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03" name="Google Shape;303;p21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SCHEDULE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" name="Google Shape;308;p22"/>
          <p:cNvGrpSpPr/>
          <p:nvPr/>
        </p:nvGrpSpPr>
        <p:grpSpPr>
          <a:xfrm flipH="1" rot="10800000">
            <a:off x="4878290" y="2631110"/>
            <a:ext cx="2888614" cy="931102"/>
            <a:chOff x="2235465" y="1249441"/>
            <a:chExt cx="2888614" cy="931102"/>
          </a:xfrm>
        </p:grpSpPr>
        <p:sp>
          <p:nvSpPr>
            <p:cNvPr id="309" name="Google Shape;309;p22"/>
            <p:cNvSpPr/>
            <p:nvPr/>
          </p:nvSpPr>
          <p:spPr>
            <a:xfrm>
              <a:off x="2268986" y="1249441"/>
              <a:ext cx="1070481" cy="927166"/>
            </a:xfrm>
            <a:custGeom>
              <a:rect b="b" l="l" r="r" t="t"/>
              <a:pathLst>
                <a:path extrusionOk="0" h="26447" w="30535">
                  <a:moveTo>
                    <a:pt x="15256" y="1"/>
                  </a:moveTo>
                  <a:lnTo>
                    <a:pt x="0" y="26446"/>
                  </a:lnTo>
                  <a:lnTo>
                    <a:pt x="30534" y="26446"/>
                  </a:lnTo>
                  <a:lnTo>
                    <a:pt x="15256" y="1"/>
                  </a:lnTo>
                  <a:close/>
                </a:path>
              </a:pathLst>
            </a:custGeom>
            <a:noFill/>
            <a:ln cap="flat" cmpd="sng" w="38100">
              <a:solidFill>
                <a:srgbClr val="FDF3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10" name="Google Shape;310;p22"/>
            <p:cNvCxnSpPr/>
            <p:nvPr/>
          </p:nvCxnSpPr>
          <p:spPr>
            <a:xfrm rot="10800000">
              <a:off x="2940679" y="15610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11" name="Google Shape;311;p22"/>
            <p:cNvSpPr/>
            <p:nvPr/>
          </p:nvSpPr>
          <p:spPr>
            <a:xfrm>
              <a:off x="2235465" y="1253377"/>
              <a:ext cx="1070481" cy="927166"/>
            </a:xfrm>
            <a:custGeom>
              <a:rect b="b" l="l" r="r" t="t"/>
              <a:pathLst>
                <a:path extrusionOk="0" h="26447" w="30535">
                  <a:moveTo>
                    <a:pt x="15256" y="1"/>
                  </a:moveTo>
                  <a:lnTo>
                    <a:pt x="0" y="26446"/>
                  </a:lnTo>
                  <a:lnTo>
                    <a:pt x="30534" y="26446"/>
                  </a:lnTo>
                  <a:lnTo>
                    <a:pt x="15256" y="1"/>
                  </a:lnTo>
                  <a:close/>
                </a:path>
              </a:pathLst>
            </a:custGeom>
            <a:solidFill>
              <a:srgbClr val="434343"/>
            </a:solidFill>
            <a:ln cap="flat" cmpd="sng" w="3810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12" name="Google Shape;312;p22"/>
            <p:cNvCxnSpPr/>
            <p:nvPr/>
          </p:nvCxnSpPr>
          <p:spPr>
            <a:xfrm rot="10800000">
              <a:off x="2940679" y="15359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13" name="Google Shape;313;p22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METHODOLOGY</a:t>
            </a:r>
            <a:endParaRPr/>
          </a:p>
        </p:txBody>
      </p:sp>
      <p:grpSp>
        <p:nvGrpSpPr>
          <p:cNvPr id="314" name="Google Shape;314;p22"/>
          <p:cNvGrpSpPr/>
          <p:nvPr/>
        </p:nvGrpSpPr>
        <p:grpSpPr>
          <a:xfrm flipH="1">
            <a:off x="1883802" y="1581298"/>
            <a:ext cx="2870060" cy="942308"/>
            <a:chOff x="2235465" y="1238235"/>
            <a:chExt cx="2870060" cy="942308"/>
          </a:xfrm>
        </p:grpSpPr>
        <p:sp>
          <p:nvSpPr>
            <p:cNvPr id="315" name="Google Shape;315;p22"/>
            <p:cNvSpPr/>
            <p:nvPr/>
          </p:nvSpPr>
          <p:spPr>
            <a:xfrm>
              <a:off x="2268986" y="1238235"/>
              <a:ext cx="1070481" cy="927166"/>
            </a:xfrm>
            <a:custGeom>
              <a:rect b="b" l="l" r="r" t="t"/>
              <a:pathLst>
                <a:path extrusionOk="0" h="26447" w="30535">
                  <a:moveTo>
                    <a:pt x="15256" y="1"/>
                  </a:moveTo>
                  <a:lnTo>
                    <a:pt x="0" y="26446"/>
                  </a:lnTo>
                  <a:lnTo>
                    <a:pt x="30534" y="26446"/>
                  </a:lnTo>
                  <a:lnTo>
                    <a:pt x="15256" y="1"/>
                  </a:lnTo>
                  <a:close/>
                </a:path>
              </a:pathLst>
            </a:custGeom>
            <a:noFill/>
            <a:ln cap="flat" cmpd="sng" w="38100">
              <a:solidFill>
                <a:srgbClr val="FDF3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16" name="Google Shape;316;p22"/>
            <p:cNvCxnSpPr/>
            <p:nvPr/>
          </p:nvCxnSpPr>
          <p:spPr>
            <a:xfrm rot="10800000">
              <a:off x="2922125" y="15610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17" name="Google Shape;317;p22"/>
            <p:cNvSpPr/>
            <p:nvPr/>
          </p:nvSpPr>
          <p:spPr>
            <a:xfrm>
              <a:off x="2235465" y="1253377"/>
              <a:ext cx="1070481" cy="927166"/>
            </a:xfrm>
            <a:custGeom>
              <a:rect b="b" l="l" r="r" t="t"/>
              <a:pathLst>
                <a:path extrusionOk="0" h="26447" w="30535">
                  <a:moveTo>
                    <a:pt x="15256" y="1"/>
                  </a:moveTo>
                  <a:lnTo>
                    <a:pt x="0" y="26446"/>
                  </a:lnTo>
                  <a:lnTo>
                    <a:pt x="30534" y="26446"/>
                  </a:lnTo>
                  <a:lnTo>
                    <a:pt x="15256" y="1"/>
                  </a:lnTo>
                  <a:close/>
                </a:path>
              </a:pathLst>
            </a:custGeom>
            <a:solidFill>
              <a:srgbClr val="434343"/>
            </a:solidFill>
            <a:ln cap="flat" cmpd="sng" w="3810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18" name="Google Shape;318;p22"/>
            <p:cNvCxnSpPr/>
            <p:nvPr/>
          </p:nvCxnSpPr>
          <p:spPr>
            <a:xfrm rot="10800000">
              <a:off x="2922125" y="15359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19" name="Google Shape;319;p22"/>
          <p:cNvSpPr txBox="1"/>
          <p:nvPr/>
        </p:nvSpPr>
        <p:spPr>
          <a:xfrm>
            <a:off x="1787779" y="1890402"/>
            <a:ext cx="18693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Venus has a beautiful name, but it’s terribly hot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20" name="Google Shape;320;p22"/>
          <p:cNvSpPr txBox="1"/>
          <p:nvPr/>
        </p:nvSpPr>
        <p:spPr>
          <a:xfrm>
            <a:off x="1787779" y="1509587"/>
            <a:ext cx="13275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RESEARCH</a:t>
            </a:r>
            <a:endParaRPr b="1" sz="12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321" name="Google Shape;321;p22"/>
          <p:cNvGrpSpPr/>
          <p:nvPr/>
        </p:nvGrpSpPr>
        <p:grpSpPr>
          <a:xfrm>
            <a:off x="4019715" y="2096250"/>
            <a:ext cx="349928" cy="183787"/>
            <a:chOff x="2080675" y="352325"/>
            <a:chExt cx="485000" cy="254800"/>
          </a:xfrm>
        </p:grpSpPr>
        <p:sp>
          <p:nvSpPr>
            <p:cNvPr id="322" name="Google Shape;322;p22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3" name="Google Shape;323;p22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24" name="Google Shape;324;p22"/>
          <p:cNvGrpSpPr/>
          <p:nvPr/>
        </p:nvGrpSpPr>
        <p:grpSpPr>
          <a:xfrm>
            <a:off x="4068642" y="2807459"/>
            <a:ext cx="266048" cy="263298"/>
            <a:chOff x="3282325" y="2035675"/>
            <a:chExt cx="459575" cy="454825"/>
          </a:xfrm>
        </p:grpSpPr>
        <p:sp>
          <p:nvSpPr>
            <p:cNvPr id="325" name="Google Shape;325;p22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6" name="Google Shape;326;p22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7" name="Google Shape;327;p22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8" name="Google Shape;328;p22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29" name="Google Shape;329;p22"/>
          <p:cNvGrpSpPr/>
          <p:nvPr/>
        </p:nvGrpSpPr>
        <p:grpSpPr>
          <a:xfrm>
            <a:off x="5296137" y="2048018"/>
            <a:ext cx="285207" cy="280253"/>
            <a:chOff x="-60988625" y="2310475"/>
            <a:chExt cx="316650" cy="311150"/>
          </a:xfrm>
        </p:grpSpPr>
        <p:sp>
          <p:nvSpPr>
            <p:cNvPr id="330" name="Google Shape;330;p2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" name="Google Shape;336;p22"/>
          <p:cNvGrpSpPr/>
          <p:nvPr/>
        </p:nvGrpSpPr>
        <p:grpSpPr>
          <a:xfrm>
            <a:off x="5269864" y="2769458"/>
            <a:ext cx="337754" cy="339285"/>
            <a:chOff x="-1333975" y="2365850"/>
            <a:chExt cx="292225" cy="293575"/>
          </a:xfrm>
        </p:grpSpPr>
        <p:sp>
          <p:nvSpPr>
            <p:cNvPr id="337" name="Google Shape;337;p2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" name="Google Shape;345;p22"/>
          <p:cNvGrpSpPr/>
          <p:nvPr/>
        </p:nvGrpSpPr>
        <p:grpSpPr>
          <a:xfrm rot="10800000">
            <a:off x="1883802" y="2631110"/>
            <a:ext cx="2870060" cy="931102"/>
            <a:chOff x="2235465" y="1249441"/>
            <a:chExt cx="2870060" cy="931102"/>
          </a:xfrm>
        </p:grpSpPr>
        <p:sp>
          <p:nvSpPr>
            <p:cNvPr id="346" name="Google Shape;346;p22"/>
            <p:cNvSpPr/>
            <p:nvPr/>
          </p:nvSpPr>
          <p:spPr>
            <a:xfrm>
              <a:off x="2268986" y="1249441"/>
              <a:ext cx="1070481" cy="927166"/>
            </a:xfrm>
            <a:custGeom>
              <a:rect b="b" l="l" r="r" t="t"/>
              <a:pathLst>
                <a:path extrusionOk="0" h="26447" w="30535">
                  <a:moveTo>
                    <a:pt x="15256" y="1"/>
                  </a:moveTo>
                  <a:lnTo>
                    <a:pt x="0" y="26446"/>
                  </a:lnTo>
                  <a:lnTo>
                    <a:pt x="30534" y="26446"/>
                  </a:lnTo>
                  <a:lnTo>
                    <a:pt x="15256" y="1"/>
                  </a:lnTo>
                  <a:close/>
                </a:path>
              </a:pathLst>
            </a:custGeom>
            <a:noFill/>
            <a:ln cap="flat" cmpd="sng" w="38100">
              <a:solidFill>
                <a:srgbClr val="FDF3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47" name="Google Shape;347;p22"/>
            <p:cNvCxnSpPr/>
            <p:nvPr/>
          </p:nvCxnSpPr>
          <p:spPr>
            <a:xfrm rot="10800000">
              <a:off x="2922125" y="15610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48" name="Google Shape;348;p22"/>
            <p:cNvSpPr/>
            <p:nvPr/>
          </p:nvSpPr>
          <p:spPr>
            <a:xfrm>
              <a:off x="2235465" y="1253377"/>
              <a:ext cx="1070481" cy="927166"/>
            </a:xfrm>
            <a:custGeom>
              <a:rect b="b" l="l" r="r" t="t"/>
              <a:pathLst>
                <a:path extrusionOk="0" h="26447" w="30535">
                  <a:moveTo>
                    <a:pt x="15256" y="1"/>
                  </a:moveTo>
                  <a:lnTo>
                    <a:pt x="0" y="26446"/>
                  </a:lnTo>
                  <a:lnTo>
                    <a:pt x="30534" y="26446"/>
                  </a:lnTo>
                  <a:lnTo>
                    <a:pt x="15256" y="1"/>
                  </a:lnTo>
                  <a:close/>
                </a:path>
              </a:pathLst>
            </a:custGeom>
            <a:noFill/>
            <a:ln cap="flat" cmpd="sng" w="3810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49" name="Google Shape;349;p22"/>
            <p:cNvCxnSpPr/>
            <p:nvPr/>
          </p:nvCxnSpPr>
          <p:spPr>
            <a:xfrm rot="10800000">
              <a:off x="2922125" y="15359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350" name="Google Shape;350;p22"/>
          <p:cNvGrpSpPr/>
          <p:nvPr/>
        </p:nvGrpSpPr>
        <p:grpSpPr>
          <a:xfrm>
            <a:off x="4878290" y="1581298"/>
            <a:ext cx="2870060" cy="942308"/>
            <a:chOff x="2235465" y="1238235"/>
            <a:chExt cx="2870060" cy="942308"/>
          </a:xfrm>
        </p:grpSpPr>
        <p:sp>
          <p:nvSpPr>
            <p:cNvPr id="351" name="Google Shape;351;p22"/>
            <p:cNvSpPr/>
            <p:nvPr/>
          </p:nvSpPr>
          <p:spPr>
            <a:xfrm>
              <a:off x="2268986" y="1238235"/>
              <a:ext cx="1070481" cy="927166"/>
            </a:xfrm>
            <a:custGeom>
              <a:rect b="b" l="l" r="r" t="t"/>
              <a:pathLst>
                <a:path extrusionOk="0" h="26447" w="30535">
                  <a:moveTo>
                    <a:pt x="15256" y="1"/>
                  </a:moveTo>
                  <a:lnTo>
                    <a:pt x="0" y="26446"/>
                  </a:lnTo>
                  <a:lnTo>
                    <a:pt x="30534" y="26446"/>
                  </a:lnTo>
                  <a:lnTo>
                    <a:pt x="15256" y="1"/>
                  </a:lnTo>
                  <a:close/>
                </a:path>
              </a:pathLst>
            </a:custGeom>
            <a:noFill/>
            <a:ln cap="flat" cmpd="sng" w="38100">
              <a:solidFill>
                <a:srgbClr val="FDF3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52" name="Google Shape;352;p22"/>
            <p:cNvCxnSpPr/>
            <p:nvPr/>
          </p:nvCxnSpPr>
          <p:spPr>
            <a:xfrm rot="10800000">
              <a:off x="2922125" y="156105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53" name="Google Shape;353;p22"/>
            <p:cNvSpPr/>
            <p:nvPr/>
          </p:nvSpPr>
          <p:spPr>
            <a:xfrm>
              <a:off x="2235465" y="1253377"/>
              <a:ext cx="1070481" cy="927166"/>
            </a:xfrm>
            <a:custGeom>
              <a:rect b="b" l="l" r="r" t="t"/>
              <a:pathLst>
                <a:path extrusionOk="0" h="26447" w="30535">
                  <a:moveTo>
                    <a:pt x="15256" y="1"/>
                  </a:moveTo>
                  <a:lnTo>
                    <a:pt x="0" y="26446"/>
                  </a:lnTo>
                  <a:lnTo>
                    <a:pt x="30534" y="26446"/>
                  </a:lnTo>
                  <a:lnTo>
                    <a:pt x="15256" y="1"/>
                  </a:lnTo>
                  <a:close/>
                </a:path>
              </a:pathLst>
            </a:custGeom>
            <a:noFill/>
            <a:ln cap="flat" cmpd="sng" w="3810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54" name="Google Shape;354;p22"/>
            <p:cNvCxnSpPr/>
            <p:nvPr/>
          </p:nvCxnSpPr>
          <p:spPr>
            <a:xfrm rot="10800000">
              <a:off x="2922125" y="1535925"/>
              <a:ext cx="2183400" cy="0"/>
            </a:xfrm>
            <a:prstGeom prst="straightConnector1">
              <a:avLst/>
            </a:prstGeom>
            <a:noFill/>
            <a:ln cap="flat" cmpd="sng" w="3810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55" name="Google Shape;355;p22"/>
          <p:cNvSpPr txBox="1"/>
          <p:nvPr/>
        </p:nvSpPr>
        <p:spPr>
          <a:xfrm>
            <a:off x="1787776" y="3282244"/>
            <a:ext cx="18693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Despite being red, Mars is a cold place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56" name="Google Shape;356;p22"/>
          <p:cNvSpPr txBox="1"/>
          <p:nvPr/>
        </p:nvSpPr>
        <p:spPr>
          <a:xfrm>
            <a:off x="1787779" y="2887409"/>
            <a:ext cx="13275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DATA STUDY</a:t>
            </a:r>
            <a:endParaRPr b="1" sz="12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57" name="Google Shape;357;p22"/>
          <p:cNvSpPr txBox="1"/>
          <p:nvPr/>
        </p:nvSpPr>
        <p:spPr>
          <a:xfrm>
            <a:off x="5983381" y="1890402"/>
            <a:ext cx="18693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Jupiter is a gas giant and the biggest planet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58" name="Google Shape;358;p22"/>
          <p:cNvSpPr txBox="1"/>
          <p:nvPr/>
        </p:nvSpPr>
        <p:spPr>
          <a:xfrm>
            <a:off x="6525181" y="1509587"/>
            <a:ext cx="13275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ANALYSIS</a:t>
            </a:r>
            <a:endParaRPr b="1" sz="12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59" name="Google Shape;359;p22"/>
          <p:cNvSpPr txBox="1"/>
          <p:nvPr/>
        </p:nvSpPr>
        <p:spPr>
          <a:xfrm>
            <a:off x="5983381" y="3275871"/>
            <a:ext cx="18693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Saturn is the ringed one and a gas giant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60" name="Google Shape;360;p22"/>
          <p:cNvSpPr txBox="1"/>
          <p:nvPr/>
        </p:nvSpPr>
        <p:spPr>
          <a:xfrm>
            <a:off x="6525181" y="2881035"/>
            <a:ext cx="13275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COMPARISON</a:t>
            </a:r>
            <a:endParaRPr b="1" sz="12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5" name="Google Shape;365;p23"/>
          <p:cNvGrpSpPr/>
          <p:nvPr/>
        </p:nvGrpSpPr>
        <p:grpSpPr>
          <a:xfrm>
            <a:off x="1644888" y="1219740"/>
            <a:ext cx="5701597" cy="2704572"/>
            <a:chOff x="1566650" y="1833615"/>
            <a:chExt cx="5701597" cy="2704572"/>
          </a:xfrm>
        </p:grpSpPr>
        <p:cxnSp>
          <p:nvCxnSpPr>
            <p:cNvPr id="366" name="Google Shape;366;p23"/>
            <p:cNvCxnSpPr/>
            <p:nvPr/>
          </p:nvCxnSpPr>
          <p:spPr>
            <a:xfrm rot="10800000">
              <a:off x="1566650" y="2067928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" name="Google Shape;367;p23"/>
            <p:cNvCxnSpPr>
              <a:stCxn id="368" idx="1"/>
            </p:cNvCxnSpPr>
            <p:nvPr/>
          </p:nvCxnSpPr>
          <p:spPr>
            <a:xfrm rot="10800000">
              <a:off x="1566650" y="2051175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69" name="Google Shape;369;p23"/>
            <p:cNvGrpSpPr/>
            <p:nvPr/>
          </p:nvGrpSpPr>
          <p:grpSpPr>
            <a:xfrm>
              <a:off x="3768909" y="1833615"/>
              <a:ext cx="3499338" cy="2690712"/>
              <a:chOff x="3750050" y="1847475"/>
              <a:chExt cx="3499338" cy="2690713"/>
            </a:xfrm>
          </p:grpSpPr>
          <p:grpSp>
            <p:nvGrpSpPr>
              <p:cNvPr id="370" name="Google Shape;370;p23"/>
              <p:cNvGrpSpPr/>
              <p:nvPr/>
            </p:nvGrpSpPr>
            <p:grpSpPr>
              <a:xfrm>
                <a:off x="3750050" y="1847475"/>
                <a:ext cx="3499338" cy="2690713"/>
                <a:chOff x="3750050" y="1847475"/>
                <a:chExt cx="3499338" cy="2690713"/>
              </a:xfrm>
            </p:grpSpPr>
            <p:sp>
              <p:nvSpPr>
                <p:cNvPr id="371" name="Google Shape;371;p23"/>
                <p:cNvSpPr/>
                <p:nvPr/>
              </p:nvSpPr>
              <p:spPr>
                <a:xfrm>
                  <a:off x="3750050" y="18474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" name="Google Shape;372;p23"/>
                <p:cNvSpPr/>
                <p:nvPr/>
              </p:nvSpPr>
              <p:spPr>
                <a:xfrm>
                  <a:off x="4790700" y="18474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" name="Google Shape;373;p23"/>
                <p:cNvSpPr/>
                <p:nvPr/>
              </p:nvSpPr>
              <p:spPr>
                <a:xfrm>
                  <a:off x="5816338" y="18474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" name="Google Shape;374;p23"/>
                <p:cNvSpPr/>
                <p:nvPr/>
              </p:nvSpPr>
              <p:spPr>
                <a:xfrm>
                  <a:off x="6841988" y="18474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" name="Google Shape;375;p23"/>
                <p:cNvSpPr/>
                <p:nvPr/>
              </p:nvSpPr>
              <p:spPr>
                <a:xfrm>
                  <a:off x="3750050" y="241402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" name="Google Shape;376;p23"/>
                <p:cNvSpPr/>
                <p:nvPr/>
              </p:nvSpPr>
              <p:spPr>
                <a:xfrm>
                  <a:off x="4790700" y="241402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" name="Google Shape;377;p23"/>
                <p:cNvSpPr/>
                <p:nvPr/>
              </p:nvSpPr>
              <p:spPr>
                <a:xfrm>
                  <a:off x="5816338" y="241402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" name="Google Shape;378;p23"/>
                <p:cNvSpPr/>
                <p:nvPr/>
              </p:nvSpPr>
              <p:spPr>
                <a:xfrm>
                  <a:off x="6841988" y="241402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" name="Google Shape;379;p23"/>
                <p:cNvSpPr/>
                <p:nvPr/>
              </p:nvSpPr>
              <p:spPr>
                <a:xfrm>
                  <a:off x="3750050" y="29805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" name="Google Shape;380;p23"/>
                <p:cNvSpPr/>
                <p:nvPr/>
              </p:nvSpPr>
              <p:spPr>
                <a:xfrm>
                  <a:off x="4790700" y="29805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" name="Google Shape;381;p23"/>
                <p:cNvSpPr/>
                <p:nvPr/>
              </p:nvSpPr>
              <p:spPr>
                <a:xfrm>
                  <a:off x="5816338" y="29805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" name="Google Shape;382;p23"/>
                <p:cNvSpPr/>
                <p:nvPr/>
              </p:nvSpPr>
              <p:spPr>
                <a:xfrm>
                  <a:off x="3750050" y="3557413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" name="Google Shape;383;p23"/>
                <p:cNvSpPr/>
                <p:nvPr/>
              </p:nvSpPr>
              <p:spPr>
                <a:xfrm>
                  <a:off x="4790700" y="3557413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" name="Google Shape;384;p23"/>
                <p:cNvSpPr/>
                <p:nvPr/>
              </p:nvSpPr>
              <p:spPr>
                <a:xfrm>
                  <a:off x="5816338" y="3557413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" name="Google Shape;385;p23"/>
                <p:cNvSpPr/>
                <p:nvPr/>
              </p:nvSpPr>
              <p:spPr>
                <a:xfrm>
                  <a:off x="6841988" y="3557413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" name="Google Shape;386;p23"/>
                <p:cNvSpPr/>
                <p:nvPr/>
              </p:nvSpPr>
              <p:spPr>
                <a:xfrm>
                  <a:off x="3750050" y="4130788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" name="Google Shape;387;p23"/>
                <p:cNvSpPr/>
                <p:nvPr/>
              </p:nvSpPr>
              <p:spPr>
                <a:xfrm>
                  <a:off x="4790700" y="4130788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" name="Google Shape;388;p23"/>
                <p:cNvSpPr/>
                <p:nvPr/>
              </p:nvSpPr>
              <p:spPr>
                <a:xfrm>
                  <a:off x="5816338" y="4130788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" name="Google Shape;389;p23"/>
                <p:cNvSpPr/>
                <p:nvPr/>
              </p:nvSpPr>
              <p:spPr>
                <a:xfrm>
                  <a:off x="6841988" y="4130788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DF3E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0" name="Google Shape;390;p23"/>
              <p:cNvSpPr/>
              <p:nvPr/>
            </p:nvSpPr>
            <p:spPr>
              <a:xfrm>
                <a:off x="6841988" y="2980575"/>
                <a:ext cx="407400" cy="407400"/>
              </a:xfrm>
              <a:prstGeom prst="rect">
                <a:avLst/>
              </a:prstGeom>
              <a:noFill/>
              <a:ln cap="flat" cmpd="sng" w="19050">
                <a:solidFill>
                  <a:srgbClr val="FDF3E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" name="Google Shape;391;p23"/>
            <p:cNvGrpSpPr/>
            <p:nvPr/>
          </p:nvGrpSpPr>
          <p:grpSpPr>
            <a:xfrm>
              <a:off x="3750050" y="1847475"/>
              <a:ext cx="3499338" cy="2690713"/>
              <a:chOff x="3750050" y="1847475"/>
              <a:chExt cx="3499338" cy="2690713"/>
            </a:xfrm>
          </p:grpSpPr>
          <p:grpSp>
            <p:nvGrpSpPr>
              <p:cNvPr id="392" name="Google Shape;392;p23"/>
              <p:cNvGrpSpPr/>
              <p:nvPr/>
            </p:nvGrpSpPr>
            <p:grpSpPr>
              <a:xfrm>
                <a:off x="3750050" y="1847475"/>
                <a:ext cx="3499338" cy="2690713"/>
                <a:chOff x="3750050" y="1847475"/>
                <a:chExt cx="3499338" cy="2690713"/>
              </a:xfrm>
            </p:grpSpPr>
            <p:sp>
              <p:nvSpPr>
                <p:cNvPr id="368" name="Google Shape;368;p23"/>
                <p:cNvSpPr/>
                <p:nvPr/>
              </p:nvSpPr>
              <p:spPr>
                <a:xfrm>
                  <a:off x="3750050" y="18474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" name="Google Shape;393;p23"/>
                <p:cNvSpPr/>
                <p:nvPr/>
              </p:nvSpPr>
              <p:spPr>
                <a:xfrm>
                  <a:off x="4790700" y="18474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" name="Google Shape;394;p23"/>
                <p:cNvSpPr/>
                <p:nvPr/>
              </p:nvSpPr>
              <p:spPr>
                <a:xfrm>
                  <a:off x="5816338" y="18474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" name="Google Shape;395;p23"/>
                <p:cNvSpPr/>
                <p:nvPr/>
              </p:nvSpPr>
              <p:spPr>
                <a:xfrm>
                  <a:off x="6841988" y="18474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" name="Google Shape;396;p23"/>
                <p:cNvSpPr/>
                <p:nvPr/>
              </p:nvSpPr>
              <p:spPr>
                <a:xfrm>
                  <a:off x="3750050" y="241402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" name="Google Shape;397;p23"/>
                <p:cNvSpPr/>
                <p:nvPr/>
              </p:nvSpPr>
              <p:spPr>
                <a:xfrm>
                  <a:off x="4790700" y="241402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" name="Google Shape;398;p23"/>
                <p:cNvSpPr/>
                <p:nvPr/>
              </p:nvSpPr>
              <p:spPr>
                <a:xfrm>
                  <a:off x="5816338" y="241402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" name="Google Shape;399;p23"/>
                <p:cNvSpPr/>
                <p:nvPr/>
              </p:nvSpPr>
              <p:spPr>
                <a:xfrm>
                  <a:off x="6841988" y="241402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" name="Google Shape;400;p23"/>
                <p:cNvSpPr/>
                <p:nvPr/>
              </p:nvSpPr>
              <p:spPr>
                <a:xfrm>
                  <a:off x="3750050" y="29805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" name="Google Shape;401;p23"/>
                <p:cNvSpPr/>
                <p:nvPr/>
              </p:nvSpPr>
              <p:spPr>
                <a:xfrm>
                  <a:off x="4790700" y="29805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" name="Google Shape;402;p23"/>
                <p:cNvSpPr/>
                <p:nvPr/>
              </p:nvSpPr>
              <p:spPr>
                <a:xfrm>
                  <a:off x="5816338" y="2980575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" name="Google Shape;403;p23"/>
                <p:cNvSpPr/>
                <p:nvPr/>
              </p:nvSpPr>
              <p:spPr>
                <a:xfrm>
                  <a:off x="3750050" y="3557413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" name="Google Shape;404;p23"/>
                <p:cNvSpPr/>
                <p:nvPr/>
              </p:nvSpPr>
              <p:spPr>
                <a:xfrm>
                  <a:off x="4790700" y="3557413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" name="Google Shape;405;p23"/>
                <p:cNvSpPr/>
                <p:nvPr/>
              </p:nvSpPr>
              <p:spPr>
                <a:xfrm>
                  <a:off x="5816338" y="3557413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" name="Google Shape;406;p23"/>
                <p:cNvSpPr/>
                <p:nvPr/>
              </p:nvSpPr>
              <p:spPr>
                <a:xfrm>
                  <a:off x="6841988" y="3557413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" name="Google Shape;407;p23"/>
                <p:cNvSpPr/>
                <p:nvPr/>
              </p:nvSpPr>
              <p:spPr>
                <a:xfrm>
                  <a:off x="3750050" y="4130788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" name="Google Shape;408;p23"/>
                <p:cNvSpPr/>
                <p:nvPr/>
              </p:nvSpPr>
              <p:spPr>
                <a:xfrm>
                  <a:off x="4790700" y="4130788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" name="Google Shape;409;p23"/>
                <p:cNvSpPr/>
                <p:nvPr/>
              </p:nvSpPr>
              <p:spPr>
                <a:xfrm>
                  <a:off x="5816338" y="4130788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" name="Google Shape;410;p23"/>
                <p:cNvSpPr/>
                <p:nvPr/>
              </p:nvSpPr>
              <p:spPr>
                <a:xfrm>
                  <a:off x="6841988" y="4130788"/>
                  <a:ext cx="407400" cy="40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1" name="Google Shape;411;p23"/>
              <p:cNvSpPr/>
              <p:nvPr/>
            </p:nvSpPr>
            <p:spPr>
              <a:xfrm>
                <a:off x="6841988" y="2980575"/>
                <a:ext cx="407400" cy="407400"/>
              </a:xfrm>
              <a:prstGeom prst="rect">
                <a:avLst/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412" name="Google Shape;412;p23"/>
            <p:cNvCxnSpPr/>
            <p:nvPr/>
          </p:nvCxnSpPr>
          <p:spPr>
            <a:xfrm rot="10800000">
              <a:off x="1566650" y="2629578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3" name="Google Shape;413;p23"/>
            <p:cNvCxnSpPr/>
            <p:nvPr/>
          </p:nvCxnSpPr>
          <p:spPr>
            <a:xfrm rot="10800000">
              <a:off x="1566650" y="2612825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4" name="Google Shape;414;p23"/>
            <p:cNvCxnSpPr/>
            <p:nvPr/>
          </p:nvCxnSpPr>
          <p:spPr>
            <a:xfrm rot="10800000">
              <a:off x="1566650" y="3207978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5" name="Google Shape;415;p23"/>
            <p:cNvCxnSpPr/>
            <p:nvPr/>
          </p:nvCxnSpPr>
          <p:spPr>
            <a:xfrm rot="10800000">
              <a:off x="1566650" y="3191225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6" name="Google Shape;416;p23"/>
            <p:cNvCxnSpPr/>
            <p:nvPr/>
          </p:nvCxnSpPr>
          <p:spPr>
            <a:xfrm rot="10800000">
              <a:off x="1566650" y="3783803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" name="Google Shape;417;p23"/>
            <p:cNvCxnSpPr/>
            <p:nvPr/>
          </p:nvCxnSpPr>
          <p:spPr>
            <a:xfrm rot="10800000">
              <a:off x="1566650" y="3767050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8" name="Google Shape;418;p23"/>
            <p:cNvCxnSpPr/>
            <p:nvPr/>
          </p:nvCxnSpPr>
          <p:spPr>
            <a:xfrm rot="10800000">
              <a:off x="1566650" y="4331278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FDF3E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9" name="Google Shape;419;p23"/>
            <p:cNvCxnSpPr/>
            <p:nvPr/>
          </p:nvCxnSpPr>
          <p:spPr>
            <a:xfrm rot="10800000">
              <a:off x="1566650" y="4314525"/>
              <a:ext cx="21834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420" name="Google Shape;420;p23"/>
          <p:cNvSpPr/>
          <p:nvPr/>
        </p:nvSpPr>
        <p:spPr>
          <a:xfrm>
            <a:off x="3955404" y="195145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1" name="Google Shape;421;p23"/>
          <p:cNvSpPr/>
          <p:nvPr/>
        </p:nvSpPr>
        <p:spPr>
          <a:xfrm>
            <a:off x="5013415" y="1373642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2" name="Google Shape;422;p23"/>
          <p:cNvSpPr/>
          <p:nvPr/>
        </p:nvSpPr>
        <p:spPr>
          <a:xfrm>
            <a:off x="4996031" y="195145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3" name="Google Shape;423;p23"/>
          <p:cNvSpPr/>
          <p:nvPr/>
        </p:nvSpPr>
        <p:spPr>
          <a:xfrm>
            <a:off x="6036660" y="195145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4" name="Google Shape;424;p23"/>
          <p:cNvSpPr/>
          <p:nvPr/>
        </p:nvSpPr>
        <p:spPr>
          <a:xfrm>
            <a:off x="7051104" y="195145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5" name="Google Shape;425;p23"/>
          <p:cNvSpPr/>
          <p:nvPr/>
        </p:nvSpPr>
        <p:spPr>
          <a:xfrm>
            <a:off x="7072184" y="309047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6" name="Google Shape;426;p23"/>
          <p:cNvSpPr/>
          <p:nvPr/>
        </p:nvSpPr>
        <p:spPr>
          <a:xfrm>
            <a:off x="3976578" y="365562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7" name="Google Shape;427;p23"/>
          <p:cNvSpPr/>
          <p:nvPr/>
        </p:nvSpPr>
        <p:spPr>
          <a:xfrm>
            <a:off x="3976578" y="309047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8" name="Google Shape;428;p23"/>
          <p:cNvSpPr/>
          <p:nvPr/>
        </p:nvSpPr>
        <p:spPr>
          <a:xfrm>
            <a:off x="3976578" y="1373642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9" name="Google Shape;429;p23"/>
          <p:cNvSpPr/>
          <p:nvPr/>
        </p:nvSpPr>
        <p:spPr>
          <a:xfrm>
            <a:off x="6036660" y="138140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0" name="Google Shape;430;p23"/>
          <p:cNvSpPr/>
          <p:nvPr/>
        </p:nvSpPr>
        <p:spPr>
          <a:xfrm>
            <a:off x="6036660" y="25117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1" name="Google Shape;431;p23"/>
          <p:cNvSpPr/>
          <p:nvPr/>
        </p:nvSpPr>
        <p:spPr>
          <a:xfrm>
            <a:off x="6036660" y="309824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2" name="Google Shape;432;p23"/>
          <p:cNvSpPr/>
          <p:nvPr/>
        </p:nvSpPr>
        <p:spPr>
          <a:xfrm>
            <a:off x="6036660" y="36633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3" name="Google Shape;433;p23"/>
          <p:cNvSpPr/>
          <p:nvPr/>
        </p:nvSpPr>
        <p:spPr>
          <a:xfrm>
            <a:off x="5013415" y="250395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4" name="Google Shape;434;p23"/>
          <p:cNvSpPr/>
          <p:nvPr/>
        </p:nvSpPr>
        <p:spPr>
          <a:xfrm>
            <a:off x="3955404" y="25117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5" name="Google Shape;435;p23"/>
          <p:cNvSpPr/>
          <p:nvPr/>
        </p:nvSpPr>
        <p:spPr>
          <a:xfrm>
            <a:off x="4996031" y="309824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6" name="Google Shape;436;p23"/>
          <p:cNvSpPr/>
          <p:nvPr/>
        </p:nvSpPr>
        <p:spPr>
          <a:xfrm>
            <a:off x="4996031" y="36633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7" name="Google Shape;437;p23"/>
          <p:cNvSpPr/>
          <p:nvPr/>
        </p:nvSpPr>
        <p:spPr>
          <a:xfrm>
            <a:off x="7051110" y="138140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8" name="Google Shape;438;p23"/>
          <p:cNvSpPr/>
          <p:nvPr/>
        </p:nvSpPr>
        <p:spPr>
          <a:xfrm>
            <a:off x="7051110" y="25117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9" name="Google Shape;439;p23"/>
          <p:cNvSpPr/>
          <p:nvPr/>
        </p:nvSpPr>
        <p:spPr>
          <a:xfrm>
            <a:off x="7072184" y="365562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0" name="Google Shape;440;p23"/>
          <p:cNvSpPr txBox="1"/>
          <p:nvPr/>
        </p:nvSpPr>
        <p:spPr>
          <a:xfrm flipH="1">
            <a:off x="1559874" y="1121525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1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441" name="Google Shape;441;p23"/>
          <p:cNvSpPr txBox="1"/>
          <p:nvPr/>
        </p:nvSpPr>
        <p:spPr>
          <a:xfrm flipH="1">
            <a:off x="1559874" y="1691578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2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442" name="Google Shape;442;p23"/>
          <p:cNvSpPr txBox="1"/>
          <p:nvPr/>
        </p:nvSpPr>
        <p:spPr>
          <a:xfrm flipH="1">
            <a:off x="1559874" y="2251843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3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443" name="Google Shape;443;p23"/>
          <p:cNvSpPr txBox="1"/>
          <p:nvPr/>
        </p:nvSpPr>
        <p:spPr>
          <a:xfrm flipH="1">
            <a:off x="1559874" y="2838371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4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444" name="Google Shape;444;p23"/>
          <p:cNvSpPr txBox="1"/>
          <p:nvPr/>
        </p:nvSpPr>
        <p:spPr>
          <a:xfrm flipH="1">
            <a:off x="1559874" y="3403523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5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445" name="Google Shape;445;p23"/>
          <p:cNvSpPr txBox="1"/>
          <p:nvPr/>
        </p:nvSpPr>
        <p:spPr>
          <a:xfrm flipH="1">
            <a:off x="3586029" y="409250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TEST 1</a:t>
            </a:r>
            <a:endParaRPr b="1"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46" name="Google Shape;446;p23"/>
          <p:cNvSpPr txBox="1"/>
          <p:nvPr/>
        </p:nvSpPr>
        <p:spPr>
          <a:xfrm flipH="1">
            <a:off x="4626629" y="409250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TEST 2</a:t>
            </a:r>
            <a:endParaRPr b="1"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47" name="Google Shape;447;p23"/>
          <p:cNvSpPr txBox="1"/>
          <p:nvPr/>
        </p:nvSpPr>
        <p:spPr>
          <a:xfrm flipH="1">
            <a:off x="5650866" y="409250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TEST 3</a:t>
            </a:r>
            <a:endParaRPr b="1"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48" name="Google Shape;448;p23"/>
          <p:cNvSpPr txBox="1"/>
          <p:nvPr/>
        </p:nvSpPr>
        <p:spPr>
          <a:xfrm flipH="1">
            <a:off x="6692229" y="409250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TEST 4</a:t>
            </a:r>
            <a:endParaRPr b="1"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49" name="Google Shape;449;p23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CHECKLIST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453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54" name="Google Shape;454;p24"/>
          <p:cNvCxnSpPr/>
          <p:nvPr/>
        </p:nvCxnSpPr>
        <p:spPr>
          <a:xfrm>
            <a:off x="5041007" y="1792840"/>
            <a:ext cx="1412400" cy="0"/>
          </a:xfrm>
          <a:prstGeom prst="straightConnector1">
            <a:avLst/>
          </a:prstGeom>
          <a:noFill/>
          <a:ln cap="flat" cmpd="sng" w="19050">
            <a:solidFill>
              <a:srgbClr val="FDF3E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" name="Google Shape;455;p24"/>
          <p:cNvCxnSpPr/>
          <p:nvPr/>
        </p:nvCxnSpPr>
        <p:spPr>
          <a:xfrm>
            <a:off x="6694066" y="2935636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FDF3E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" name="Google Shape;456;p24"/>
          <p:cNvCxnSpPr/>
          <p:nvPr/>
        </p:nvCxnSpPr>
        <p:spPr>
          <a:xfrm>
            <a:off x="6972307" y="1792840"/>
            <a:ext cx="1412400" cy="0"/>
          </a:xfrm>
          <a:prstGeom prst="straightConnector1">
            <a:avLst/>
          </a:prstGeom>
          <a:noFill/>
          <a:ln cap="flat" cmpd="sng" w="19050">
            <a:solidFill>
              <a:srgbClr val="FDF3E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7" name="Google Shape;457;p24"/>
          <p:cNvSpPr txBox="1"/>
          <p:nvPr/>
        </p:nvSpPr>
        <p:spPr>
          <a:xfrm>
            <a:off x="1557225" y="3743300"/>
            <a:ext cx="28878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If you want to modify this graph, click on it, follow the link, change the data and replace it </a:t>
            </a:r>
            <a:endParaRPr sz="10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458" name="Google Shape;458;p24"/>
          <p:cNvSpPr txBox="1"/>
          <p:nvPr/>
        </p:nvSpPr>
        <p:spPr>
          <a:xfrm>
            <a:off x="2241784" y="1034800"/>
            <a:ext cx="13647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STATISTICS</a:t>
            </a:r>
            <a:br>
              <a:rPr b="1" lang="es" sz="10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</a:br>
            <a:endParaRPr b="1" sz="10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59" name="Google Shape;459;p24"/>
          <p:cNvSpPr/>
          <p:nvPr/>
        </p:nvSpPr>
        <p:spPr>
          <a:xfrm>
            <a:off x="4840812" y="2654496"/>
            <a:ext cx="3728700" cy="1166400"/>
          </a:xfrm>
          <a:prstGeom prst="rect">
            <a:avLst/>
          </a:prstGeom>
          <a:noFill/>
          <a:ln cap="flat" cmpd="sng" w="1905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491"/>
              </a:solidFill>
            </a:endParaRPr>
          </a:p>
        </p:txBody>
      </p:sp>
      <p:sp>
        <p:nvSpPr>
          <p:cNvPr id="460" name="Google Shape;460;p24"/>
          <p:cNvSpPr/>
          <p:nvPr/>
        </p:nvSpPr>
        <p:spPr>
          <a:xfrm>
            <a:off x="4835113" y="1279596"/>
            <a:ext cx="1803000" cy="1166400"/>
          </a:xfrm>
          <a:prstGeom prst="rect">
            <a:avLst/>
          </a:prstGeom>
          <a:noFill/>
          <a:ln cap="flat" cmpd="sng" w="1905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24"/>
          <p:cNvSpPr/>
          <p:nvPr/>
        </p:nvSpPr>
        <p:spPr>
          <a:xfrm>
            <a:off x="6766413" y="1279596"/>
            <a:ext cx="1803000" cy="1166400"/>
          </a:xfrm>
          <a:prstGeom prst="rect">
            <a:avLst/>
          </a:prstGeom>
          <a:noFill/>
          <a:ln cap="flat" cmpd="sng" w="1905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24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 ANALYSIS</a:t>
            </a:r>
            <a:endParaRPr/>
          </a:p>
        </p:txBody>
      </p:sp>
      <p:pic>
        <p:nvPicPr>
          <p:cNvPr id="463" name="Google Shape;463;p2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326752" y="1400199"/>
            <a:ext cx="3194747" cy="2159626"/>
          </a:xfrm>
          <a:prstGeom prst="rect">
            <a:avLst/>
          </a:prstGeom>
          <a:noFill/>
          <a:ln>
            <a:noFill/>
          </a:ln>
        </p:spPr>
      </p:pic>
      <p:sp>
        <p:nvSpPr>
          <p:cNvPr id="464" name="Google Shape;464;p24"/>
          <p:cNvSpPr/>
          <p:nvPr/>
        </p:nvSpPr>
        <p:spPr>
          <a:xfrm>
            <a:off x="4820450" y="2669625"/>
            <a:ext cx="3728700" cy="11664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491"/>
              </a:solidFill>
            </a:endParaRPr>
          </a:p>
        </p:txBody>
      </p:sp>
      <p:sp>
        <p:nvSpPr>
          <p:cNvPr id="465" name="Google Shape;465;p24"/>
          <p:cNvSpPr txBox="1"/>
          <p:nvPr/>
        </p:nvSpPr>
        <p:spPr>
          <a:xfrm>
            <a:off x="5040999" y="2987175"/>
            <a:ext cx="15180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>
              <a:solidFill>
                <a:srgbClr val="434343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Venus has a beautiful name, but it’s terribly hot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466" name="Google Shape;466;p24"/>
          <p:cNvSpPr txBox="1"/>
          <p:nvPr/>
        </p:nvSpPr>
        <p:spPr>
          <a:xfrm>
            <a:off x="6758447" y="2871150"/>
            <a:ext cx="1553100" cy="72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60%</a:t>
            </a:r>
            <a:endParaRPr sz="4800">
              <a:solidFill>
                <a:srgbClr val="434343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467" name="Google Shape;467;p24"/>
          <p:cNvSpPr/>
          <p:nvPr/>
        </p:nvSpPr>
        <p:spPr>
          <a:xfrm>
            <a:off x="4814751" y="1294725"/>
            <a:ext cx="1803000" cy="11664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68" name="Google Shape;468;p24"/>
          <p:cNvCxnSpPr/>
          <p:nvPr/>
        </p:nvCxnSpPr>
        <p:spPr>
          <a:xfrm>
            <a:off x="5020650" y="1806494"/>
            <a:ext cx="14124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69" name="Google Shape;469;p24"/>
          <p:cNvSpPr txBox="1"/>
          <p:nvPr/>
        </p:nvSpPr>
        <p:spPr>
          <a:xfrm>
            <a:off x="5338646" y="1516400"/>
            <a:ext cx="10944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b="1"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70" name="Google Shape;470;p24"/>
          <p:cNvSpPr txBox="1"/>
          <p:nvPr/>
        </p:nvSpPr>
        <p:spPr>
          <a:xfrm>
            <a:off x="5020650" y="1875025"/>
            <a:ext cx="14124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1,369</a:t>
            </a:r>
            <a:b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</a:b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Results last month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cxnSp>
        <p:nvCxnSpPr>
          <p:cNvPr id="471" name="Google Shape;471;p24"/>
          <p:cNvCxnSpPr/>
          <p:nvPr/>
        </p:nvCxnSpPr>
        <p:spPr>
          <a:xfrm>
            <a:off x="6673709" y="2949290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2" name="Google Shape;472;p24"/>
          <p:cNvSpPr/>
          <p:nvPr/>
        </p:nvSpPr>
        <p:spPr>
          <a:xfrm>
            <a:off x="6746051" y="1294725"/>
            <a:ext cx="1803000" cy="11664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73" name="Google Shape;473;p24"/>
          <p:cNvCxnSpPr/>
          <p:nvPr/>
        </p:nvCxnSpPr>
        <p:spPr>
          <a:xfrm>
            <a:off x="6951950" y="1806494"/>
            <a:ext cx="14124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4" name="Google Shape;474;p24"/>
          <p:cNvSpPr txBox="1"/>
          <p:nvPr/>
        </p:nvSpPr>
        <p:spPr>
          <a:xfrm>
            <a:off x="7269946" y="1516400"/>
            <a:ext cx="10944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b="1" sz="11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75" name="Google Shape;475;p24"/>
          <p:cNvSpPr txBox="1"/>
          <p:nvPr/>
        </p:nvSpPr>
        <p:spPr>
          <a:xfrm>
            <a:off x="6951950" y="1875025"/>
            <a:ext cx="14124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5,408</a:t>
            </a:r>
            <a:b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</a:br>
            <a:r>
              <a:rPr lang="es" sz="1100">
                <a:solidFill>
                  <a:srgbClr val="434343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Results this month</a:t>
            </a:r>
            <a:endParaRPr sz="1100">
              <a:solidFill>
                <a:srgbClr val="434343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grpSp>
        <p:nvGrpSpPr>
          <p:cNvPr id="476" name="Google Shape;476;p24"/>
          <p:cNvGrpSpPr/>
          <p:nvPr/>
        </p:nvGrpSpPr>
        <p:grpSpPr>
          <a:xfrm>
            <a:off x="6951738" y="1442433"/>
            <a:ext cx="256134" cy="295539"/>
            <a:chOff x="1598350" y="401200"/>
            <a:chExt cx="4240625" cy="4893025"/>
          </a:xfrm>
        </p:grpSpPr>
        <p:sp>
          <p:nvSpPr>
            <p:cNvPr id="477" name="Google Shape;477;p24"/>
            <p:cNvSpPr/>
            <p:nvPr/>
          </p:nvSpPr>
          <p:spPr>
            <a:xfrm>
              <a:off x="1598350" y="401200"/>
              <a:ext cx="3933175" cy="4893025"/>
            </a:xfrm>
            <a:custGeom>
              <a:rect b="b" l="l" r="r" t="t"/>
              <a:pathLst>
                <a:path extrusionOk="0" h="195721" w="157327">
                  <a:moveTo>
                    <a:pt x="88075" y="6525"/>
                  </a:moveTo>
                  <a:cubicBezTo>
                    <a:pt x="92217" y="6558"/>
                    <a:pt x="95871" y="9167"/>
                    <a:pt x="97273" y="13049"/>
                  </a:cubicBezTo>
                  <a:lnTo>
                    <a:pt x="65828" y="13049"/>
                  </a:lnTo>
                  <a:cubicBezTo>
                    <a:pt x="67230" y="9167"/>
                    <a:pt x="70884" y="6558"/>
                    <a:pt x="75027" y="6525"/>
                  </a:cubicBezTo>
                  <a:close/>
                  <a:moveTo>
                    <a:pt x="117432" y="29359"/>
                  </a:moveTo>
                  <a:lnTo>
                    <a:pt x="117432" y="35883"/>
                  </a:lnTo>
                  <a:lnTo>
                    <a:pt x="104385" y="35883"/>
                  </a:lnTo>
                  <a:lnTo>
                    <a:pt x="104385" y="29359"/>
                  </a:lnTo>
                  <a:close/>
                  <a:moveTo>
                    <a:pt x="73233" y="19573"/>
                  </a:moveTo>
                  <a:lnTo>
                    <a:pt x="85465" y="39145"/>
                  </a:lnTo>
                  <a:lnTo>
                    <a:pt x="65241" y="39145"/>
                  </a:lnTo>
                  <a:lnTo>
                    <a:pt x="65241" y="32621"/>
                  </a:lnTo>
                  <a:lnTo>
                    <a:pt x="71765" y="32621"/>
                  </a:lnTo>
                  <a:lnTo>
                    <a:pt x="71765" y="26097"/>
                  </a:lnTo>
                  <a:lnTo>
                    <a:pt x="65241" y="26097"/>
                  </a:lnTo>
                  <a:lnTo>
                    <a:pt x="65241" y="19573"/>
                  </a:lnTo>
                  <a:close/>
                  <a:moveTo>
                    <a:pt x="97861" y="19573"/>
                  </a:moveTo>
                  <a:lnTo>
                    <a:pt x="97861" y="39145"/>
                  </a:lnTo>
                  <a:lnTo>
                    <a:pt x="93131" y="39145"/>
                  </a:lnTo>
                  <a:lnTo>
                    <a:pt x="80898" y="19573"/>
                  </a:lnTo>
                  <a:close/>
                  <a:moveTo>
                    <a:pt x="127218" y="29359"/>
                  </a:moveTo>
                  <a:cubicBezTo>
                    <a:pt x="129012" y="29359"/>
                    <a:pt x="130480" y="30827"/>
                    <a:pt x="130480" y="32621"/>
                  </a:cubicBezTo>
                  <a:lnTo>
                    <a:pt x="130480" y="48931"/>
                  </a:lnTo>
                  <a:lnTo>
                    <a:pt x="123956" y="48931"/>
                  </a:lnTo>
                  <a:lnTo>
                    <a:pt x="123956" y="29359"/>
                  </a:lnTo>
                  <a:close/>
                  <a:moveTo>
                    <a:pt x="97861" y="45669"/>
                  </a:moveTo>
                  <a:lnTo>
                    <a:pt x="97861" y="52193"/>
                  </a:lnTo>
                  <a:lnTo>
                    <a:pt x="65241" y="52193"/>
                  </a:lnTo>
                  <a:lnTo>
                    <a:pt x="65241" y="45669"/>
                  </a:lnTo>
                  <a:close/>
                  <a:moveTo>
                    <a:pt x="80996" y="58717"/>
                  </a:moveTo>
                  <a:lnTo>
                    <a:pt x="77995" y="59728"/>
                  </a:lnTo>
                  <a:cubicBezTo>
                    <a:pt x="77897" y="59369"/>
                    <a:pt x="77799" y="59043"/>
                    <a:pt x="77669" y="58717"/>
                  </a:cubicBezTo>
                  <a:close/>
                  <a:moveTo>
                    <a:pt x="148030" y="55455"/>
                  </a:moveTo>
                  <a:lnTo>
                    <a:pt x="144768" y="61979"/>
                  </a:lnTo>
                  <a:lnTo>
                    <a:pt x="127218" y="61979"/>
                  </a:lnTo>
                  <a:cubicBezTo>
                    <a:pt x="125424" y="61979"/>
                    <a:pt x="123956" y="60511"/>
                    <a:pt x="123956" y="58717"/>
                  </a:cubicBezTo>
                  <a:lnTo>
                    <a:pt x="123956" y="55455"/>
                  </a:lnTo>
                  <a:close/>
                  <a:moveTo>
                    <a:pt x="39634" y="58717"/>
                  </a:moveTo>
                  <a:lnTo>
                    <a:pt x="31479" y="65241"/>
                  </a:lnTo>
                  <a:lnTo>
                    <a:pt x="29359" y="65241"/>
                  </a:lnTo>
                  <a:lnTo>
                    <a:pt x="29359" y="58717"/>
                  </a:lnTo>
                  <a:close/>
                  <a:moveTo>
                    <a:pt x="59206" y="58717"/>
                  </a:moveTo>
                  <a:lnTo>
                    <a:pt x="51051" y="65241"/>
                  </a:lnTo>
                  <a:lnTo>
                    <a:pt x="41917" y="65241"/>
                  </a:lnTo>
                  <a:lnTo>
                    <a:pt x="50072" y="58717"/>
                  </a:lnTo>
                  <a:close/>
                  <a:moveTo>
                    <a:pt x="69416" y="58912"/>
                  </a:moveTo>
                  <a:cubicBezTo>
                    <a:pt x="70786" y="59304"/>
                    <a:pt x="71765" y="60543"/>
                    <a:pt x="71765" y="61979"/>
                  </a:cubicBezTo>
                  <a:cubicBezTo>
                    <a:pt x="71765" y="63773"/>
                    <a:pt x="70297" y="65241"/>
                    <a:pt x="68503" y="65241"/>
                  </a:cubicBezTo>
                  <a:lnTo>
                    <a:pt x="61489" y="65241"/>
                  </a:lnTo>
                  <a:lnTo>
                    <a:pt x="69416" y="58912"/>
                  </a:lnTo>
                  <a:close/>
                  <a:moveTo>
                    <a:pt x="22835" y="58717"/>
                  </a:moveTo>
                  <a:lnTo>
                    <a:pt x="22835" y="65241"/>
                  </a:lnTo>
                  <a:lnTo>
                    <a:pt x="16311" y="65241"/>
                  </a:lnTo>
                  <a:cubicBezTo>
                    <a:pt x="14517" y="65241"/>
                    <a:pt x="13049" y="66709"/>
                    <a:pt x="13049" y="68503"/>
                  </a:cubicBezTo>
                  <a:lnTo>
                    <a:pt x="13049" y="71765"/>
                  </a:lnTo>
                  <a:lnTo>
                    <a:pt x="6525" y="71765"/>
                  </a:lnTo>
                  <a:lnTo>
                    <a:pt x="6525" y="61979"/>
                  </a:lnTo>
                  <a:cubicBezTo>
                    <a:pt x="6525" y="60185"/>
                    <a:pt x="7993" y="58717"/>
                    <a:pt x="9787" y="58717"/>
                  </a:cubicBezTo>
                  <a:close/>
                  <a:moveTo>
                    <a:pt x="97861" y="73037"/>
                  </a:moveTo>
                  <a:lnTo>
                    <a:pt x="97861" y="75027"/>
                  </a:lnTo>
                  <a:lnTo>
                    <a:pt x="91858" y="75027"/>
                  </a:lnTo>
                  <a:lnTo>
                    <a:pt x="97861" y="73037"/>
                  </a:lnTo>
                  <a:close/>
                  <a:moveTo>
                    <a:pt x="97861" y="59989"/>
                  </a:moveTo>
                  <a:lnTo>
                    <a:pt x="97861" y="66154"/>
                  </a:lnTo>
                  <a:lnTo>
                    <a:pt x="70753" y="75190"/>
                  </a:lnTo>
                  <a:lnTo>
                    <a:pt x="65241" y="77016"/>
                  </a:lnTo>
                  <a:lnTo>
                    <a:pt x="65241" y="71765"/>
                  </a:lnTo>
                  <a:lnTo>
                    <a:pt x="68503" y="71765"/>
                  </a:lnTo>
                  <a:cubicBezTo>
                    <a:pt x="71928" y="71765"/>
                    <a:pt x="75124" y="69938"/>
                    <a:pt x="76886" y="66970"/>
                  </a:cubicBezTo>
                  <a:lnTo>
                    <a:pt x="97861" y="59989"/>
                  </a:lnTo>
                  <a:close/>
                  <a:moveTo>
                    <a:pt x="97861" y="81551"/>
                  </a:moveTo>
                  <a:lnTo>
                    <a:pt x="97861" y="88075"/>
                  </a:lnTo>
                  <a:lnTo>
                    <a:pt x="65241" y="88075"/>
                  </a:lnTo>
                  <a:lnTo>
                    <a:pt x="65241" y="83899"/>
                  </a:lnTo>
                  <a:lnTo>
                    <a:pt x="72287" y="81551"/>
                  </a:lnTo>
                  <a:close/>
                  <a:moveTo>
                    <a:pt x="39145" y="71765"/>
                  </a:moveTo>
                  <a:lnTo>
                    <a:pt x="39145" y="89314"/>
                  </a:lnTo>
                  <a:lnTo>
                    <a:pt x="32621" y="86052"/>
                  </a:lnTo>
                  <a:lnTo>
                    <a:pt x="32621" y="71765"/>
                  </a:lnTo>
                  <a:close/>
                  <a:moveTo>
                    <a:pt x="97861" y="94599"/>
                  </a:moveTo>
                  <a:lnTo>
                    <a:pt x="97861" y="99850"/>
                  </a:lnTo>
                  <a:lnTo>
                    <a:pt x="82073" y="94599"/>
                  </a:lnTo>
                  <a:close/>
                  <a:moveTo>
                    <a:pt x="65241" y="108919"/>
                  </a:moveTo>
                  <a:lnTo>
                    <a:pt x="71243" y="110909"/>
                  </a:lnTo>
                  <a:lnTo>
                    <a:pt x="65241" y="110909"/>
                  </a:lnTo>
                  <a:lnTo>
                    <a:pt x="65241" y="108919"/>
                  </a:lnTo>
                  <a:close/>
                  <a:moveTo>
                    <a:pt x="128458" y="104385"/>
                  </a:moveTo>
                  <a:lnTo>
                    <a:pt x="125196" y="110909"/>
                  </a:lnTo>
                  <a:lnTo>
                    <a:pt x="104385" y="110909"/>
                  </a:lnTo>
                  <a:lnTo>
                    <a:pt x="104385" y="104385"/>
                  </a:lnTo>
                  <a:close/>
                  <a:moveTo>
                    <a:pt x="65241" y="95871"/>
                  </a:moveTo>
                  <a:lnTo>
                    <a:pt x="97861" y="106733"/>
                  </a:lnTo>
                  <a:lnTo>
                    <a:pt x="97861" y="112898"/>
                  </a:lnTo>
                  <a:lnTo>
                    <a:pt x="65241" y="102036"/>
                  </a:lnTo>
                  <a:lnTo>
                    <a:pt x="65241" y="95871"/>
                  </a:lnTo>
                  <a:close/>
                  <a:moveTo>
                    <a:pt x="90815" y="117432"/>
                  </a:moveTo>
                  <a:lnTo>
                    <a:pt x="97861" y="119781"/>
                  </a:lnTo>
                  <a:lnTo>
                    <a:pt x="97861" y="123956"/>
                  </a:lnTo>
                  <a:lnTo>
                    <a:pt x="65241" y="123956"/>
                  </a:lnTo>
                  <a:lnTo>
                    <a:pt x="65241" y="117432"/>
                  </a:lnTo>
                  <a:close/>
                  <a:moveTo>
                    <a:pt x="97861" y="130480"/>
                  </a:moveTo>
                  <a:lnTo>
                    <a:pt x="97861" y="137004"/>
                  </a:lnTo>
                  <a:lnTo>
                    <a:pt x="88075" y="137004"/>
                  </a:lnTo>
                  <a:lnTo>
                    <a:pt x="88075" y="130480"/>
                  </a:lnTo>
                  <a:close/>
                  <a:moveTo>
                    <a:pt x="65241" y="130480"/>
                  </a:moveTo>
                  <a:lnTo>
                    <a:pt x="65241" y="136026"/>
                  </a:lnTo>
                  <a:lnTo>
                    <a:pt x="62729" y="139777"/>
                  </a:lnTo>
                  <a:lnTo>
                    <a:pt x="52030" y="136711"/>
                  </a:lnTo>
                  <a:lnTo>
                    <a:pt x="57020" y="130480"/>
                  </a:lnTo>
                  <a:close/>
                  <a:moveTo>
                    <a:pt x="97861" y="143528"/>
                  </a:moveTo>
                  <a:lnTo>
                    <a:pt x="97861" y="144572"/>
                  </a:lnTo>
                  <a:lnTo>
                    <a:pt x="88075" y="148487"/>
                  </a:lnTo>
                  <a:lnTo>
                    <a:pt x="88075" y="143528"/>
                  </a:lnTo>
                  <a:close/>
                  <a:moveTo>
                    <a:pt x="47626" y="142224"/>
                  </a:moveTo>
                  <a:lnTo>
                    <a:pt x="59043" y="145486"/>
                  </a:lnTo>
                  <a:cubicBezTo>
                    <a:pt x="58847" y="145910"/>
                    <a:pt x="58749" y="146334"/>
                    <a:pt x="58717" y="146790"/>
                  </a:cubicBezTo>
                  <a:lnTo>
                    <a:pt x="58717" y="150052"/>
                  </a:lnTo>
                  <a:lnTo>
                    <a:pt x="45669" y="150052"/>
                  </a:lnTo>
                  <a:lnTo>
                    <a:pt x="45669" y="144670"/>
                  </a:lnTo>
                  <a:lnTo>
                    <a:pt x="47626" y="142224"/>
                  </a:lnTo>
                  <a:close/>
                  <a:moveTo>
                    <a:pt x="100731" y="150444"/>
                  </a:moveTo>
                  <a:lnTo>
                    <a:pt x="104548" y="152988"/>
                  </a:lnTo>
                  <a:lnTo>
                    <a:pt x="96817" y="157098"/>
                  </a:lnTo>
                  <a:lnTo>
                    <a:pt x="91924" y="153967"/>
                  </a:lnTo>
                  <a:lnTo>
                    <a:pt x="100731" y="150444"/>
                  </a:lnTo>
                  <a:close/>
                  <a:moveTo>
                    <a:pt x="58717" y="156576"/>
                  </a:moveTo>
                  <a:lnTo>
                    <a:pt x="58717" y="163100"/>
                  </a:lnTo>
                  <a:lnTo>
                    <a:pt x="45669" y="163100"/>
                  </a:lnTo>
                  <a:lnTo>
                    <a:pt x="45669" y="156576"/>
                  </a:lnTo>
                  <a:close/>
                  <a:moveTo>
                    <a:pt x="110713" y="157098"/>
                  </a:moveTo>
                  <a:lnTo>
                    <a:pt x="117432" y="161600"/>
                  </a:lnTo>
                  <a:lnTo>
                    <a:pt x="117432" y="170211"/>
                  </a:lnTo>
                  <a:lnTo>
                    <a:pt x="103178" y="161110"/>
                  </a:lnTo>
                  <a:lnTo>
                    <a:pt x="110713" y="157098"/>
                  </a:lnTo>
                  <a:close/>
                  <a:moveTo>
                    <a:pt x="58717" y="169624"/>
                  </a:moveTo>
                  <a:lnTo>
                    <a:pt x="58717" y="176148"/>
                  </a:lnTo>
                  <a:lnTo>
                    <a:pt x="45669" y="176148"/>
                  </a:lnTo>
                  <a:lnTo>
                    <a:pt x="45669" y="169624"/>
                  </a:lnTo>
                  <a:close/>
                  <a:moveTo>
                    <a:pt x="130480" y="163100"/>
                  </a:moveTo>
                  <a:lnTo>
                    <a:pt x="130480" y="182672"/>
                  </a:lnTo>
                  <a:lnTo>
                    <a:pt x="123956" y="182672"/>
                  </a:lnTo>
                  <a:lnTo>
                    <a:pt x="123956" y="163100"/>
                  </a:lnTo>
                  <a:close/>
                  <a:moveTo>
                    <a:pt x="58717" y="182672"/>
                  </a:moveTo>
                  <a:lnTo>
                    <a:pt x="58717" y="189196"/>
                  </a:lnTo>
                  <a:lnTo>
                    <a:pt x="35883" y="189196"/>
                  </a:lnTo>
                  <a:lnTo>
                    <a:pt x="35883" y="182672"/>
                  </a:lnTo>
                  <a:close/>
                  <a:moveTo>
                    <a:pt x="75027" y="1"/>
                  </a:moveTo>
                  <a:cubicBezTo>
                    <a:pt x="66024" y="1"/>
                    <a:pt x="58717" y="7308"/>
                    <a:pt x="58717" y="16311"/>
                  </a:cubicBezTo>
                  <a:lnTo>
                    <a:pt x="58717" y="52193"/>
                  </a:lnTo>
                  <a:lnTo>
                    <a:pt x="9787" y="52193"/>
                  </a:lnTo>
                  <a:cubicBezTo>
                    <a:pt x="4372" y="52193"/>
                    <a:pt x="1" y="56564"/>
                    <a:pt x="1" y="61979"/>
                  </a:cubicBezTo>
                  <a:lnTo>
                    <a:pt x="1" y="75027"/>
                  </a:lnTo>
                  <a:cubicBezTo>
                    <a:pt x="1" y="76821"/>
                    <a:pt x="1469" y="78289"/>
                    <a:pt x="3263" y="78289"/>
                  </a:cubicBezTo>
                  <a:lnTo>
                    <a:pt x="16311" y="78289"/>
                  </a:lnTo>
                  <a:cubicBezTo>
                    <a:pt x="18105" y="78289"/>
                    <a:pt x="19573" y="76821"/>
                    <a:pt x="19573" y="75027"/>
                  </a:cubicBezTo>
                  <a:lnTo>
                    <a:pt x="19573" y="71765"/>
                  </a:lnTo>
                  <a:lnTo>
                    <a:pt x="26097" y="71765"/>
                  </a:lnTo>
                  <a:lnTo>
                    <a:pt x="26097" y="88075"/>
                  </a:lnTo>
                  <a:cubicBezTo>
                    <a:pt x="26097" y="89314"/>
                    <a:pt x="26782" y="90456"/>
                    <a:pt x="27891" y="91010"/>
                  </a:cubicBezTo>
                  <a:lnTo>
                    <a:pt x="40939" y="97534"/>
                  </a:lnTo>
                  <a:cubicBezTo>
                    <a:pt x="41415" y="97769"/>
                    <a:pt x="41907" y="97876"/>
                    <a:pt x="42387" y="97876"/>
                  </a:cubicBezTo>
                  <a:cubicBezTo>
                    <a:pt x="44112" y="97876"/>
                    <a:pt x="45669" y="96487"/>
                    <a:pt x="45669" y="94599"/>
                  </a:cubicBezTo>
                  <a:lnTo>
                    <a:pt x="45669" y="71765"/>
                  </a:lnTo>
                  <a:lnTo>
                    <a:pt x="58717" y="71765"/>
                  </a:lnTo>
                  <a:lnTo>
                    <a:pt x="58717" y="123956"/>
                  </a:lnTo>
                  <a:lnTo>
                    <a:pt x="55455" y="123956"/>
                  </a:lnTo>
                  <a:cubicBezTo>
                    <a:pt x="54476" y="123956"/>
                    <a:pt x="53530" y="124413"/>
                    <a:pt x="52910" y="125196"/>
                  </a:cubicBezTo>
                  <a:lnTo>
                    <a:pt x="39862" y="141506"/>
                  </a:lnTo>
                  <a:cubicBezTo>
                    <a:pt x="39406" y="142060"/>
                    <a:pt x="39145" y="142778"/>
                    <a:pt x="39145" y="143528"/>
                  </a:cubicBezTo>
                  <a:lnTo>
                    <a:pt x="39145" y="176148"/>
                  </a:lnTo>
                  <a:lnTo>
                    <a:pt x="32621" y="176148"/>
                  </a:lnTo>
                  <a:cubicBezTo>
                    <a:pt x="30827" y="176148"/>
                    <a:pt x="29359" y="177616"/>
                    <a:pt x="29359" y="179410"/>
                  </a:cubicBezTo>
                  <a:lnTo>
                    <a:pt x="29359" y="192458"/>
                  </a:lnTo>
                  <a:cubicBezTo>
                    <a:pt x="29359" y="194252"/>
                    <a:pt x="30827" y="195720"/>
                    <a:pt x="32621" y="195720"/>
                  </a:cubicBezTo>
                  <a:lnTo>
                    <a:pt x="61979" y="195720"/>
                  </a:lnTo>
                  <a:cubicBezTo>
                    <a:pt x="63773" y="195720"/>
                    <a:pt x="65241" y="194252"/>
                    <a:pt x="65241" y="192458"/>
                  </a:cubicBezTo>
                  <a:lnTo>
                    <a:pt x="65241" y="147769"/>
                  </a:lnTo>
                  <a:lnTo>
                    <a:pt x="71210" y="138798"/>
                  </a:lnTo>
                  <a:cubicBezTo>
                    <a:pt x="71569" y="138277"/>
                    <a:pt x="71765" y="137657"/>
                    <a:pt x="71765" y="137004"/>
                  </a:cubicBezTo>
                  <a:lnTo>
                    <a:pt x="71765" y="130480"/>
                  </a:lnTo>
                  <a:lnTo>
                    <a:pt x="81551" y="130480"/>
                  </a:lnTo>
                  <a:lnTo>
                    <a:pt x="81551" y="153314"/>
                  </a:lnTo>
                  <a:cubicBezTo>
                    <a:pt x="81551" y="154423"/>
                    <a:pt x="82105" y="155467"/>
                    <a:pt x="83051" y="156054"/>
                  </a:cubicBezTo>
                  <a:lnTo>
                    <a:pt x="117432" y="177942"/>
                  </a:lnTo>
                  <a:lnTo>
                    <a:pt x="117432" y="185934"/>
                  </a:lnTo>
                  <a:cubicBezTo>
                    <a:pt x="117432" y="187728"/>
                    <a:pt x="118900" y="189196"/>
                    <a:pt x="120694" y="189196"/>
                  </a:cubicBezTo>
                  <a:lnTo>
                    <a:pt x="133742" y="189196"/>
                  </a:lnTo>
                  <a:cubicBezTo>
                    <a:pt x="135536" y="189196"/>
                    <a:pt x="137004" y="187728"/>
                    <a:pt x="137004" y="185934"/>
                  </a:cubicBezTo>
                  <a:lnTo>
                    <a:pt x="137004" y="159838"/>
                  </a:lnTo>
                  <a:cubicBezTo>
                    <a:pt x="137004" y="158044"/>
                    <a:pt x="135536" y="156576"/>
                    <a:pt x="133742" y="156576"/>
                  </a:cubicBezTo>
                  <a:lnTo>
                    <a:pt x="121673" y="156576"/>
                  </a:lnTo>
                  <a:lnTo>
                    <a:pt x="104385" y="145062"/>
                  </a:lnTo>
                  <a:lnTo>
                    <a:pt x="104385" y="117432"/>
                  </a:lnTo>
                  <a:lnTo>
                    <a:pt x="127218" y="117432"/>
                  </a:lnTo>
                  <a:cubicBezTo>
                    <a:pt x="128458" y="117432"/>
                    <a:pt x="129600" y="116747"/>
                    <a:pt x="130154" y="115638"/>
                  </a:cubicBezTo>
                  <a:lnTo>
                    <a:pt x="136678" y="102590"/>
                  </a:lnTo>
                  <a:cubicBezTo>
                    <a:pt x="137755" y="100405"/>
                    <a:pt x="136189" y="97861"/>
                    <a:pt x="133742" y="97861"/>
                  </a:cubicBezTo>
                  <a:lnTo>
                    <a:pt x="104385" y="97861"/>
                  </a:lnTo>
                  <a:lnTo>
                    <a:pt x="104385" y="42407"/>
                  </a:lnTo>
                  <a:lnTo>
                    <a:pt x="117432" y="42407"/>
                  </a:lnTo>
                  <a:lnTo>
                    <a:pt x="117432" y="58717"/>
                  </a:lnTo>
                  <a:cubicBezTo>
                    <a:pt x="117432" y="64132"/>
                    <a:pt x="121804" y="68503"/>
                    <a:pt x="127218" y="68503"/>
                  </a:cubicBezTo>
                  <a:lnTo>
                    <a:pt x="146790" y="68503"/>
                  </a:lnTo>
                  <a:cubicBezTo>
                    <a:pt x="148030" y="68503"/>
                    <a:pt x="149172" y="67818"/>
                    <a:pt x="149726" y="66709"/>
                  </a:cubicBezTo>
                  <a:lnTo>
                    <a:pt x="156250" y="53661"/>
                  </a:lnTo>
                  <a:cubicBezTo>
                    <a:pt x="157327" y="51475"/>
                    <a:pt x="155761" y="48931"/>
                    <a:pt x="153314" y="48931"/>
                  </a:cubicBezTo>
                  <a:lnTo>
                    <a:pt x="137004" y="48931"/>
                  </a:lnTo>
                  <a:lnTo>
                    <a:pt x="137004" y="32621"/>
                  </a:lnTo>
                  <a:cubicBezTo>
                    <a:pt x="137004" y="27206"/>
                    <a:pt x="132633" y="22835"/>
                    <a:pt x="127218" y="22835"/>
                  </a:cubicBezTo>
                  <a:lnTo>
                    <a:pt x="104385" y="22835"/>
                  </a:lnTo>
                  <a:lnTo>
                    <a:pt x="104385" y="16311"/>
                  </a:lnTo>
                  <a:cubicBezTo>
                    <a:pt x="104385" y="7308"/>
                    <a:pt x="97078" y="1"/>
                    <a:pt x="8807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4"/>
            <p:cNvSpPr/>
            <p:nvPr/>
          </p:nvSpPr>
          <p:spPr>
            <a:xfrm>
              <a:off x="5675850" y="16244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0" y="1"/>
                  </a:moveTo>
                  <a:lnTo>
                    <a:pt x="0" y="6525"/>
                  </a:lnTo>
                  <a:lnTo>
                    <a:pt x="6524" y="6525"/>
                  </a:lnTo>
                  <a:lnTo>
                    <a:pt x="652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4"/>
            <p:cNvSpPr/>
            <p:nvPr/>
          </p:nvSpPr>
          <p:spPr>
            <a:xfrm>
              <a:off x="5512750" y="19506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0" y="1"/>
                  </a:moveTo>
                  <a:lnTo>
                    <a:pt x="0" y="6525"/>
                  </a:lnTo>
                  <a:lnTo>
                    <a:pt x="6524" y="6525"/>
                  </a:lnTo>
                  <a:lnTo>
                    <a:pt x="652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4"/>
            <p:cNvSpPr/>
            <p:nvPr/>
          </p:nvSpPr>
          <p:spPr>
            <a:xfrm>
              <a:off x="5186550" y="292925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0" y="1"/>
                  </a:moveTo>
                  <a:lnTo>
                    <a:pt x="0" y="6525"/>
                  </a:lnTo>
                  <a:lnTo>
                    <a:pt x="6524" y="6525"/>
                  </a:lnTo>
                  <a:lnTo>
                    <a:pt x="652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" name="Google Shape;481;p24"/>
          <p:cNvSpPr/>
          <p:nvPr/>
        </p:nvSpPr>
        <p:spPr>
          <a:xfrm>
            <a:off x="5020650" y="1442425"/>
            <a:ext cx="207516" cy="295539"/>
          </a:xfrm>
          <a:custGeom>
            <a:rect b="b" l="l" r="r" t="t"/>
            <a:pathLst>
              <a:path extrusionOk="0" h="195721" w="137428">
                <a:moveTo>
                  <a:pt x="98055" y="6525"/>
                </a:moveTo>
                <a:lnTo>
                  <a:pt x="98055" y="13277"/>
                </a:lnTo>
                <a:cubicBezTo>
                  <a:pt x="93554" y="13799"/>
                  <a:pt x="89411" y="16050"/>
                  <a:pt x="86541" y="19573"/>
                </a:cubicBezTo>
                <a:lnTo>
                  <a:pt x="50855" y="19573"/>
                </a:lnTo>
                <a:cubicBezTo>
                  <a:pt x="47984" y="16050"/>
                  <a:pt x="43841" y="13799"/>
                  <a:pt x="39340" y="13277"/>
                </a:cubicBezTo>
                <a:lnTo>
                  <a:pt x="39340" y="6525"/>
                </a:lnTo>
                <a:lnTo>
                  <a:pt x="52388" y="6525"/>
                </a:lnTo>
                <a:lnTo>
                  <a:pt x="52388" y="13049"/>
                </a:lnTo>
                <a:lnTo>
                  <a:pt x="58912" y="13049"/>
                </a:lnTo>
                <a:lnTo>
                  <a:pt x="58912" y="6525"/>
                </a:lnTo>
                <a:lnTo>
                  <a:pt x="65436" y="6525"/>
                </a:lnTo>
                <a:lnTo>
                  <a:pt x="65436" y="13049"/>
                </a:lnTo>
                <a:lnTo>
                  <a:pt x="71960" y="13049"/>
                </a:lnTo>
                <a:lnTo>
                  <a:pt x="71960" y="6525"/>
                </a:lnTo>
                <a:lnTo>
                  <a:pt x="78484" y="6525"/>
                </a:lnTo>
                <a:lnTo>
                  <a:pt x="78484" y="13049"/>
                </a:lnTo>
                <a:lnTo>
                  <a:pt x="85008" y="13049"/>
                </a:lnTo>
                <a:lnTo>
                  <a:pt x="85008" y="6525"/>
                </a:lnTo>
                <a:close/>
                <a:moveTo>
                  <a:pt x="85008" y="26097"/>
                </a:moveTo>
                <a:lnTo>
                  <a:pt x="85008" y="35687"/>
                </a:lnTo>
                <a:cubicBezTo>
                  <a:pt x="79756" y="33648"/>
                  <a:pt x="74227" y="32629"/>
                  <a:pt x="68698" y="32629"/>
                </a:cubicBezTo>
                <a:cubicBezTo>
                  <a:pt x="63169" y="32629"/>
                  <a:pt x="57639" y="33648"/>
                  <a:pt x="52388" y="35687"/>
                </a:cubicBezTo>
                <a:lnTo>
                  <a:pt x="52388" y="26097"/>
                </a:lnTo>
                <a:close/>
                <a:moveTo>
                  <a:pt x="68698" y="39145"/>
                </a:moveTo>
                <a:cubicBezTo>
                  <a:pt x="82659" y="39177"/>
                  <a:pt x="95576" y="46615"/>
                  <a:pt x="102557" y="58717"/>
                </a:cubicBezTo>
                <a:lnTo>
                  <a:pt x="34838" y="58717"/>
                </a:lnTo>
                <a:cubicBezTo>
                  <a:pt x="41819" y="46615"/>
                  <a:pt x="54736" y="39177"/>
                  <a:pt x="68698" y="39145"/>
                </a:cubicBezTo>
                <a:close/>
                <a:moveTo>
                  <a:pt x="22730" y="19232"/>
                </a:moveTo>
                <a:cubicBezTo>
                  <a:pt x="26871" y="19232"/>
                  <a:pt x="30671" y="21849"/>
                  <a:pt x="32033" y="25934"/>
                </a:cubicBezTo>
                <a:cubicBezTo>
                  <a:pt x="33175" y="30207"/>
                  <a:pt x="29586" y="33893"/>
                  <a:pt x="22149" y="36013"/>
                </a:cubicBezTo>
                <a:lnTo>
                  <a:pt x="23943" y="42276"/>
                </a:lnTo>
                <a:cubicBezTo>
                  <a:pt x="37122" y="38525"/>
                  <a:pt x="40025" y="30501"/>
                  <a:pt x="38328" y="24238"/>
                </a:cubicBezTo>
                <a:cubicBezTo>
                  <a:pt x="37872" y="22541"/>
                  <a:pt x="37089" y="20976"/>
                  <a:pt x="36045" y="19573"/>
                </a:cubicBezTo>
                <a:lnTo>
                  <a:pt x="36078" y="19573"/>
                </a:lnTo>
                <a:cubicBezTo>
                  <a:pt x="36372" y="19550"/>
                  <a:pt x="36666" y="19538"/>
                  <a:pt x="36959" y="19538"/>
                </a:cubicBezTo>
                <a:cubicBezTo>
                  <a:pt x="40395" y="19538"/>
                  <a:pt x="43669" y="21106"/>
                  <a:pt x="45864" y="23781"/>
                </a:cubicBezTo>
                <a:lnTo>
                  <a:pt x="45864" y="38786"/>
                </a:lnTo>
                <a:cubicBezTo>
                  <a:pt x="34871" y="45147"/>
                  <a:pt x="27042" y="55781"/>
                  <a:pt x="24204" y="68144"/>
                </a:cubicBezTo>
                <a:cubicBezTo>
                  <a:pt x="17387" y="55487"/>
                  <a:pt x="8938" y="35785"/>
                  <a:pt x="12983" y="25608"/>
                </a:cubicBezTo>
                <a:cubicBezTo>
                  <a:pt x="14288" y="22411"/>
                  <a:pt x="17158" y="20095"/>
                  <a:pt x="20551" y="19475"/>
                </a:cubicBezTo>
                <a:cubicBezTo>
                  <a:pt x="21280" y="19311"/>
                  <a:pt x="22010" y="19232"/>
                  <a:pt x="22730" y="19232"/>
                </a:cubicBezTo>
                <a:close/>
                <a:moveTo>
                  <a:pt x="114665" y="19232"/>
                </a:moveTo>
                <a:cubicBezTo>
                  <a:pt x="115385" y="19232"/>
                  <a:pt x="116115" y="19311"/>
                  <a:pt x="116844" y="19475"/>
                </a:cubicBezTo>
                <a:cubicBezTo>
                  <a:pt x="120237" y="20095"/>
                  <a:pt x="123108" y="22411"/>
                  <a:pt x="124412" y="25608"/>
                </a:cubicBezTo>
                <a:cubicBezTo>
                  <a:pt x="128457" y="35752"/>
                  <a:pt x="120009" y="55455"/>
                  <a:pt x="113191" y="68144"/>
                </a:cubicBezTo>
                <a:cubicBezTo>
                  <a:pt x="110353" y="55781"/>
                  <a:pt x="102492" y="45147"/>
                  <a:pt x="91531" y="38786"/>
                </a:cubicBezTo>
                <a:lnTo>
                  <a:pt x="91531" y="23781"/>
                </a:lnTo>
                <a:cubicBezTo>
                  <a:pt x="93726" y="21106"/>
                  <a:pt x="97000" y="19538"/>
                  <a:pt x="100436" y="19538"/>
                </a:cubicBezTo>
                <a:cubicBezTo>
                  <a:pt x="100729" y="19538"/>
                  <a:pt x="101023" y="19550"/>
                  <a:pt x="101317" y="19573"/>
                </a:cubicBezTo>
                <a:lnTo>
                  <a:pt x="101350" y="19573"/>
                </a:lnTo>
                <a:cubicBezTo>
                  <a:pt x="100306" y="20976"/>
                  <a:pt x="99523" y="22541"/>
                  <a:pt x="99067" y="24238"/>
                </a:cubicBezTo>
                <a:cubicBezTo>
                  <a:pt x="97403" y="30501"/>
                  <a:pt x="100306" y="38525"/>
                  <a:pt x="113485" y="42276"/>
                </a:cubicBezTo>
                <a:lnTo>
                  <a:pt x="115279" y="36013"/>
                </a:lnTo>
                <a:cubicBezTo>
                  <a:pt x="107841" y="33893"/>
                  <a:pt x="104221" y="30207"/>
                  <a:pt x="105362" y="25934"/>
                </a:cubicBezTo>
                <a:cubicBezTo>
                  <a:pt x="106724" y="21849"/>
                  <a:pt x="110524" y="19232"/>
                  <a:pt x="114665" y="19232"/>
                </a:cubicBezTo>
                <a:close/>
                <a:moveTo>
                  <a:pt x="42602" y="65241"/>
                </a:moveTo>
                <a:lnTo>
                  <a:pt x="42602" y="97861"/>
                </a:lnTo>
                <a:lnTo>
                  <a:pt x="31511" y="97861"/>
                </a:lnTo>
                <a:cubicBezTo>
                  <a:pt x="31119" y="95675"/>
                  <a:pt x="30761" y="93490"/>
                  <a:pt x="30500" y="91337"/>
                </a:cubicBezTo>
                <a:lnTo>
                  <a:pt x="36078" y="91337"/>
                </a:lnTo>
                <a:lnTo>
                  <a:pt x="36078" y="84813"/>
                </a:lnTo>
                <a:lnTo>
                  <a:pt x="29815" y="84813"/>
                </a:lnTo>
                <a:cubicBezTo>
                  <a:pt x="29652" y="82594"/>
                  <a:pt x="29554" y="80409"/>
                  <a:pt x="29554" y="78289"/>
                </a:cubicBezTo>
                <a:lnTo>
                  <a:pt x="36078" y="78289"/>
                </a:lnTo>
                <a:lnTo>
                  <a:pt x="36078" y="71765"/>
                </a:lnTo>
                <a:lnTo>
                  <a:pt x="30141" y="71765"/>
                </a:lnTo>
                <a:cubicBezTo>
                  <a:pt x="30532" y="69547"/>
                  <a:pt x="31087" y="67361"/>
                  <a:pt x="31837" y="65241"/>
                </a:cubicBezTo>
                <a:close/>
                <a:moveTo>
                  <a:pt x="55650" y="65241"/>
                </a:moveTo>
                <a:lnTo>
                  <a:pt x="55650" y="97861"/>
                </a:lnTo>
                <a:lnTo>
                  <a:pt x="49126" y="97861"/>
                </a:lnTo>
                <a:lnTo>
                  <a:pt x="49126" y="65241"/>
                </a:lnTo>
                <a:close/>
                <a:moveTo>
                  <a:pt x="75222" y="65241"/>
                </a:moveTo>
                <a:lnTo>
                  <a:pt x="75222" y="97861"/>
                </a:lnTo>
                <a:lnTo>
                  <a:pt x="62174" y="97861"/>
                </a:lnTo>
                <a:lnTo>
                  <a:pt x="62174" y="65241"/>
                </a:lnTo>
                <a:close/>
                <a:moveTo>
                  <a:pt x="88269" y="65241"/>
                </a:moveTo>
                <a:lnTo>
                  <a:pt x="88269" y="97861"/>
                </a:lnTo>
                <a:lnTo>
                  <a:pt x="81746" y="97861"/>
                </a:lnTo>
                <a:lnTo>
                  <a:pt x="81746" y="65241"/>
                </a:lnTo>
                <a:close/>
                <a:moveTo>
                  <a:pt x="105558" y="65241"/>
                </a:moveTo>
                <a:cubicBezTo>
                  <a:pt x="106308" y="67361"/>
                  <a:pt x="106863" y="69547"/>
                  <a:pt x="107254" y="71765"/>
                </a:cubicBezTo>
                <a:lnTo>
                  <a:pt x="101317" y="71765"/>
                </a:lnTo>
                <a:lnTo>
                  <a:pt x="101317" y="78289"/>
                </a:lnTo>
                <a:lnTo>
                  <a:pt x="107841" y="78289"/>
                </a:lnTo>
                <a:cubicBezTo>
                  <a:pt x="107841" y="80409"/>
                  <a:pt x="107744" y="82594"/>
                  <a:pt x="107580" y="84813"/>
                </a:cubicBezTo>
                <a:lnTo>
                  <a:pt x="101317" y="84813"/>
                </a:lnTo>
                <a:lnTo>
                  <a:pt x="101317" y="91337"/>
                </a:lnTo>
                <a:lnTo>
                  <a:pt x="106895" y="91337"/>
                </a:lnTo>
                <a:cubicBezTo>
                  <a:pt x="106602" y="93490"/>
                  <a:pt x="106276" y="95675"/>
                  <a:pt x="105884" y="97861"/>
                </a:cubicBezTo>
                <a:lnTo>
                  <a:pt x="94793" y="97861"/>
                </a:lnTo>
                <a:lnTo>
                  <a:pt x="94793" y="65241"/>
                </a:lnTo>
                <a:close/>
                <a:moveTo>
                  <a:pt x="104547" y="104385"/>
                </a:moveTo>
                <a:cubicBezTo>
                  <a:pt x="104058" y="106570"/>
                  <a:pt x="103536" y="108756"/>
                  <a:pt x="102981" y="110909"/>
                </a:cubicBezTo>
                <a:lnTo>
                  <a:pt x="34414" y="110909"/>
                </a:lnTo>
                <a:cubicBezTo>
                  <a:pt x="33860" y="108756"/>
                  <a:pt x="33338" y="106570"/>
                  <a:pt x="32848" y="104385"/>
                </a:cubicBezTo>
                <a:close/>
                <a:moveTo>
                  <a:pt x="101187" y="117432"/>
                </a:moveTo>
                <a:cubicBezTo>
                  <a:pt x="99132" y="124576"/>
                  <a:pt x="96849" y="131165"/>
                  <a:pt x="94793" y="136646"/>
                </a:cubicBezTo>
                <a:lnTo>
                  <a:pt x="94793" y="117432"/>
                </a:lnTo>
                <a:close/>
                <a:moveTo>
                  <a:pt x="42602" y="117432"/>
                </a:moveTo>
                <a:lnTo>
                  <a:pt x="42602" y="136678"/>
                </a:lnTo>
                <a:cubicBezTo>
                  <a:pt x="40547" y="131198"/>
                  <a:pt x="38296" y="124576"/>
                  <a:pt x="36208" y="117432"/>
                </a:cubicBezTo>
                <a:close/>
                <a:moveTo>
                  <a:pt x="55650" y="117432"/>
                </a:moveTo>
                <a:lnTo>
                  <a:pt x="55650" y="137004"/>
                </a:lnTo>
                <a:lnTo>
                  <a:pt x="49126" y="137004"/>
                </a:lnTo>
                <a:lnTo>
                  <a:pt x="49126" y="117432"/>
                </a:lnTo>
                <a:close/>
                <a:moveTo>
                  <a:pt x="75222" y="117432"/>
                </a:moveTo>
                <a:lnTo>
                  <a:pt x="75222" y="137004"/>
                </a:lnTo>
                <a:lnTo>
                  <a:pt x="62174" y="137004"/>
                </a:lnTo>
                <a:lnTo>
                  <a:pt x="62174" y="117432"/>
                </a:lnTo>
                <a:close/>
                <a:moveTo>
                  <a:pt x="88269" y="117432"/>
                </a:moveTo>
                <a:lnTo>
                  <a:pt x="88269" y="137004"/>
                </a:lnTo>
                <a:lnTo>
                  <a:pt x="81746" y="137004"/>
                </a:lnTo>
                <a:lnTo>
                  <a:pt x="81746" y="117432"/>
                </a:lnTo>
                <a:close/>
                <a:moveTo>
                  <a:pt x="92119" y="143528"/>
                </a:moveTo>
                <a:cubicBezTo>
                  <a:pt x="90977" y="146366"/>
                  <a:pt x="90031" y="148617"/>
                  <a:pt x="89411" y="150052"/>
                </a:cubicBezTo>
                <a:lnTo>
                  <a:pt x="47984" y="150052"/>
                </a:lnTo>
                <a:cubicBezTo>
                  <a:pt x="47364" y="148617"/>
                  <a:pt x="46418" y="146366"/>
                  <a:pt x="45277" y="143528"/>
                </a:cubicBezTo>
                <a:close/>
                <a:moveTo>
                  <a:pt x="88269" y="156576"/>
                </a:moveTo>
                <a:lnTo>
                  <a:pt x="88269" y="163100"/>
                </a:lnTo>
                <a:lnTo>
                  <a:pt x="49126" y="163100"/>
                </a:lnTo>
                <a:lnTo>
                  <a:pt x="49126" y="156576"/>
                </a:lnTo>
                <a:close/>
                <a:moveTo>
                  <a:pt x="82463" y="169624"/>
                </a:moveTo>
                <a:lnTo>
                  <a:pt x="84094" y="176148"/>
                </a:lnTo>
                <a:lnTo>
                  <a:pt x="53301" y="176148"/>
                </a:lnTo>
                <a:lnTo>
                  <a:pt x="54932" y="169624"/>
                </a:lnTo>
                <a:close/>
                <a:moveTo>
                  <a:pt x="94793" y="182672"/>
                </a:moveTo>
                <a:lnTo>
                  <a:pt x="94793" y="189196"/>
                </a:lnTo>
                <a:lnTo>
                  <a:pt x="42602" y="189196"/>
                </a:lnTo>
                <a:lnTo>
                  <a:pt x="42602" y="182672"/>
                </a:lnTo>
                <a:close/>
                <a:moveTo>
                  <a:pt x="36078" y="1"/>
                </a:moveTo>
                <a:cubicBezTo>
                  <a:pt x="34284" y="1"/>
                  <a:pt x="32816" y="1469"/>
                  <a:pt x="32816" y="3263"/>
                </a:cubicBezTo>
                <a:lnTo>
                  <a:pt x="32816" y="16246"/>
                </a:lnTo>
                <a:cubicBezTo>
                  <a:pt x="29936" y="13923"/>
                  <a:pt x="26375" y="12695"/>
                  <a:pt x="22757" y="12695"/>
                </a:cubicBezTo>
                <a:cubicBezTo>
                  <a:pt x="21498" y="12695"/>
                  <a:pt x="20231" y="12844"/>
                  <a:pt x="18985" y="13147"/>
                </a:cubicBezTo>
                <a:cubicBezTo>
                  <a:pt x="13537" y="14223"/>
                  <a:pt x="9003" y="18007"/>
                  <a:pt x="6948" y="23194"/>
                </a:cubicBezTo>
                <a:cubicBezTo>
                  <a:pt x="0" y="40547"/>
                  <a:pt x="19572" y="73591"/>
                  <a:pt x="23062" y="79235"/>
                </a:cubicBezTo>
                <a:cubicBezTo>
                  <a:pt x="23389" y="110223"/>
                  <a:pt x="40090" y="148421"/>
                  <a:pt x="42634" y="154032"/>
                </a:cubicBezTo>
                <a:lnTo>
                  <a:pt x="42634" y="166362"/>
                </a:lnTo>
                <a:cubicBezTo>
                  <a:pt x="42634" y="168156"/>
                  <a:pt x="44070" y="169624"/>
                  <a:pt x="45896" y="169624"/>
                </a:cubicBezTo>
                <a:lnTo>
                  <a:pt x="48212" y="169624"/>
                </a:lnTo>
                <a:lnTo>
                  <a:pt x="46581" y="176148"/>
                </a:lnTo>
                <a:lnTo>
                  <a:pt x="39340" y="176148"/>
                </a:lnTo>
                <a:cubicBezTo>
                  <a:pt x="37546" y="176148"/>
                  <a:pt x="36078" y="177616"/>
                  <a:pt x="36078" y="179410"/>
                </a:cubicBezTo>
                <a:lnTo>
                  <a:pt x="36078" y="192458"/>
                </a:lnTo>
                <a:cubicBezTo>
                  <a:pt x="36078" y="194252"/>
                  <a:pt x="37546" y="195720"/>
                  <a:pt x="39340" y="195720"/>
                </a:cubicBezTo>
                <a:lnTo>
                  <a:pt x="98055" y="195720"/>
                </a:lnTo>
                <a:cubicBezTo>
                  <a:pt x="99850" y="195720"/>
                  <a:pt x="101317" y="194252"/>
                  <a:pt x="101317" y="192458"/>
                </a:cubicBezTo>
                <a:lnTo>
                  <a:pt x="101317" y="179410"/>
                </a:lnTo>
                <a:cubicBezTo>
                  <a:pt x="101317" y="177616"/>
                  <a:pt x="99850" y="176148"/>
                  <a:pt x="98055" y="176148"/>
                </a:cubicBezTo>
                <a:lnTo>
                  <a:pt x="90814" y="176148"/>
                </a:lnTo>
                <a:lnTo>
                  <a:pt x="89183" y="169624"/>
                </a:lnTo>
                <a:lnTo>
                  <a:pt x="91531" y="169624"/>
                </a:lnTo>
                <a:cubicBezTo>
                  <a:pt x="93326" y="169624"/>
                  <a:pt x="94793" y="168156"/>
                  <a:pt x="94793" y="166362"/>
                </a:cubicBezTo>
                <a:lnTo>
                  <a:pt x="94793" y="154032"/>
                </a:lnTo>
                <a:cubicBezTo>
                  <a:pt x="97305" y="148421"/>
                  <a:pt x="114007" y="110256"/>
                  <a:pt x="114365" y="79235"/>
                </a:cubicBezTo>
                <a:cubicBezTo>
                  <a:pt x="117823" y="73591"/>
                  <a:pt x="137428" y="40547"/>
                  <a:pt x="130480" y="23194"/>
                </a:cubicBezTo>
                <a:cubicBezTo>
                  <a:pt x="128425" y="18007"/>
                  <a:pt x="123890" y="14223"/>
                  <a:pt x="118410" y="13147"/>
                </a:cubicBezTo>
                <a:cubicBezTo>
                  <a:pt x="117164" y="12844"/>
                  <a:pt x="115897" y="12695"/>
                  <a:pt x="114638" y="12695"/>
                </a:cubicBezTo>
                <a:cubicBezTo>
                  <a:pt x="111020" y="12695"/>
                  <a:pt x="107459" y="13923"/>
                  <a:pt x="104579" y="16246"/>
                </a:cubicBezTo>
                <a:lnTo>
                  <a:pt x="104579" y="3263"/>
                </a:lnTo>
                <a:cubicBezTo>
                  <a:pt x="104579" y="1469"/>
                  <a:pt x="103112" y="1"/>
                  <a:pt x="101317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p25"/>
          <p:cNvSpPr txBox="1"/>
          <p:nvPr>
            <p:ph idx="4"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CONCLUSIONS</a:t>
            </a:r>
            <a:endParaRPr/>
          </a:p>
        </p:txBody>
      </p:sp>
      <p:sp>
        <p:nvSpPr>
          <p:cNvPr id="487" name="Google Shape;487;p25"/>
          <p:cNvSpPr txBox="1"/>
          <p:nvPr>
            <p:ph idx="1" type="subTitle"/>
          </p:nvPr>
        </p:nvSpPr>
        <p:spPr>
          <a:xfrm>
            <a:off x="5115500" y="1865050"/>
            <a:ext cx="2646600" cy="6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434343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100"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488" name="Google Shape;488;p25"/>
          <p:cNvSpPr txBox="1"/>
          <p:nvPr>
            <p:ph idx="2" type="subTitle"/>
          </p:nvPr>
        </p:nvSpPr>
        <p:spPr>
          <a:xfrm>
            <a:off x="2656788" y="2664060"/>
            <a:ext cx="26037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 sz="1100"/>
          </a:p>
        </p:txBody>
      </p:sp>
      <p:sp>
        <p:nvSpPr>
          <p:cNvPr id="489" name="Google Shape;489;p25"/>
          <p:cNvSpPr txBox="1"/>
          <p:nvPr>
            <p:ph type="title"/>
          </p:nvPr>
        </p:nvSpPr>
        <p:spPr>
          <a:xfrm>
            <a:off x="5663886" y="2836199"/>
            <a:ext cx="1682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2.</a:t>
            </a:r>
            <a:endParaRPr sz="2800">
              <a:solidFill>
                <a:srgbClr val="434343"/>
              </a:solidFill>
            </a:endParaRPr>
          </a:p>
        </p:txBody>
      </p:sp>
      <p:sp>
        <p:nvSpPr>
          <p:cNvPr id="490" name="Google Shape;490;p25"/>
          <p:cNvSpPr txBox="1"/>
          <p:nvPr>
            <p:ph idx="3" type="title"/>
          </p:nvPr>
        </p:nvSpPr>
        <p:spPr>
          <a:xfrm>
            <a:off x="3134873" y="1898905"/>
            <a:ext cx="1682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1.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494" name="Shape 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" name="Google Shape;495;p26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BIBLIOGRAPHY</a:t>
            </a:r>
            <a:endParaRPr/>
          </a:p>
        </p:txBody>
      </p:sp>
      <p:sp>
        <p:nvSpPr>
          <p:cNvPr id="496" name="Google Shape;496;p26"/>
          <p:cNvSpPr txBox="1"/>
          <p:nvPr>
            <p:ph idx="1" type="subTitle"/>
          </p:nvPr>
        </p:nvSpPr>
        <p:spPr>
          <a:xfrm>
            <a:off x="1751175" y="1679550"/>
            <a:ext cx="70110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Arial"/>
              <a:buChar char="●"/>
            </a:pPr>
            <a:r>
              <a:rPr lang="es" sz="1100">
                <a:latin typeface="Oswald Regular"/>
                <a:ea typeface="Oswald Regular"/>
                <a:cs typeface="Oswald Regular"/>
                <a:sym typeface="Oswald Regular"/>
              </a:rPr>
              <a:t>AUTHOR (YEAR). </a:t>
            </a:r>
            <a:r>
              <a:rPr i="1" lang="es" sz="1100"/>
              <a:t>Title of the publication</a:t>
            </a:r>
            <a:r>
              <a:rPr lang="es" sz="1100"/>
              <a:t>. Publisher.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Arial"/>
              <a:buChar char="●"/>
            </a:pPr>
            <a:r>
              <a:rPr lang="es" sz="1100">
                <a:latin typeface="Oswald Regular"/>
                <a:ea typeface="Oswald Regular"/>
                <a:cs typeface="Oswald Regular"/>
                <a:sym typeface="Oswald Regular"/>
              </a:rPr>
              <a:t>AUTHOR (YEAR).</a:t>
            </a:r>
            <a:r>
              <a:rPr lang="es" sz="1100"/>
              <a:t> </a:t>
            </a:r>
            <a:r>
              <a:rPr i="1" lang="es" sz="1100"/>
              <a:t>Title of the publication</a:t>
            </a:r>
            <a:r>
              <a:rPr lang="es" sz="1100"/>
              <a:t>. Publisher.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Arial"/>
              <a:buChar char="●"/>
            </a:pPr>
            <a:r>
              <a:rPr lang="es" sz="1100">
                <a:latin typeface="Oswald Regular"/>
                <a:ea typeface="Oswald Regular"/>
                <a:cs typeface="Oswald Regular"/>
                <a:sym typeface="Oswald Regular"/>
              </a:rPr>
              <a:t>AUTHOR (YEAR).</a:t>
            </a:r>
            <a:r>
              <a:rPr lang="es" sz="1100"/>
              <a:t> </a:t>
            </a:r>
            <a:r>
              <a:rPr i="1" lang="es" sz="1100"/>
              <a:t>Title of the publication</a:t>
            </a:r>
            <a:r>
              <a:rPr lang="es" sz="1100"/>
              <a:t>. Publisher.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Arial"/>
              <a:buChar char="●"/>
            </a:pPr>
            <a:r>
              <a:rPr lang="es" sz="1100">
                <a:latin typeface="Oswald Regular"/>
                <a:ea typeface="Oswald Regular"/>
                <a:cs typeface="Oswald Regular"/>
                <a:sym typeface="Oswald Regular"/>
              </a:rPr>
              <a:t>AUTHOR (YEAR). </a:t>
            </a:r>
            <a:r>
              <a:rPr i="1" lang="es" sz="1100"/>
              <a:t>Title of the publication</a:t>
            </a:r>
            <a:r>
              <a:rPr lang="es" sz="1100"/>
              <a:t>. Publisher.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Arial"/>
              <a:buChar char="●"/>
            </a:pPr>
            <a:r>
              <a:rPr lang="es" sz="1100">
                <a:latin typeface="Oswald Regular"/>
                <a:ea typeface="Oswald Regular"/>
                <a:cs typeface="Oswald Regular"/>
                <a:sym typeface="Oswald Regular"/>
              </a:rPr>
              <a:t>AUTHOR (YEAR).</a:t>
            </a:r>
            <a:r>
              <a:rPr lang="es" sz="1100"/>
              <a:t> </a:t>
            </a:r>
            <a:r>
              <a:rPr i="1" lang="es" sz="1100"/>
              <a:t>Title of the publication</a:t>
            </a:r>
            <a:r>
              <a:rPr lang="es" sz="1100"/>
              <a:t>. Publisher.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Arial"/>
              <a:buChar char="●"/>
            </a:pPr>
            <a:r>
              <a:rPr lang="es" sz="1100">
                <a:latin typeface="Oswald Regular"/>
                <a:ea typeface="Oswald Regular"/>
                <a:cs typeface="Oswald Regular"/>
                <a:sym typeface="Oswald Regular"/>
              </a:rPr>
              <a:t>AUTHOR (YEAR). </a:t>
            </a:r>
            <a:r>
              <a:rPr i="1" lang="es" sz="1100"/>
              <a:t>Title of the publication</a:t>
            </a:r>
            <a:r>
              <a:rPr lang="es" sz="1100"/>
              <a:t>. Publisher.</a:t>
            </a:r>
            <a:endParaRPr sz="11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500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27"/>
          <p:cNvSpPr/>
          <p:nvPr/>
        </p:nvSpPr>
        <p:spPr>
          <a:xfrm>
            <a:off x="4423622" y="4432490"/>
            <a:ext cx="186052" cy="177680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502" name="Google Shape;502;p27"/>
          <p:cNvSpPr/>
          <p:nvPr/>
        </p:nvSpPr>
        <p:spPr>
          <a:xfrm>
            <a:off x="4790950" y="4467550"/>
            <a:ext cx="206735" cy="142619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503" name="Google Shape;503;p27"/>
          <p:cNvSpPr/>
          <p:nvPr/>
        </p:nvSpPr>
        <p:spPr>
          <a:xfrm>
            <a:off x="4146181" y="4403435"/>
            <a:ext cx="96134" cy="206735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</p:txBody>
      </p:sp>
      <p:pic>
        <p:nvPicPr>
          <p:cNvPr id="504" name="Google Shape;504;p27"/>
          <p:cNvPicPr preferRelativeResize="0"/>
          <p:nvPr/>
        </p:nvPicPr>
        <p:blipFill rotWithShape="1">
          <a:blip r:embed="rId3">
            <a:alphaModFix/>
          </a:blip>
          <a:srcRect b="0" l="-4816" r="-2456" t="-3487"/>
          <a:stretch/>
        </p:blipFill>
        <p:spPr>
          <a:xfrm>
            <a:off x="4146175" y="971813"/>
            <a:ext cx="4297427" cy="3199875"/>
          </a:xfrm>
          <a:prstGeom prst="rect">
            <a:avLst/>
          </a:prstGeom>
          <a:noFill/>
          <a:ln>
            <a:noFill/>
          </a:ln>
        </p:spPr>
      </p:pic>
      <p:sp>
        <p:nvSpPr>
          <p:cNvPr id="505" name="Google Shape;505;p27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506" name="Google Shape;506;p27"/>
          <p:cNvSpPr txBox="1"/>
          <p:nvPr>
            <p:ph idx="1" type="subTitle"/>
          </p:nvPr>
        </p:nvSpPr>
        <p:spPr>
          <a:xfrm>
            <a:off x="1406850" y="1679550"/>
            <a:ext cx="29568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Does anyone have any questions?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addyouremail@freepik.com 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+91  620 421 838 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yourcompany.com</a:t>
            </a:r>
            <a:endParaRPr sz="120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B758"/>
        </a:solidFill>
      </p:bgPr>
    </p:bg>
    <p:spTree>
      <p:nvGrpSpPr>
        <p:cNvPr id="510" name="Shape 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" name="Google Shape;511;p28"/>
          <p:cNvSpPr txBox="1"/>
          <p:nvPr>
            <p:ph idx="1" type="subTitle"/>
          </p:nvPr>
        </p:nvSpPr>
        <p:spPr>
          <a:xfrm>
            <a:off x="1751175" y="1679550"/>
            <a:ext cx="70110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DF3E5"/>
                </a:solidFill>
              </a:rPr>
              <a:t>This is where you give credit to the ones who are part of this project.</a:t>
            </a:r>
            <a:endParaRPr sz="1100">
              <a:solidFill>
                <a:srgbClr val="FDF3E5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DF3E5"/>
                </a:solidFill>
              </a:rPr>
              <a:t>Did you like the resources on this template? Get them for free at our other websites.</a:t>
            </a:r>
            <a:endParaRPr sz="1100">
              <a:solidFill>
                <a:srgbClr val="FDF3E5"/>
              </a:solidFill>
            </a:endParaRPr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FDF3E5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 SemiBold"/>
              <a:buChar char="◂"/>
            </a:pPr>
            <a:r>
              <a:rPr lang="es" sz="1100">
                <a:solidFill>
                  <a:srgbClr val="FDF3E5"/>
                </a:solidFill>
              </a:rPr>
              <a:t>Presentation template by </a:t>
            </a:r>
            <a:r>
              <a:rPr lang="es" sz="1100">
                <a:solidFill>
                  <a:srgbClr val="434343"/>
                </a:solidFill>
                <a:highlight>
                  <a:srgbClr val="FDF3E5"/>
                </a:highlight>
                <a:uFill>
                  <a:noFill/>
                </a:uFill>
                <a:hlinkClick r:id="rId3"/>
              </a:rPr>
              <a:t>Slides</a:t>
            </a:r>
            <a:r>
              <a:rPr lang="es">
                <a:solidFill>
                  <a:srgbClr val="434343"/>
                </a:solidFill>
                <a:highlight>
                  <a:srgbClr val="FDF3E5"/>
                </a:highlight>
                <a:uFill>
                  <a:noFill/>
                </a:uFill>
                <a:hlinkClick r:id="rId4"/>
              </a:rPr>
              <a:t>g</a:t>
            </a:r>
            <a:r>
              <a:rPr lang="es" sz="1100">
                <a:solidFill>
                  <a:srgbClr val="434343"/>
                </a:solidFill>
                <a:highlight>
                  <a:srgbClr val="FDF3E5"/>
                </a:highlight>
                <a:uFill>
                  <a:noFill/>
                </a:uFill>
                <a:hlinkClick r:id="rId5"/>
              </a:rPr>
              <a:t>o</a:t>
            </a:r>
            <a:endParaRPr sz="1100">
              <a:solidFill>
                <a:srgbClr val="434343"/>
              </a:solidFill>
              <a:highlight>
                <a:srgbClr val="FDF3E5"/>
              </a:highlight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 SemiBold"/>
              <a:buChar char="◂"/>
            </a:pPr>
            <a:r>
              <a:rPr lang="es" sz="1100">
                <a:solidFill>
                  <a:srgbClr val="FDF3E5"/>
                </a:solidFill>
              </a:rPr>
              <a:t>Icons by </a:t>
            </a:r>
            <a:r>
              <a:rPr lang="es" sz="1100">
                <a:solidFill>
                  <a:srgbClr val="434343"/>
                </a:solidFill>
                <a:highlight>
                  <a:srgbClr val="FDF3E5"/>
                </a:highlight>
                <a:uFill>
                  <a:noFill/>
                </a:uFill>
                <a:hlinkClick r:id="rId6"/>
              </a:rPr>
              <a:t>Flaticon</a:t>
            </a:r>
            <a:endParaRPr sz="1100">
              <a:solidFill>
                <a:srgbClr val="434343"/>
              </a:solidFill>
              <a:highlight>
                <a:srgbClr val="FDF3E5"/>
              </a:highlight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 SemiBold"/>
              <a:buChar char="◂"/>
            </a:pPr>
            <a:r>
              <a:rPr lang="es" sz="1100">
                <a:solidFill>
                  <a:srgbClr val="FDF3E5"/>
                </a:solidFill>
              </a:rPr>
              <a:t>Infographics by </a:t>
            </a:r>
            <a:r>
              <a:rPr lang="es" sz="1100">
                <a:solidFill>
                  <a:srgbClr val="434343"/>
                </a:solidFill>
                <a:highlight>
                  <a:srgbClr val="FDF3E5"/>
                </a:highlight>
                <a:uFill>
                  <a:noFill/>
                </a:uFill>
                <a:hlinkClick r:id="rId7"/>
              </a:rPr>
              <a:t>Freepik</a:t>
            </a:r>
            <a:endParaRPr sz="1100">
              <a:solidFill>
                <a:srgbClr val="434343"/>
              </a:solidFill>
              <a:highlight>
                <a:srgbClr val="FDF3E5"/>
              </a:highlight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 SemiBold"/>
              <a:buChar char="◂"/>
            </a:pPr>
            <a:r>
              <a:rPr lang="es" sz="1100">
                <a:solidFill>
                  <a:srgbClr val="FDF3E5"/>
                </a:solidFill>
              </a:rPr>
              <a:t>Images created by Freepik</a:t>
            </a:r>
            <a:endParaRPr sz="1100">
              <a:solidFill>
                <a:srgbClr val="FDF3E5"/>
              </a:solidFill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 SemiBold"/>
              <a:buChar char="◂"/>
            </a:pPr>
            <a:r>
              <a:rPr lang="es" sz="1100">
                <a:solidFill>
                  <a:srgbClr val="FDF3E5"/>
                </a:solidFill>
              </a:rPr>
              <a:t>Author introduction slide photo created by Freepik</a:t>
            </a:r>
            <a:endParaRPr sz="1100">
              <a:solidFill>
                <a:srgbClr val="FDF3E5"/>
              </a:solidFill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Font typeface="Josefin Slab SemiBold"/>
              <a:buChar char="◂"/>
            </a:pPr>
            <a:r>
              <a:rPr lang="es" sz="1100">
                <a:solidFill>
                  <a:srgbClr val="FDF3E5"/>
                </a:solidFill>
              </a:rPr>
              <a:t>Text &amp; Image slide photo created by Freepik.com</a:t>
            </a:r>
            <a:endParaRPr sz="1100">
              <a:solidFill>
                <a:srgbClr val="FDF3E5"/>
              </a:solidFill>
            </a:endParaRPr>
          </a:p>
        </p:txBody>
      </p:sp>
      <p:sp>
        <p:nvSpPr>
          <p:cNvPr id="512" name="Google Shape;512;p28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p29"/>
          <p:cNvSpPr txBox="1"/>
          <p:nvPr>
            <p:ph type="ctrTitle"/>
          </p:nvPr>
        </p:nvSpPr>
        <p:spPr>
          <a:xfrm rot="-5400000">
            <a:off x="-1450200" y="2320300"/>
            <a:ext cx="46563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518" name="Google Shape;518;p29"/>
          <p:cNvSpPr txBox="1"/>
          <p:nvPr>
            <p:ph idx="1" type="subTitle"/>
          </p:nvPr>
        </p:nvSpPr>
        <p:spPr>
          <a:xfrm>
            <a:off x="1751175" y="1679550"/>
            <a:ext cx="70110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Char char="●"/>
            </a:pPr>
            <a:r>
              <a:rPr lang="es" sz="1100">
                <a:solidFill>
                  <a:srgbClr val="FDF3E5"/>
                </a:solidFill>
                <a:uFill>
                  <a:noFill/>
                </a:uFill>
                <a:hlinkClick r:id="rId3"/>
              </a:rPr>
              <a:t>Egypt-27</a:t>
            </a:r>
            <a:endParaRPr sz="1100">
              <a:solidFill>
                <a:srgbClr val="FDF3E5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Char char="●"/>
            </a:pPr>
            <a:r>
              <a:rPr lang="es" sz="1100">
                <a:solidFill>
                  <a:srgbClr val="FDF3E5"/>
                </a:solidFill>
                <a:uFill>
                  <a:noFill/>
                </a:uFill>
                <a:hlinkClick r:id="rId4"/>
              </a:rPr>
              <a:t>Hand drawn egyptian gods symbols collection</a:t>
            </a:r>
            <a:endParaRPr sz="1100">
              <a:solidFill>
                <a:srgbClr val="FDF3E5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Char char="●"/>
            </a:pPr>
            <a:r>
              <a:rPr lang="es" sz="1100">
                <a:solidFill>
                  <a:srgbClr val="FDF3E5"/>
                </a:solidFill>
                <a:uFill>
                  <a:noFill/>
                </a:uFill>
                <a:hlinkClick r:id="rId5"/>
              </a:rPr>
              <a:t>Ancient Egypt background</a:t>
            </a:r>
            <a:endParaRPr sz="1100">
              <a:solidFill>
                <a:srgbClr val="FDF3E5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Char char="●"/>
            </a:pPr>
            <a:r>
              <a:rPr lang="es" sz="1100">
                <a:solidFill>
                  <a:srgbClr val="FDF3E5"/>
                </a:solidFill>
                <a:uFill>
                  <a:noFill/>
                </a:uFill>
                <a:hlinkClick r:id="rId6"/>
              </a:rPr>
              <a:t>Ancient Egypt background 2</a:t>
            </a:r>
            <a:endParaRPr sz="1100">
              <a:solidFill>
                <a:srgbClr val="FDF3E5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Char char="●"/>
            </a:pPr>
            <a:r>
              <a:rPr lang="es" sz="1100">
                <a:solidFill>
                  <a:srgbClr val="FDF3E5"/>
                </a:solidFill>
                <a:uFill>
                  <a:noFill/>
                </a:uFill>
                <a:hlinkClick r:id="rId7"/>
              </a:rPr>
              <a:t>Ancient Egypt background 3</a:t>
            </a:r>
            <a:endParaRPr sz="1100">
              <a:solidFill>
                <a:srgbClr val="FDF3E5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Char char="●"/>
            </a:pPr>
            <a:r>
              <a:rPr lang="es" sz="1100">
                <a:solidFill>
                  <a:srgbClr val="FDF3E5"/>
                </a:solidFill>
                <a:uFill>
                  <a:noFill/>
                </a:uFill>
                <a:hlinkClick r:id="rId8"/>
              </a:rPr>
              <a:t>Cairo skyline background</a:t>
            </a:r>
            <a:endParaRPr sz="1100">
              <a:solidFill>
                <a:srgbClr val="FDF3E5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Char char="●"/>
            </a:pPr>
            <a:r>
              <a:rPr lang="es" sz="1100">
                <a:solidFill>
                  <a:srgbClr val="FDF3E5"/>
                </a:solidFill>
                <a:uFill>
                  <a:noFill/>
                </a:uFill>
                <a:hlinkClick r:id="rId9"/>
              </a:rPr>
              <a:t>Ancient Egypt hieroglyphics background with flat design</a:t>
            </a:r>
            <a:endParaRPr sz="1100">
              <a:solidFill>
                <a:srgbClr val="FDF3E5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Char char="●"/>
            </a:pPr>
            <a:r>
              <a:rPr lang="es" sz="1100">
                <a:solidFill>
                  <a:srgbClr val="FDF3E5"/>
                </a:solidFill>
                <a:uFill>
                  <a:noFill/>
                </a:uFill>
                <a:hlinkClick r:id="rId10"/>
              </a:rPr>
              <a:t>Time plan table</a:t>
            </a:r>
            <a:endParaRPr sz="1100">
              <a:solidFill>
                <a:srgbClr val="FDF3E5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p3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24" name="Google Shape;524;p30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25" name="Google Shape;525;p3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Google Shape;530;p3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31" name="Google Shape;531;p3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32" name="Google Shape;532;p3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Oswald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Josefin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https://fonts.google.com/specimen/Josefin+Slab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33" name="Google Shape;533;p31"/>
          <p:cNvGrpSpPr/>
          <p:nvPr/>
        </p:nvGrpSpPr>
        <p:grpSpPr>
          <a:xfrm>
            <a:off x="3171151" y="3550879"/>
            <a:ext cx="2801683" cy="724862"/>
            <a:chOff x="2170376" y="3550879"/>
            <a:chExt cx="2801683" cy="724862"/>
          </a:xfrm>
        </p:grpSpPr>
        <p:grpSp>
          <p:nvGrpSpPr>
            <p:cNvPr id="534" name="Google Shape;534;p31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535" name="Google Shape;535;p31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B758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36" name="Google Shape;536;p31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#ffb758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537" name="Google Shape;537;p31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538" name="Google Shape;538;p31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43434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31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#434343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540" name="Google Shape;540;p31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541" name="Google Shape;541;p31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DF3E5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542" name="Google Shape;542;p31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#fdf3e5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7" name="Google Shape;547;p32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548" name="Google Shape;548;p32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2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2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2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2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2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2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2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2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2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2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2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2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" name="Google Shape;561;p32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562" name="Google Shape;562;p3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" name="Google Shape;564;p32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565" name="Google Shape;565;p3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" name="Google Shape;569;p32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570" name="Google Shape;570;p3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" name="Google Shape;572;p32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573" name="Google Shape;573;p32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2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2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" name="Google Shape;576;p32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577" name="Google Shape;577;p3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" name="Google Shape;580;p32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581" name="Google Shape;581;p3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" name="Google Shape;583;p32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584" name="Google Shape;584;p3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" name="Google Shape;588;p32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589" name="Google Shape;589;p3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" name="Google Shape;593;p32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594" name="Google Shape;594;p3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" name="Google Shape;599;p32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600" name="Google Shape;600;p32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2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2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2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2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2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2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2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2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2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2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2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2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2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2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2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2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2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2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2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2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2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" name="Google Shape;622;p32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623" name="Google Shape;623;p32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2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2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2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2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2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2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2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2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2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2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2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2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2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2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2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2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2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2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2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2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2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2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2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2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2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2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2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2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2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2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2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2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2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2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2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2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2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2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2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2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2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2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2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2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2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2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2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2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2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2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2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2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2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2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2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2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2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2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" name="Google Shape;682;p32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683" name="Google Shape;683;p3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" name="Google Shape;695;p32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696" name="Google Shape;696;p32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2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2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2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2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2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2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2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2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2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" name="Google Shape;706;p32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707" name="Google Shape;707;p3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" name="Google Shape;711;p32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712" name="Google Shape;712;p3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" name="Google Shape;715;p32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716" name="Google Shape;716;p3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" name="Google Shape;722;p32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723" name="Google Shape;723;p3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" name="Google Shape;730;p32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731" name="Google Shape;731;p32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2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2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2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2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" name="Google Shape;736;p32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737" name="Google Shape;737;p32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2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2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2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2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2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2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2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2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2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" name="Google Shape;747;p32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" name="Google Shape;748;p32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" name="Google Shape;749;p32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" name="Google Shape;750;p32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" name="Google Shape;751;p32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752" name="Google Shape;752;p3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" name="Google Shape;754;p32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755" name="Google Shape;755;p3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" name="Google Shape;757;p32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758" name="Google Shape;758;p3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" name="Google Shape;760;p32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761" name="Google Shape;761;p3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" name="Google Shape;763;p32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764" name="Google Shape;764;p3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" name="Google Shape;766;p32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767" name="Google Shape;767;p3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" name="Google Shape;769;p32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770" name="Google Shape;770;p3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" name="Google Shape;772;p32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773" name="Google Shape;773;p3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" name="Google Shape;776;p32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777" name="Google Shape;777;p3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" name="Google Shape;780;p32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781" name="Google Shape;781;p32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2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2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" name="Google Shape;784;p32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785" name="Google Shape;785;p3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" name="Google Shape;788;p32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789" name="Google Shape;789;p32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2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2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" name="Google Shape;792;p32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793" name="Google Shape;793;p3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" name="Google Shape;796;p32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797" name="Google Shape;797;p3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" name="Google Shape;799;p32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" name="Google Shape;800;p32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" name="Google Shape;801;p32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" name="Google Shape;802;p32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" name="Google Shape;803;p32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" name="Google Shape;804;p32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" name="Google Shape;805;p32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32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32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32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" name="Google Shape;809;p32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" name="Google Shape;810;p32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811" name="Google Shape;811;p3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" name="Google Shape;813;p32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" name="Google Shape;814;p32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815" name="Google Shape;815;p3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" name="Google Shape;817;p32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818" name="Google Shape;818;p3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" name="Google Shape;820;p32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" name="Google Shape;821;p32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32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" name="Google Shape;823;p32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824" name="Google Shape;824;p3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32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834" name="Google Shape;834;p32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2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2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2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2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2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2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2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2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2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2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2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2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2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2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2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32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851" name="Google Shape;851;p3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" name="Google Shape;853;p32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854" name="Google Shape;854;p3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" name="Google Shape;874;p32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875" name="Google Shape;875;p3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" name="Google Shape;953;p32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" name="Google Shape;954;p32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" name="Google Shape;955;p32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" name="Google Shape;956;p32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32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" name="Google Shape;958;p32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" name="Google Shape;959;p32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" name="Google Shape;960;p32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" name="Google Shape;961;p32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" name="Google Shape;962;p32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" name="Google Shape;963;p32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" name="Google Shape;964;p32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" name="Google Shape;965;p32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6" name="Google Shape;966;p32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" name="Google Shape;967;p32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" name="Google Shape;968;p32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" name="Google Shape;969;p32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" name="Google Shape;970;p32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" name="Google Shape;971;p32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" name="Google Shape;972;p32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" name="Google Shape;973;p32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" name="Google Shape;974;p32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" name="Google Shape;975;p32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" name="Google Shape;976;p32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977" name="Google Shape;977;p32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2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2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2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2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2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2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2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2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2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2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2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2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2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2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2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2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2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2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2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2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2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2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2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2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2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2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2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2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2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2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2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2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2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2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2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2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2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2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2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2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2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2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2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2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2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2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2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2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2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2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2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2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2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2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2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2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2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2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2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2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2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2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2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2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2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2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2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2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2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2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2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2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2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2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2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2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2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2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2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2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2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2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2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2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2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2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2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2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2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2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2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2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2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2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2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2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2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2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2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2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2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2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2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2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2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2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2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2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2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2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2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2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2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2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2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2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2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2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2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2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2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2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2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2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2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2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2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2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2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2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2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2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2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2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2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2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2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2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2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2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2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2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2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2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2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2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2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2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2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2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2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2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2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2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2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2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2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2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2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2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2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2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2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2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2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2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2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2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2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2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2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2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2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2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2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2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2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2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7" name="Google Shape;1157;p32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58" name="Google Shape;1158;p32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62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3" name="Google Shape;1163;p33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164" name="Google Shape;1164;p33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3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3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" name="Google Shape;1167;p33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168" name="Google Shape;1168;p33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3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" name="Google Shape;1170;p33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171" name="Google Shape;1171;p33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3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" name="Google Shape;1173;p33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174" name="Google Shape;1174;p33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3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" name="Google Shape;1176;p33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177" name="Google Shape;1177;p33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8" name="Google Shape;1178;p33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179" name="Google Shape;1179;p33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33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33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2" name="Google Shape;1182;p33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183" name="Google Shape;1183;p33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4" name="Google Shape;1184;p33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185" name="Google Shape;1185;p33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33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7" name="Google Shape;1187;p33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188" name="Google Shape;1188;p33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3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" name="Google Shape;1190;p33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191" name="Google Shape;1191;p33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192" name="Google Shape;1192;p33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93" name="Google Shape;1193;p33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194" name="Google Shape;1194;p33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" name="Google Shape;1195;p33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196" name="Google Shape;1196;p33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" name="Google Shape;1197;p33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198" name="Google Shape;1198;p33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3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02" name="Google Shape;1202;p33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203" name="Google Shape;1203;p33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33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33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33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7" name="Google Shape;1207;p33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208" name="Google Shape;1208;p33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209" name="Google Shape;1209;p33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210" name="Google Shape;1210;p33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" name="Google Shape;1211;p33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2" name="Google Shape;1212;p33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213" name="Google Shape;1213;p33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14" name="Google Shape;1214;p33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215" name="Google Shape;1215;p33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6" name="Google Shape;1216;p33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217" name="Google Shape;1217;p33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218" name="Google Shape;1218;p33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33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20" name="Google Shape;1220;p33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221" name="Google Shape;1221;p33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222" name="Google Shape;1222;p33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23" name="Google Shape;1223;p33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33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225" name="Google Shape;1225;p33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3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3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" name="Google Shape;1228;p33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229" name="Google Shape;1229;p33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3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3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3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33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234" name="Google Shape;1234;p33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3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3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3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3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3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" name="Google Shape;1240;p33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241" name="Google Shape;1241;p33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3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243" name="Google Shape;1243;p33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" name="Google Shape;1244;p33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245" name="Google Shape;1245;p33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246" name="Google Shape;1246;p33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33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33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9" name="Google Shape;1249;p33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250" name="Google Shape;1250;p33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33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33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" name="Google Shape;1253;p33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254" name="Google Shape;1254;p33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33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33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7" name="Google Shape;1257;p33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258" name="Google Shape;1258;p33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3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" name="Google Shape;1260;p33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261" name="Google Shape;1261;p33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262" name="Google Shape;1262;p3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3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4" name="Google Shape;1264;p33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265" name="Google Shape;1265;p3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3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7" name="Google Shape;1267;p33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268" name="Google Shape;1268;p3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3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0" name="Google Shape;1270;p33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271" name="Google Shape;1271;p3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3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3" name="Google Shape;1273;p33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274" name="Google Shape;1274;p33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3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" name="Google Shape;1276;p33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277" name="Google Shape;1277;p33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3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3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3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3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3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3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3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3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3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" name="Google Shape;1287;p33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288" name="Google Shape;1288;p33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289" name="Google Shape;1289;p33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33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291" name="Google Shape;1291;p33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292" name="Google Shape;1292;p33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293" name="Google Shape;1293;p33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" name="Google Shape;1294;p33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5" name="Google Shape;1295;p33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296" name="Google Shape;1296;p33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" name="Google Shape;1297;p33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98" name="Google Shape;1298;p33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99" name="Google Shape;1299;p33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" name="Google Shape;1300;p33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1" name="Google Shape;1301;p33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302" name="Google Shape;1302;p33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" name="Google Shape;1303;p33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04" name="Google Shape;1304;p33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05" name="Google Shape;1305;p33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306" name="Google Shape;1306;p33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307" name="Google Shape;1307;p33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33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33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0" name="Google Shape;1310;p33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311" name="Google Shape;1311;p33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33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33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4" name="Google Shape;1314;p33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315" name="Google Shape;1315;p33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33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33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8" name="Google Shape;1318;p33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319" name="Google Shape;1319;p33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33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33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2" name="Google Shape;1322;p33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323" name="Google Shape;1323;p33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33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33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6" name="Google Shape;1326;p33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327" name="Google Shape;1327;p33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3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3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3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3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3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3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3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3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3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3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3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3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3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3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3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3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4" name="Google Shape;1344;p33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5" name="Google Shape;1345;p33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346" name="Google Shape;1346;p33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3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" name="Google Shape;1348;p33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349" name="Google Shape;1349;p33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3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3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3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3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3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3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3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3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3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3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" name="Google Shape;1360;p33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361" name="Google Shape;1361;p33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3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3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3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3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3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3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3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3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3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3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3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3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3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3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3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3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3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3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3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3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3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3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3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3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3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3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33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389" name="Google Shape;1389;p33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90" name="Google Shape;1390;p33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91" name="Google Shape;1391;p33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3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93" name="Google Shape;1393;p33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3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3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96" name="Google Shape;1396;p33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97" name="Google Shape;1397;p33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98" name="Google Shape;1398;p33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3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3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3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3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03" name="Google Shape;1403;p33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3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3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3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3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3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409" name="Google Shape;1409;p33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3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3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3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3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3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3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3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3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3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3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3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3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3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3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3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3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3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3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3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3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3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3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3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3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3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3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3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3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3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3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" name="Google Shape;1444;p33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445" name="Google Shape;1445;p33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6" name="Google Shape;1446;p33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447" name="Google Shape;1447;p33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3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3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3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" name="Google Shape;1451;p33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452" name="Google Shape;1452;p33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33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33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33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6" name="Google Shape;1456;p33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457" name="Google Shape;1457;p33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3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3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3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" name="Google Shape;1461;p33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462" name="Google Shape;1462;p33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463" name="Google Shape;1463;p33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33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33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33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7" name="Google Shape;1467;p33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468" name="Google Shape;1468;p33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33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33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1" name="Google Shape;1471;p33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472" name="Google Shape;1472;p33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73" name="Google Shape;1473;p33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33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475" name="Google Shape;1475;p33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476" name="Google Shape;1476;p33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33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33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33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0" name="Google Shape;1480;p33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481" name="Google Shape;1481;p33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33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33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4" name="Google Shape;1484;p33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485" name="Google Shape;1485;p33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33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7" name="Google Shape;1487;p33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488" name="Google Shape;1488;p33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489" name="Google Shape;1489;p33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33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33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3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3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33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3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3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33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33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3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33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33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33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33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33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33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33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33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3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33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33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33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3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3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33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33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33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3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3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33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33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33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2" name="Google Shape;1522;p33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523" name="Google Shape;1523;p33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33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33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33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33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33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33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0" name="Google Shape;1530;p33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531" name="Google Shape;1531;p33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3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3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3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3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3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" name="Google Shape;1537;p33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538" name="Google Shape;1538;p33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3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3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3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" name="Google Shape;1542;p33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543" name="Google Shape;1543;p33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3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3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" name="Google Shape;1546;p33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547" name="Google Shape;1547;p33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548" name="Google Shape;1548;p33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33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0" name="Google Shape;1550;p33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551" name="Google Shape;1551;p33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33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3" name="Google Shape;1553;p33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554" name="Google Shape;1554;p33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33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33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7" name="Google Shape;1557;p33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558" name="Google Shape;1558;p33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559" name="Google Shape;1559;p33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33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33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2" name="Google Shape;1562;p33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563" name="Google Shape;1563;p33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33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33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6" name="Google Shape;1566;p33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567" name="Google Shape;1567;p33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33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69" name="Google Shape;1569;p33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570" name="Google Shape;1570;p33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3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3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3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3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3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3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3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3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3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3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3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3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" name="Google Shape;1583;p33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584" name="Google Shape;1584;p33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585" name="Google Shape;1585;p33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33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33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8" name="Google Shape;1588;p33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589" name="Google Shape;1589;p33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33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33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2" name="Google Shape;1592;p33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593" name="Google Shape;1593;p33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33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33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6" name="Google Shape;1596;p33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597" name="Google Shape;1597;p33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3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3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3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3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3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3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3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3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3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3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" name="Google Shape;1608;p33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609" name="Google Shape;1609;p33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3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" name="Google Shape;1611;p33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612" name="Google Shape;1612;p33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3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3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3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3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3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3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3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3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3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3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3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3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3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3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3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3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3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3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3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3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3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3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3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3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3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3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3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3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3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3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3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3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3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3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3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3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" name="Google Shape;1649;p33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650" name="Google Shape;1650;p33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3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3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3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3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3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3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33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3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3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3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3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3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3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3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5" name="Google Shape;1665;p33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666" name="Google Shape;1666;p33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667" name="Google Shape;1667;p3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9" name="Google Shape;1669;p33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670" name="Google Shape;1670;p3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3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2" name="Google Shape;1672;p33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673" name="Google Shape;1673;p3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74" name="Google Shape;1674;p3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75" name="Google Shape;1675;p33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676" name="Google Shape;1676;p3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77" name="Google Shape;1677;p3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8" name="Google Shape;1678;p33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679" name="Google Shape;1679;p33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33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3" name="Google Shape;1683;p33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33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7" name="Google Shape;1687;p33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688" name="Google Shape;1688;p33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33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33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1" name="Google Shape;1691;p33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692" name="Google Shape;1692;p33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33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33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9" name="Google Shape;1699;p33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700" name="Google Shape;1700;p33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33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33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3" name="Google Shape;1703;p33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704" name="Google Shape;1704;p33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33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33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7" name="Google Shape;1707;p33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708" name="Google Shape;1708;p33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33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33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1" name="Google Shape;1711;p33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712" name="Google Shape;1712;p33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33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33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5" name="Google Shape;1715;p33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716" name="Google Shape;1716;p33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33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33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9" name="Google Shape;1719;p33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720" name="Google Shape;1720;p33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721" name="Google Shape;1721;p33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33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3" name="Google Shape;1723;p33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724" name="Google Shape;1724;p33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33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6" name="Google Shape;1726;p33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727" name="Google Shape;1727;p33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33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9" name="Google Shape;1729;p33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730" name="Google Shape;1730;p33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33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2" name="Google Shape;1732;p33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733" name="Google Shape;1733;p33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33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5" name="Google Shape;1735;p33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736" name="Google Shape;1736;p33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33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8" name="Google Shape;1738;p33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739" name="Google Shape;1739;p33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33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1" name="Google Shape;1741;p33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742" name="Google Shape;1742;p33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33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4" name="Google Shape;1744;p33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745" name="Google Shape;1745;p33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33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7" name="Google Shape;1747;p33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748" name="Google Shape;1748;p33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33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50" name="Google Shape;1750;p33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" name="Google Shape;1751;p33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" name="Google Shape;1752;p33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" name="Google Shape;1753;p33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" name="Google Shape;1754;p33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5" name="Google Shape;1755;p33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6" name="Google Shape;1756;p33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7" name="Google Shape;1757;p33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" name="Google Shape;1758;p33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" name="Google Shape;1759;p33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" name="Google Shape;1760;p33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" name="Google Shape;1761;p33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2" name="Google Shape;1762;p33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" name="Google Shape;1763;p33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4" name="Google Shape;1764;p33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" name="Google Shape;1765;p33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" name="Google Shape;1766;p33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" name="Google Shape;1767;p33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" name="Google Shape;1768;p33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" name="Google Shape;1769;p33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0" name="Google Shape;1770;p33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1" name="Google Shape;1771;p33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" name="Google Shape;1772;p33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" name="Google Shape;1773;p33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4" name="Google Shape;1774;p33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" name="Google Shape;1775;p33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6" name="Google Shape;1776;p33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7" name="Google Shape;1777;p33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8" name="Google Shape;1778;p33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" name="Google Shape;1779;p33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" name="Google Shape;1780;p33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" name="Google Shape;1781;p33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2" name="Google Shape;1782;p33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3" name="Google Shape;1783;p33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4" name="Google Shape;1784;p33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5" name="Google Shape;1785;p33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786" name="Google Shape;1786;p3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9" name="Google Shape;2739;p33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740" name="Google Shape;2740;p33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741" name="Google Shape;2741;p33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33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3" name="Google Shape;2743;p33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3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5" name="Google Shape;2745;p33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746" name="Google Shape;2746;p3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747" name="Google Shape;2747;p3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48" name="Google Shape;2748;p3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9" name="Google Shape;2749;p3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750" name="Google Shape;2750;p3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51" name="Google Shape;2751;p3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752" name="Google Shape;2752;p3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753" name="Google Shape;2753;p3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4" name="Google Shape;2754;p3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5" name="Google Shape;2755;p3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6" name="Google Shape;2756;p3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7" name="Google Shape;2757;p3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58" name="Google Shape;2758;p3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759" name="Google Shape;2759;p3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60" name="Google Shape;2760;p3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1" name="Google Shape;2761;p3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762" name="Google Shape;2762;p3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63" name="Google Shape;2763;p3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3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3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3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3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8" name="Google Shape;2768;p3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769" name="Google Shape;2769;p3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3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71" name="Google Shape;2771;p3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772" name="Google Shape;2772;p3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3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74" name="Google Shape;2774;p3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75" name="Google Shape;2775;p3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776" name="Google Shape;2776;p3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3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78" name="Google Shape;2778;p3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779" name="Google Shape;2779;p3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80" name="Google Shape;2780;p3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1" name="Google Shape;2781;p3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782" name="Google Shape;2782;p3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83" name="Google Shape;2783;p3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84" name="Google Shape;2784;p3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5" name="Google Shape;2785;p3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86" name="Google Shape;2786;p3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787" name="Google Shape;2787;p3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88" name="Google Shape;2788;p3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9" name="Google Shape;2789;p3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790" name="Google Shape;2790;p3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91" name="Google Shape;2791;p3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2" name="Google Shape;2792;p3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793" name="Google Shape;2793;p3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94" name="Google Shape;2794;p3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5" name="Google Shape;2795;p3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98" name="Google Shape;2798;p3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99" name="Google Shape;2799;p3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3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3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3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3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3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3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3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3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3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3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3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3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3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3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3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5" name="Google Shape;2815;p3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7" name="Google Shape;2837;p3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838" name="Google Shape;2838;p3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3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0" name="Google Shape;2840;p3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41" name="Google Shape;2841;p3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842" name="Google Shape;2842;p3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3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3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3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6" name="Google Shape;2846;p3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53" name="Google Shape;2853;p3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854" name="Google Shape;2854;p3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3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3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3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58" name="Google Shape;2858;p3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87" name="Google Shape;2887;p3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888" name="Google Shape;2888;p3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3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0" name="Google Shape;2890;p3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1" name="Google Shape;2891;p3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892" name="Google Shape;2892;p3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3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4" name="Google Shape;2894;p3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895" name="Google Shape;2895;p3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3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7" name="Google Shape;2897;p3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05" name="Google Shape;2905;p3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906" name="Google Shape;2906;p3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3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3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3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0" name="Google Shape;2910;p3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8" name="Google Shape;2918;p3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919" name="Google Shape;2919;p3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3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3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3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23" name="Google Shape;2923;p3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65" name="Google Shape;2965;p3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966" name="Google Shape;2966;p3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8" name="Google Shape;2968;p3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3" name="Google Shape;3003;p33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004" name="Google Shape;3004;p33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005" name="Google Shape;3005;p3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3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3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3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3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3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3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9" name="Google Shape;3279;p33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80" name="Google Shape;3280;p33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281" name="Google Shape;3281;p3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17" name="Google Shape;3317;p33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318" name="Google Shape;3318;p33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319" name="Google Shape;3319;p33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3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3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3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3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3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3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3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3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3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3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3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3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3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3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3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35" name="Google Shape;3335;p33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336" name="Google Shape;3336;p33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3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3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3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3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3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3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3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3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3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3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3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3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3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3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3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3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3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3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3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3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3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3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3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3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3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3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3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3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3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3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3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3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3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3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3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3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3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3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3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3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3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3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3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3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3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3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3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3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3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3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3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3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3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3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3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3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3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3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3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3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3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3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3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3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3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3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3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3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3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3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3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3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3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3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3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3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3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3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3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3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3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3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3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3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3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3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3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3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3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3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3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3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3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3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3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3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3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3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3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3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3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3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3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3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3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3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3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3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3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3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3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3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3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3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3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3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3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3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3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3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3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3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3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3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3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3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3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3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3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3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3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3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3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3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3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3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3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3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3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3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3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3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3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3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3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3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3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3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3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3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3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3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3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3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3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3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3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3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3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3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3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3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3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3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3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3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3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3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3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3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3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3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3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3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3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3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3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3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3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3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3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3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3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3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3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3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3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3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3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3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3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3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3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3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3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3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3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3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3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3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3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3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3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3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3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3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3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3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3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3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3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3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3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3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3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3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3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3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3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3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3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3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3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3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3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3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3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3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3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3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3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3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3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3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3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3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3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3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3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33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33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33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33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33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33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33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33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33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33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33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33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33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33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33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33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33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33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33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33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33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33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33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33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33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33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33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33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33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33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33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33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33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33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33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33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33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33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33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33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33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33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33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33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33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33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33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33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33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33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33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33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33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33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33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33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33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33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33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33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33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33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33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33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33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33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33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33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33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33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33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33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33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49" name="Google Shape;3649;p33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653" name="Shape 3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4" name="Google Shape;3654;p3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655" name="Google Shape;3655;p3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656" name="Google Shape;3656;p34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657" name="Google Shape;3657;p3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8" name="Google Shape;3658;p3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9" name="Google Shape;3659;p3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0" name="Google Shape;3660;p3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1" name="Google Shape;3661;p3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2" name="Google Shape;3662;p3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3" name="Google Shape;3663;p34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664" name="Google Shape;3664;p3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5" name="Google Shape;3665;p3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6" name="Google Shape;3666;p34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667" name="Google Shape;3667;p3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8" name="Google Shape;3668;p3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9" name="Google Shape;3669;p34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670" name="Google Shape;3670;p3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1" name="Google Shape;3671;p3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2" name="Google Shape;3672;p34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673" name="Google Shape;3673;p3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4" name="Google Shape;3674;p3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5" name="Google Shape;3675;p3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6" name="Google Shape;3676;p3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7" name="Google Shape;3677;p3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8" name="Google Shape;3678;p3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9" name="Google Shape;3679;p34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680" name="Google Shape;3680;p3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1" name="Google Shape;3681;p3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2" name="Google Shape;3682;p3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3" name="Google Shape;3683;p3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4" name="Google Shape;3684;p3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5" name="Google Shape;3685;p3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3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7" name="Google Shape;3687;p3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8" name="Google Shape;3688;p34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689" name="Google Shape;3689;p3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0" name="Google Shape;3690;p3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1" name="Google Shape;3691;p34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692" name="Google Shape;3692;p3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3" name="Google Shape;3693;p3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4" name="Google Shape;3694;p34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695" name="Google Shape;3695;p3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6" name="Google Shape;3696;p3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7" name="Google Shape;3697;p34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698" name="Google Shape;3698;p3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3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0" name="Google Shape;3700;p3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1" name="Google Shape;3701;p3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2" name="Google Shape;3702;p3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3" name="Google Shape;3703;p34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704" name="Google Shape;3704;p3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5" name="Google Shape;3705;p3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6" name="Google Shape;3706;p3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7" name="Google Shape;3707;p3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08" name="Google Shape;3708;p34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09" name="Google Shape;3709;p34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710" name="Google Shape;3710;p3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1" name="Google Shape;3711;p3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3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3" name="Google Shape;3713;p34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714" name="Google Shape;3714;p3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5" name="Google Shape;3715;p3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6" name="Google Shape;3716;p34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717" name="Google Shape;3717;p3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3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9" name="Google Shape;3719;p3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20" name="Google Shape;3720;p34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21" name="Google Shape;3721;p34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722" name="Google Shape;3722;p3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3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3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5" name="Google Shape;3725;p3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6" name="Google Shape;3726;p34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727" name="Google Shape;3727;p3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8" name="Google Shape;3728;p3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9" name="Google Shape;3729;p34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730" name="Google Shape;3730;p3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3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3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3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4" name="Google Shape;3734;p3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5" name="Google Shape;3735;p3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6" name="Google Shape;3736;p34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737" name="Google Shape;3737;p3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8" name="Google Shape;3738;p3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9" name="Google Shape;3739;p3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0" name="Google Shape;3740;p3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1" name="Google Shape;3741;p3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2" name="Google Shape;3742;p3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3" name="Google Shape;3743;p3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4" name="Google Shape;3744;p34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745" name="Google Shape;3745;p3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3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3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8" name="Google Shape;3748;p3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9" name="Google Shape;3749;p34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750" name="Google Shape;3750;p3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3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2" name="Google Shape;3752;p34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753" name="Google Shape;3753;p3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4" name="Google Shape;3754;p3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5" name="Google Shape;3755;p3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6" name="Google Shape;3756;p34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757" name="Google Shape;3757;p3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8" name="Google Shape;3758;p3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3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0" name="Google Shape;3760;p34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761" name="Google Shape;3761;p3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3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3" name="Google Shape;3763;p34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764" name="Google Shape;3764;p3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3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3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7" name="Google Shape;3767;p3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3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9" name="Google Shape;3769;p34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770" name="Google Shape;3770;p3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3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3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3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3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3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3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3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8" name="Google Shape;3778;p3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3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0" name="Google Shape;3780;p3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3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3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3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4" name="Google Shape;3784;p3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5" name="Google Shape;3785;p3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6" name="Google Shape;3786;p3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3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8" name="Google Shape;3788;p3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9" name="Google Shape;3789;p34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790" name="Google Shape;3790;p3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3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3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3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4" name="Google Shape;3794;p34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795" name="Google Shape;3795;p3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3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3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8" name="Google Shape;3798;p34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799" name="Google Shape;3799;p3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3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1" name="Google Shape;3801;p3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2" name="Google Shape;3802;p3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3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4" name="Google Shape;3804;p34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805" name="Google Shape;3805;p3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6" name="Google Shape;3806;p3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3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8" name="Google Shape;3808;p34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809" name="Google Shape;3809;p3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3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3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2" name="Google Shape;3812;p34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813" name="Google Shape;3813;p3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3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3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3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7" name="Google Shape;3817;p3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8" name="Google Shape;3818;p34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819" name="Google Shape;3819;p3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3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3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22" name="Google Shape;3822;p34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23" name="Google Shape;3823;p34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824" name="Google Shape;3824;p3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3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6" name="Google Shape;3826;p34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827" name="Google Shape;3827;p3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3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3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3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3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3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3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3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5" name="Google Shape;3835;p34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836" name="Google Shape;3836;p3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7" name="Google Shape;3837;p3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3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9" name="Google Shape;3839;p34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840" name="Google Shape;3840;p3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1" name="Google Shape;3841;p3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2" name="Google Shape;3842;p34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843" name="Google Shape;3843;p3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4" name="Google Shape;3844;p3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3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6" name="Google Shape;3846;p34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847" name="Google Shape;3847;p3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3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3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3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3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2" name="Google Shape;3852;p34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853" name="Google Shape;3853;p3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3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55" name="Google Shape;3855;p34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56" name="Google Shape;3856;p34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857" name="Google Shape;3857;p3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3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3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3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1" name="Google Shape;3861;p3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3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3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4" name="Google Shape;3864;p34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865" name="Google Shape;3865;p3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3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3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8" name="Google Shape;3868;p34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869" name="Google Shape;3869;p3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0" name="Google Shape;3870;p3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3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3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3" name="Google Shape;3873;p34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874" name="Google Shape;3874;p3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3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3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3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3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3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0" name="Google Shape;3880;p34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881" name="Google Shape;3881;p3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3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3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4" name="Google Shape;3884;p34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885" name="Google Shape;3885;p3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3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3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3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3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0" name="Google Shape;3890;p3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3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2" name="Google Shape;3892;p34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893" name="Google Shape;3893;p3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3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3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3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3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98" name="Google Shape;3898;p34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99" name="Google Shape;3899;p34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900" name="Google Shape;3900;p3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3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3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3" name="Google Shape;3903;p34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904" name="Google Shape;3904;p3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3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06" name="Google Shape;3906;p34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07" name="Google Shape;3907;p34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908" name="Google Shape;3908;p3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3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0" name="Google Shape;3910;p34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3911" name="Google Shape;3911;p3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3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13" name="Google Shape;3913;p34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914" name="Google Shape;3914;p34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15" name="Google Shape;3915;p34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3916" name="Google Shape;3916;p3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3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3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3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3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1" name="Google Shape;3921;p34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3922" name="Google Shape;3922;p3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3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3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3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3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3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8" name="Google Shape;3928;p34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3929" name="Google Shape;3929;p3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3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3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3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3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4" name="Google Shape;3934;p34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3935" name="Google Shape;3935;p3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3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3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3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9" name="Google Shape;3939;p34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3940" name="Google Shape;3940;p3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3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2" name="Google Shape;3942;p34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3943" name="Google Shape;3943;p3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3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5" name="Google Shape;3945;p34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3946" name="Google Shape;3946;p3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3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8" name="Google Shape;3948;p34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3949" name="Google Shape;3949;p3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3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1" name="Google Shape;3951;p34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3952" name="Google Shape;3952;p3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3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3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3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3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3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8" name="Google Shape;3958;p34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3959" name="Google Shape;3959;p3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3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3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2" name="Google Shape;3962;p34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3963" name="Google Shape;3963;p3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3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3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3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34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3968" name="Google Shape;3968;p3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3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3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1" name="Google Shape;3971;p34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3972" name="Google Shape;3972;p3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3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3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3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3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3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3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3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34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3981" name="Google Shape;3981;p3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3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3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3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3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6" name="Google Shape;3986;p34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3987" name="Google Shape;3987;p3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3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3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3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3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3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3" name="Google Shape;3993;p34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3994" name="Google Shape;3994;p3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3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3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3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3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3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3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3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3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3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3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3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34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007" name="Google Shape;4007;p3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3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3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3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3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3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3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4" name="Google Shape;4014;p34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015" name="Google Shape;4015;p3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3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3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3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3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0" name="Google Shape;4020;p34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021" name="Google Shape;4021;p3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3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23" name="Google Shape;4023;p34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24" name="Google Shape;4024;p34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025" name="Google Shape;4025;p3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3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7" name="Google Shape;4027;p34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028" name="Google Shape;4028;p3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3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3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1" name="Google Shape;4031;p34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032" name="Google Shape;4032;p3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3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3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5" name="Google Shape;4035;p34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036" name="Google Shape;4036;p3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3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8" name="Google Shape;4038;p34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039" name="Google Shape;4039;p3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3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1" name="Google Shape;4041;p34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042" name="Google Shape;4042;p3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3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3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5" name="Google Shape;4045;p34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046" name="Google Shape;4046;p3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3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3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9" name="Google Shape;4049;p34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050" name="Google Shape;4050;p3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3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3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3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4" name="Google Shape;4054;p34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055" name="Google Shape;4055;p3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3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3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3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34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060" name="Google Shape;4060;p3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3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3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3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4" name="Google Shape;4064;p34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065" name="Google Shape;4065;p34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34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34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8" name="Google Shape;4068;p34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069" name="Google Shape;4069;p34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34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1" name="Google Shape;4071;p34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072" name="Google Shape;4072;p34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34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4" name="Google Shape;4074;p34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075" name="Google Shape;4075;p34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34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34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34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34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080" name="Google Shape;4080;p34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34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34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34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34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34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086" name="Google Shape;4086;p34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34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34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34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34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34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34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93" name="Google Shape;4093;p34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4" name="Google Shape;4094;p34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095" name="Google Shape;4095;p34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34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34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34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34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100" name="Google Shape;4100;p34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34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34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34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34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34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34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34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34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34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34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111" name="Google Shape;4111;p34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34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34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4" name="Google Shape;4114;p34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115" name="Google Shape;4115;p34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34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34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34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19" name="Google Shape;4119;p34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20" name="Google Shape;4120;p34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1" name="Google Shape;4121;p34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122" name="Google Shape;4122;p3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3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3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5" name="Google Shape;4125;p34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126" name="Google Shape;4126;p34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34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34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9" name="Google Shape;4129;p34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130" name="Google Shape;4130;p3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3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3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3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4" name="Google Shape;4134;p34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135" name="Google Shape;4135;p34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34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34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8" name="Google Shape;4138;p34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139" name="Google Shape;4139;p34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34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41" name="Google Shape;4141;p34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42" name="Google Shape;4142;p34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143" name="Google Shape;4143;p34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34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5" name="Google Shape;4145;p34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146" name="Google Shape;4146;p34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34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34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34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0" name="Google Shape;4150;p34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51" name="Google Shape;4151;p34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2" name="Google Shape;4152;p34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153" name="Google Shape;4153;p34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34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34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6" name="Google Shape;4156;p34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157" name="Google Shape;4157;p34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34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34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0" name="Google Shape;4160;p34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161" name="Google Shape;4161;p34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34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34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4" name="Google Shape;4164;p34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65" name="Google Shape;4165;p34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6" name="Google Shape;4166;p34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167" name="Google Shape;4167;p34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34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34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170" name="Google Shape;4170;p34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34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34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3" name="Google Shape;4173;p34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4" name="Google Shape;4174;p34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175" name="Google Shape;4175;p34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34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34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34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9" name="Google Shape;4179;p34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180" name="Google Shape;4180;p34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34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34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34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34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34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6" name="Google Shape;4186;p34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187" name="Google Shape;4187;p34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34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34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190" name="Google Shape;4190;p3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3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3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3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4" name="Google Shape;4194;p34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95" name="Google Shape;4195;p34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6" name="Google Shape;4196;p34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197" name="Google Shape;4197;p34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34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34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4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34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34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34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34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05" name="Google Shape;4205;p34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06" name="Google Shape;4206;p34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207" name="Google Shape;4207;p34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34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34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0" name="Google Shape;4210;p34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211" name="Google Shape;4211;p34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34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34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4" name="Google Shape;4214;p34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215" name="Google Shape;4215;p34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34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34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8" name="Google Shape;4218;p34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219" name="Google Shape;4219;p34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34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34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34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34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224" name="Google Shape;4224;p3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3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3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3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8" name="Google Shape;4228;p34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229" name="Google Shape;4229;p34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34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1" name="Google Shape;4231;p34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32" name="Google Shape;4232;p34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33" name="Google Shape;4233;p34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4" name="Google Shape;4234;p34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235" name="Google Shape;4235;p34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34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34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238" name="Google Shape;4238;p34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34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34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34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34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3" name="Google Shape;4243;p34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4" name="Google Shape;4244;p34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245" name="Google Shape;4245;p34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34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34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8" name="Google Shape;4248;p34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49" name="Google Shape;4249;p34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0" name="Google Shape;4250;p34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251" name="Google Shape;4251;p34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34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3" name="Google Shape;4253;p34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254" name="Google Shape;4254;p34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34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34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257" name="Google Shape;4257;p34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34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9" name="Google Shape;4259;p34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0" name="Google Shape;4260;p34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261" name="Google Shape;4261;p34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34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34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34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34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34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267" name="Google Shape;4267;p34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34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34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34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271" name="Google Shape;4271;p34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34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73" name="Google Shape;4273;p34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4" name="Google Shape;4274;p34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275" name="Google Shape;4275;p34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34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34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278" name="Google Shape;4278;p34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34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34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34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82" name="Google Shape;4282;p34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83" name="Google Shape;4283;p34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84" name="Google Shape;4284;p34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285" name="Google Shape;4285;p34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34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34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34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9" name="Google Shape;4289;p34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290" name="Google Shape;4290;p34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34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34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34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4" name="Google Shape;4294;p34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295" name="Google Shape;4295;p34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34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34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34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9" name="Google Shape;4299;p34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300" name="Google Shape;4300;p34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34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34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34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4" name="Google Shape;4304;p34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305" name="Google Shape;4305;p34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34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34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8" name="Google Shape;4308;p34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309" name="Google Shape;4309;p34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34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34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34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3" name="Google Shape;4313;p34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314" name="Google Shape;4314;p34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34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6" name="Google Shape;4316;p34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7" name="Google Shape;4317;p34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318" name="Google Shape;4318;p34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34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0" name="Google Shape;4320;p34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321" name="Google Shape;4321;p34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34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3" name="Google Shape;4323;p34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4" name="Google Shape;4324;p34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325" name="Google Shape;4325;p34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34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34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34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329" name="Google Shape;4329;p34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34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1" name="Google Shape;4331;p34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332" name="Google Shape;4332;p34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34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34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5" name="Google Shape;4335;p34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336" name="Google Shape;4336;p3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3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3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9" name="Google Shape;4339;p34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340" name="Google Shape;4340;p34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34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2" name="Google Shape;4342;p34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343" name="Google Shape;4343;p34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34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5" name="Google Shape;4345;p34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346" name="Google Shape;4346;p34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34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34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34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350" name="Google Shape;4350;p34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34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34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3" name="Google Shape;4353;p34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4" name="Google Shape;4354;p34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355" name="Google Shape;4355;p34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34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7" name="Google Shape;4357;p34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358" name="Google Shape;4358;p34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34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63" name="Shape 4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4" name="Google Shape;4364;p3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365" name="Google Shape;4365;p35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366" name="Google Shape;4366;p3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3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8" name="Google Shape;4368;p35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369" name="Google Shape;4369;p3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3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1" name="Google Shape;4371;p35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372" name="Google Shape;4372;p3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3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4" name="Google Shape;4374;p35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375" name="Google Shape;4375;p3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3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7" name="Google Shape;4377;p35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8" name="Google Shape;4378;p35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379" name="Google Shape;4379;p3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3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1" name="Google Shape;4381;p35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382" name="Google Shape;4382;p3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3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3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3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6" name="Google Shape;4386;p35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387" name="Google Shape;4387;p3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3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3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0" name="Google Shape;4390;p35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391" name="Google Shape;4391;p3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3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3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3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3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6" name="Google Shape;4396;p35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397" name="Google Shape;4397;p3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3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3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0" name="Google Shape;4400;p35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401" name="Google Shape;4401;p3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3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3" name="Google Shape;4403;p35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404" name="Google Shape;4404;p3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3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06" name="Google Shape;4406;p35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07" name="Google Shape;4407;p35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408" name="Google Shape;4408;p3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3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0" name="Google Shape;4410;p35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411" name="Google Shape;4411;p3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3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3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4" name="Google Shape;4414;p35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415" name="Google Shape;4415;p3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3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17" name="Google Shape;4417;p35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18" name="Google Shape;4418;p35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419" name="Google Shape;4419;p3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3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3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3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3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3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5" name="Google Shape;4425;p35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426" name="Google Shape;4426;p3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3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8" name="Google Shape;4428;p35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429" name="Google Shape;4429;p3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3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3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3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3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3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5" name="Google Shape;4435;p35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436" name="Google Shape;4436;p3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3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3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9" name="Google Shape;4439;p35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440" name="Google Shape;4440;p3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3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2" name="Google Shape;4442;p35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3" name="Google Shape;4443;p35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444" name="Google Shape;4444;p3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3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6" name="Google Shape;4446;p35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447" name="Google Shape;4447;p3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3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9" name="Google Shape;4449;p35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450" name="Google Shape;4450;p3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3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2" name="Google Shape;4452;p35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453" name="Google Shape;4453;p3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3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5" name="Google Shape;4455;p35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456" name="Google Shape;4456;p3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3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3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9" name="Google Shape;4459;p35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460" name="Google Shape;4460;p3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3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2" name="Google Shape;4462;p35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463" name="Google Shape;4463;p3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3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3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3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3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3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3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0" name="Google Shape;4470;p35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1" name="Google Shape;4471;p35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2" name="Google Shape;4472;p35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473" name="Google Shape;4473;p3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3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5" name="Google Shape;4475;p35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476" name="Google Shape;4476;p3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3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8" name="Google Shape;4478;p35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479" name="Google Shape;4479;p3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3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3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3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3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4" name="Google Shape;4484;p35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485" name="Google Shape;4485;p3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3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3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3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9" name="Google Shape;4489;p35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490" name="Google Shape;4490;p3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3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3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3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4" name="Google Shape;4494;p35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495" name="Google Shape;4495;p3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96" name="Google Shape;4496;p3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497" name="Google Shape;4497;p3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3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3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3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3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3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3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04" name="Google Shape;4504;p35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505" name="Google Shape;4505;p3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3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7" name="Google Shape;4507;p35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508" name="Google Shape;4508;p3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3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3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3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3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3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3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3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3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3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8" name="Google Shape;4518;p35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519" name="Google Shape;4519;p3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3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1" name="Google Shape;4521;p35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522" name="Google Shape;4522;p3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3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4" name="Google Shape;4524;p35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525" name="Google Shape;4525;p3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3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7" name="Google Shape;4527;p35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528" name="Google Shape;4528;p3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3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3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3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2" name="Google Shape;4532;p35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533" name="Google Shape;4533;p3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3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5" name="Google Shape;4535;p35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536" name="Google Shape;4536;p3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3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3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9" name="Google Shape;4539;p35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540" name="Google Shape;4540;p3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3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3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3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4" name="Google Shape;4544;p35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5" name="Google Shape;4545;p35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546" name="Google Shape;4546;p3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3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3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3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0" name="Google Shape;4550;p35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551" name="Google Shape;4551;p3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3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3" name="Google Shape;4553;p35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4" name="Google Shape;4554;p35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555" name="Google Shape;4555;p35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35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7" name="Google Shape;4557;p35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558" name="Google Shape;4558;p3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3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3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1" name="Google Shape;4561;p35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2" name="Google Shape;4562;p35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563" name="Google Shape;4563;p3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3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3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35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567" name="Google Shape;4567;p35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35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35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35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35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35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35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35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35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6" name="Google Shape;4576;p35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577" name="Google Shape;4577;p35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35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35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" name="Google Shape;4580;p35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581" name="Google Shape;4581;p35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35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35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" name="Google Shape;4584;p35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585" name="Google Shape;4585;p35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35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" name="Google Shape;4587;p35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588" name="Google Shape;4588;p35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35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35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35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35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35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35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35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35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7" name="Google Shape;4597;p35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598" name="Google Shape;4598;p3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3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3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3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2" name="Google Shape;4602;p35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3" name="Google Shape;4603;p35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4" name="Google Shape;4604;p35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5" name="Google Shape;4605;p35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606" name="Google Shape;4606;p35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35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35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35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35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35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35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35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35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35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35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35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35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35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0" name="Google Shape;4620;p35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621" name="Google Shape;4621;p35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35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3" name="Google Shape;4623;p35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624" name="Google Shape;4624;p35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35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35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7" name="Google Shape;4627;p35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628" name="Google Shape;4628;p35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35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5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35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632" name="Google Shape;4632;p35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35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35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35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35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35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638" name="Google Shape;4638;p35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35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35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35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2" name="Google Shape;4642;p35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643" name="Google Shape;4643;p35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35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5" name="Google Shape;4645;p35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6" name="Google Shape;4646;p35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647" name="Google Shape;4647;p35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35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35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0" name="Google Shape;4650;p35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1" name="Google Shape;4651;p35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652" name="Google Shape;4652;p35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35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4" name="Google Shape;4654;p35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655" name="Google Shape;4655;p35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35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35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35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35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0" name="Google Shape;4660;p35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661" name="Google Shape;4661;p35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35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35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35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35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6" name="Google Shape;4666;p35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67" name="Google Shape;4667;p35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668" name="Google Shape;4668;p35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35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35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1" name="Google Shape;4671;p35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672" name="Google Shape;4672;p35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35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35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35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35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35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8" name="Google Shape;4678;p35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679" name="Google Shape;4679;p35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35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35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2" name="Google Shape;4682;p35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683" name="Google Shape;4683;p35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35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35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6" name="Google Shape;4686;p35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687" name="Google Shape;4687;p35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35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35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35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1" name="Google Shape;4691;p35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692" name="Google Shape;4692;p35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35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4" name="Google Shape;4694;p35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695" name="Google Shape;4695;p35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35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35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698" name="Google Shape;4698;p35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35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35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35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2" name="Google Shape;4702;p35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703" name="Google Shape;4703;p35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35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35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35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7" name="Google Shape;4707;p35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708" name="Google Shape;4708;p35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35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35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35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35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35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35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5" name="Google Shape;4715;p35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716" name="Google Shape;4716;p35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35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8" name="Google Shape;4718;p35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9" name="Google Shape;4719;p35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720" name="Google Shape;4720;p35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35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35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35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4" name="Google Shape;4724;p35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5" name="Google Shape;4725;p35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726" name="Google Shape;4726;p35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35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35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9" name="Google Shape;4729;p35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730" name="Google Shape;4730;p3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3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3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3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3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3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3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7" name="Google Shape;4737;p35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738" name="Google Shape;4738;p35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35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0" name="Google Shape;4740;p35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1" name="Google Shape;4741;p35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2" name="Google Shape;4742;p35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3" name="Google Shape;4743;p35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744" name="Google Shape;4744;p35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35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35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35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8" name="Google Shape;4748;p35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749" name="Google Shape;4749;p35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35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35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35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35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35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35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59" name="Shape 4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0" name="Google Shape;4760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61" name="Google Shape;4761;p36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762" name="Google Shape;4762;p3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3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3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3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6" name="Google Shape;4766;p36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767" name="Google Shape;4767;p3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3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3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3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1" name="Google Shape;4771;p36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772" name="Google Shape;4772;p3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3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3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3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6" name="Google Shape;4776;p36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777" name="Google Shape;4777;p3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3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36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780" name="Google Shape;4780;p3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3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3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3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4" name="Google Shape;4784;p36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785" name="Google Shape;4785;p3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3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3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3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9" name="Google Shape;4789;p36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790" name="Google Shape;4790;p3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3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2" name="Google Shape;4792;p36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793" name="Google Shape;4793;p3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3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3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3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36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798" name="Google Shape;4798;p3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3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3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3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2" name="Google Shape;4802;p36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803" name="Google Shape;4803;p3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3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3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3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36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808" name="Google Shape;4808;p3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3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3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3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2" name="Google Shape;4812;p36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813" name="Google Shape;4813;p3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3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3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3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3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36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819" name="Google Shape;4819;p3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3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1" name="Google Shape;4821;p36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822" name="Google Shape;4822;p3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3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3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3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3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3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36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829" name="Google Shape;4829;p3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3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3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3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3" name="Google Shape;4833;p36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834" name="Google Shape;4834;p3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3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3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3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36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839" name="Google Shape;4839;p3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3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3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3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3" name="Google Shape;4843;p36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844" name="Google Shape;4844;p3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3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3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3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36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849" name="Google Shape;4849;p3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3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3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3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3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4" name="Google Shape;4854;p36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855" name="Google Shape;4855;p3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3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3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3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3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0" name="Google Shape;4860;p36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861" name="Google Shape;4861;p3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3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3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3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5" name="Google Shape;4865;p36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866" name="Google Shape;4866;p3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3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8" name="Google Shape;4868;p36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869" name="Google Shape;4869;p3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3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3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3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3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36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875" name="Google Shape;4875;p3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3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3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3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9" name="Google Shape;4879;p36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880" name="Google Shape;4880;p3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3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3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36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885" name="Google Shape;4885;p3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3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3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36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889" name="Google Shape;4889;p3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3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1" name="Google Shape;4891;p36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892" name="Google Shape;4892;p3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3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3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3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36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897" name="Google Shape;4897;p3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3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3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3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1" name="Google Shape;4901;p36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902" name="Google Shape;4902;p3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3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36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905" name="Google Shape;4905;p3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3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3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36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909" name="Google Shape;4909;p3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3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3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36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913" name="Google Shape;4913;p3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3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3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6" name="Google Shape;4916;p36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917" name="Google Shape;4917;p3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3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3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3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1" name="Google Shape;4921;p36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922" name="Google Shape;4922;p3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3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3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3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36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927" name="Google Shape;4927;p3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3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36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930" name="Google Shape;4930;p3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3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3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36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934" name="Google Shape;4934;p3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3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3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3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8" name="Google Shape;4938;p36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939" name="Google Shape;4939;p3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3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3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3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36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944" name="Google Shape;4944;p3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3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3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36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948" name="Google Shape;4948;p3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3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3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3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36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953" name="Google Shape;4953;p3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3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3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3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36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958" name="Google Shape;4958;p3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3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36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964" name="Google Shape;4964;p3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3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3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3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36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970" name="Google Shape;4970;p3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3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36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973" name="Google Shape;4973;p3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3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3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3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36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978" name="Google Shape;4978;p3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3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3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3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2" name="Google Shape;4982;p36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983" name="Google Shape;4983;p3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3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3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36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987" name="Google Shape;4987;p36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36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36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36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36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36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36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36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995" name="Google Shape;4995;p36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36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36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36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36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36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001" name="Google Shape;5001;p36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36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36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36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36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006" name="Google Shape;5006;p36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36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36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36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36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011" name="Google Shape;5011;p36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36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36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36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36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6" name="Google Shape;5016;p36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017" name="Google Shape;5017;p36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36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36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36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36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36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023" name="Google Shape;5023;p36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36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36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36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36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36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36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36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36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032" name="Google Shape;5032;p36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6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36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36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36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36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36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039" name="Google Shape;5039;p36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36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36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6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36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044" name="Google Shape;5044;p36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36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36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36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36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36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36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36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36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36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36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36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056" name="Google Shape;5056;p36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6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36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36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36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36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2" name="Google Shape;5062;p36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063" name="Google Shape;5063;p36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36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36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36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36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068" name="Google Shape;5068;p36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6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6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36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36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073" name="Google Shape;5073;p36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36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36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36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36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078" name="Google Shape;5078;p36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36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36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36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36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083" name="Google Shape;5083;p36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36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36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36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36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6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9" name="Google Shape;5089;p36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090" name="Google Shape;5090;p36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36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36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36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094" name="Google Shape;5094;p36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36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36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7" name="Google Shape;5097;p36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098" name="Google Shape;5098;p36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36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36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36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36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36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36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36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36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107" name="Google Shape;5107;p36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6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36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36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36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36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36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36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115" name="Google Shape;5115;p36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36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36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36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36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120" name="Google Shape;5120;p36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36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36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36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36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36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126" name="Google Shape;5126;p36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36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36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36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36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36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36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36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36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135" name="Google Shape;5135;p36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36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36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138" name="Google Shape;5138;p36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36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36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36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36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3" name="Google Shape;5143;p36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144" name="Google Shape;5144;p36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36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36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36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148" name="Google Shape;5148;p36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36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36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36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36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36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36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36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6" name="Google Shape;5156;p36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157" name="Google Shape;5157;p36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36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36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36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36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2" name="Google Shape;5162;p36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163" name="Google Shape;5163;p36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36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36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36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36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36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6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36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171" name="Google Shape;5171;p36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36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6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36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36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36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6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36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36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36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181" name="Google Shape;5181;p36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6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6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36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36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6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6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36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189" name="Google Shape;5189;p36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36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36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36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36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194" name="Google Shape;5194;p36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36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36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36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36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36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36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1" name="Google Shape;5201;p36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202" name="Google Shape;5202;p36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36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36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36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36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36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36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36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210" name="Google Shape;5210;p36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36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36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36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36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36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6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7" name="Google Shape;5217;p36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8" name="Google Shape;5218;p36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9" name="Google Shape;5219;p36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220" name="Google Shape;5220;p36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36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36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36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36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36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36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7" name="Google Shape;5227;p36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228" name="Google Shape;5228;p36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36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36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36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36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36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6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6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6" name="Google Shape;5236;p36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237" name="Google Shape;5237;p36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36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6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36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36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36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36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244" name="Google Shape;5244;p36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36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36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36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36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36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250" name="Google Shape;5250;p36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36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36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36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36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36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36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36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258" name="Google Shape;5258;p36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36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36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36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6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36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36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265" name="Google Shape;5265;p36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6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6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36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269" name="Google Shape;5269;p36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36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36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6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36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36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36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36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36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278" name="Google Shape;5278;p36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36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36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36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36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36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36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36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36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36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36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9" name="Google Shape;5289;p36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290" name="Google Shape;5290;p36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36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36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36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36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36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36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297" name="Google Shape;5297;p36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36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36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36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36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36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303" name="Google Shape;5303;p36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36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36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36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36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36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36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36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1" name="Google Shape;5311;p36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312" name="Google Shape;5312;p36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36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36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36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36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36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36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36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320" name="Google Shape;5320;p36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36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36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36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36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36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36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36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8" name="Google Shape;5328;p36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329" name="Google Shape;5329;p36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36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36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36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36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36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36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36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36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36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339" name="Google Shape;5339;p3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3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3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3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3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44" name="Google Shape;5344;p3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45" name="Google Shape;5345;p3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346" name="Google Shape;5346;p3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3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8" name="Google Shape;5348;p36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52" name="Shape 5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3" name="Google Shape;5353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54" name="Google Shape;5354;p37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355" name="Google Shape;5355;p3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3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37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358" name="Google Shape;5358;p3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3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37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361" name="Google Shape;5361;p3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3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3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3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3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3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37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368" name="Google Shape;5368;p3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3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37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371" name="Google Shape;5371;p3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3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3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3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3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3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3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3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9" name="Google Shape;5379;p37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380" name="Google Shape;5380;p3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3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37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383" name="Google Shape;5383;p3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3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37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386" name="Google Shape;5386;p3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3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37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389" name="Google Shape;5389;p3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3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1" name="Google Shape;5391;p37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2" name="Google Shape;5392;p37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393" name="Google Shape;5393;p3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3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37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396" name="Google Shape;5396;p3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3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37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399" name="Google Shape;5399;p3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3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1" name="Google Shape;5401;p37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402" name="Google Shape;5402;p3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3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3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3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3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3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8" name="Google Shape;5408;p37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409" name="Google Shape;5409;p3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3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37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413" name="Google Shape;5413;p3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3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3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3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37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418" name="Google Shape;5418;p3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3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3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3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2" name="Google Shape;5422;p37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3" name="Google Shape;5423;p37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424" name="Google Shape;5424;p3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3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3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7" name="Google Shape;5427;p37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8" name="Google Shape;5428;p37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429" name="Google Shape;5429;p3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3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3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3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3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3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3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6" name="Google Shape;5436;p37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7" name="Google Shape;5437;p37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8" name="Google Shape;5438;p37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439" name="Google Shape;5439;p3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3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3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37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443" name="Google Shape;5443;p3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3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3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3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37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448" name="Google Shape;5448;p3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3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3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37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452" name="Google Shape;5452;p3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3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3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37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456" name="Google Shape;5456;p3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3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3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3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3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3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3" name="Google Shape;5463;p37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4" name="Google Shape;5464;p37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5" name="Google Shape;5465;p37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6" name="Google Shape;5466;p37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7" name="Google Shape;5467;p37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8" name="Google Shape;5468;p37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469" name="Google Shape;5469;p3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3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37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473" name="Google Shape;5473;p3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3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3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3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3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37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479" name="Google Shape;5479;p3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3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37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482" name="Google Shape;5482;p3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3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3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3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3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3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8" name="Google Shape;5488;p37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9" name="Google Shape;5489;p37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490" name="Google Shape;5490;p3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3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3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3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3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3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3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7" name="Google Shape;5497;p37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498" name="Google Shape;5498;p3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3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3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3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37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503" name="Google Shape;5503;p3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3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3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3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3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3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3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0" name="Google Shape;5510;p37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1" name="Google Shape;5511;p37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512" name="Google Shape;5512;p3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3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3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3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6" name="Google Shape;5516;p37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7" name="Google Shape;5517;p37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518" name="Google Shape;5518;p3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3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37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521" name="Google Shape;5521;p3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3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3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3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3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37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527" name="Google Shape;5527;p3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3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3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3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3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3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3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4" name="Google Shape;5534;p37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5" name="Google Shape;5535;p37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536" name="Google Shape;5536;p3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3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3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3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37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541" name="Google Shape;5541;p3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3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3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3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5" name="Google Shape;5545;p37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6" name="Google Shape;5546;p37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547" name="Google Shape;5547;p37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37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37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37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551" name="Google Shape;5551;p37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37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37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37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37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556" name="Google Shape;5556;p37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37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37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37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37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37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562" name="Google Shape;5562;p37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37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37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37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566" name="Google Shape;5566;p37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37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37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37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37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37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37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37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37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37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37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577" name="Google Shape;5577;p37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37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37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37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37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582" name="Google Shape;5582;p37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37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37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37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37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37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588" name="Google Shape;5588;p37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37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37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37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37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593" name="Google Shape;5593;p37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37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5" name="Google Shape;5595;p37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596" name="Google Shape;5596;p37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37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37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37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37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37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602" name="Google Shape;5602;p37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37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37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37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37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37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37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37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37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37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37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613" name="Google Shape;5613;p37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37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5" name="Google Shape;5615;p37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616" name="Google Shape;5616;p37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37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37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37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620" name="Google Shape;5620;p37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37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37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37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37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37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37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37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37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37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630" name="Google Shape;5630;p37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7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7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37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634" name="Google Shape;5634;p37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37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37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37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37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639" name="Google Shape;5639;p37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37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37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37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37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4" name="Google Shape;5644;p37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645" name="Google Shape;5645;p37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37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37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37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37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0" name="Google Shape;5650;p37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651" name="Google Shape;5651;p37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37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37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654" name="Google Shape;5654;p37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37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37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37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37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37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660" name="Google Shape;5660;p37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37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37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37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37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37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37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37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37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37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670" name="Google Shape;5670;p3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3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3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3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3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3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3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3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3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37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682" name="Google Shape;5682;p37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37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37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37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37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687" name="Google Shape;5687;p37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37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37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37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37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7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37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694" name="Google Shape;5694;p37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37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37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37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37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37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37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701" name="Google Shape;5701;p37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37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37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37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37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37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37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37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37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710" name="Google Shape;5710;p37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37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37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37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37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37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37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717" name="Google Shape;5717;p37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37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37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37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1" name="Google Shape;5721;p37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722" name="Google Shape;5722;p37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37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37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37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37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7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7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37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37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37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37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733" name="Google Shape;5733;p37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37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37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37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37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37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9" name="Google Shape;5739;p37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740" name="Google Shape;5740;p37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37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37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37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37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37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37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37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748" name="Google Shape;5748;p37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37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37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37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37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37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37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37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37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37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37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9" name="Google Shape;5759;p37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760" name="Google Shape;5760;p37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37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7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37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37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37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37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37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768" name="Google Shape;5768;p37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37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37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37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37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37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37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37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37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37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37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37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37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1" name="Google Shape;5781;p37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782" name="Google Shape;5782;p37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37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37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37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37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37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788" name="Google Shape;5788;p37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37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37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37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37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37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794" name="Google Shape;5794;p37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37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37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37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798" name="Google Shape;5798;p37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37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37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801" name="Google Shape;5801;p37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37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37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37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37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37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37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808" name="Google Shape;5808;p37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37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37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37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812" name="Google Shape;5812;p37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37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37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37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37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817" name="Google Shape;5817;p37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37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37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37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37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37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37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37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37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37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37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828" name="Google Shape;5828;p37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37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37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37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37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37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37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835" name="Google Shape;5835;p37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37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37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37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37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37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37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842" name="Google Shape;5842;p3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3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3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3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3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3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37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849" name="Google Shape;5849;p37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37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37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37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37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854" name="Google Shape;5854;p37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37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37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37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858" name="Google Shape;5858;p37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37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37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37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37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37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37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865" name="Google Shape;5865;p37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37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37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37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37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870" name="Google Shape;5870;p37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37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37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3" name="Google Shape;5873;p37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874" name="Google Shape;5874;p3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3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3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77" name="Google Shape;5877;p3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878" name="Google Shape;5878;p37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879" name="Google Shape;5879;p3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3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3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3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3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87" name="Shape 5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" name="Google Shape;5888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89" name="Google Shape;5889;p38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0" name="Google Shape;5890;p38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1" name="Google Shape;5891;p38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2" name="Google Shape;5892;p38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893" name="Google Shape;5893;p38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38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38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38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38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898" name="Google Shape;5898;p38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38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0" name="Google Shape;5900;p38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1" name="Google Shape;5901;p38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2" name="Google Shape;5902;p38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3" name="Google Shape;5903;p38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4" name="Google Shape;5904;p38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5" name="Google Shape;5905;p38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6" name="Google Shape;5906;p38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907" name="Google Shape;5907;p38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38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38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38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911" name="Google Shape;5911;p38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38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38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914" name="Google Shape;5914;p38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38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38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38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38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9" name="Google Shape;5919;p38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0" name="Google Shape;5920;p38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1" name="Google Shape;5921;p38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2" name="Google Shape;5922;p38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3" name="Google Shape;5923;p38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4" name="Google Shape;5924;p38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925" name="Google Shape;5925;p38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38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7" name="Google Shape;5927;p38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8" name="Google Shape;5928;p38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9" name="Google Shape;5929;p38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930" name="Google Shape;5930;p38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38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38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38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4" name="Google Shape;5934;p38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5" name="Google Shape;5935;p38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6" name="Google Shape;5936;p38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7" name="Google Shape;5937;p38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8" name="Google Shape;5938;p38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9" name="Google Shape;5939;p38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0" name="Google Shape;5940;p38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941" name="Google Shape;5941;p38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38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38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944" name="Google Shape;5944;p38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38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38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947" name="Google Shape;5947;p38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38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9" name="Google Shape;5949;p38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0" name="Google Shape;5950;p38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951" name="Google Shape;5951;p3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3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3" name="Google Shape;5953;p38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4" name="Google Shape;5954;p38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955" name="Google Shape;5955;p38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38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38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38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9" name="Google Shape;5959;p38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960" name="Google Shape;5960;p38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38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38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38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38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965" name="Google Shape;5965;p38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38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38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968" name="Google Shape;5968;p38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38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0" name="Google Shape;5970;p38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1" name="Google Shape;5971;p38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2" name="Google Shape;5972;p38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5973" name="Google Shape;5973;p38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38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38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38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38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8" name="Google Shape;5978;p38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9" name="Google Shape;5979;p38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5980" name="Google Shape;5980;p38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38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38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5983" name="Google Shape;5983;p38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38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38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6" name="Google Shape;5986;p38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5987" name="Google Shape;5987;p38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38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38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5990" name="Google Shape;5990;p38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38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2" name="Google Shape;5992;p38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3" name="Google Shape;5993;p38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5994" name="Google Shape;5994;p38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38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38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38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5998" name="Google Shape;5998;p38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38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38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38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38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3" name="Google Shape;6003;p38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4" name="Google Shape;6004;p38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5" name="Google Shape;6005;p38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006" name="Google Shape;6006;p38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38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38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38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010" name="Google Shape;6010;p38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38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38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3" name="Google Shape;6013;p38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014" name="Google Shape;6014;p38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38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38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7" name="Google Shape;6017;p38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018" name="Google Shape;6018;p38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38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38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38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38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023" name="Google Shape;6023;p38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38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38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6" name="Google Shape;6026;p38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7" name="Google Shape;6027;p38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028" name="Google Shape;6028;p38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38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0" name="Google Shape;6030;p38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031" name="Google Shape;6031;p38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38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3" name="Google Shape;6033;p38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4" name="Google Shape;6034;p38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5" name="Google Shape;6035;p38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036" name="Google Shape;6036;p38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38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38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38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0" name="Google Shape;6040;p38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041" name="Google Shape;6041;p38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38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3" name="Google Shape;6043;p38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4" name="Google Shape;6044;p38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045" name="Google Shape;6045;p38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38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38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38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38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38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38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052" name="Google Shape;6052;p38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38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38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38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38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38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38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38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060" name="Google Shape;6060;p38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38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2" name="Google Shape;6062;p38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063" name="Google Shape;6063;p38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38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38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38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38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068" name="Google Shape;6068;p38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38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38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1" name="Google Shape;6071;p38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2" name="Google Shape;6072;p38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073" name="Google Shape;6073;p38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38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5" name="Google Shape;6075;p38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6" name="Google Shape;6076;p38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7" name="Google Shape;6077;p38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078" name="Google Shape;6078;p38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38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38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081" name="Google Shape;6081;p38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38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38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38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38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086" name="Google Shape;6086;p38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38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38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9" name="Google Shape;6089;p38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0" name="Google Shape;6090;p38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091" name="Google Shape;6091;p38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38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38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38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095" name="Google Shape;6095;p38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38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38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38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38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100" name="Google Shape;6100;p38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38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38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103" name="Google Shape;6103;p38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38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38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106" name="Google Shape;6106;p38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38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38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38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38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38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112" name="Google Shape;6112;p38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38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38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38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6" name="Google Shape;6116;p38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7" name="Google Shape;6117;p38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8" name="Google Shape;6118;p38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119" name="Google Shape;6119;p38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38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38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122" name="Google Shape;6122;p38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38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38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125" name="Google Shape;6125;p38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38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38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128" name="Google Shape;6128;p38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38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38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38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38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38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38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38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38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137" name="Google Shape;6137;p38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38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9" name="Google Shape;6139;p38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0" name="Google Shape;6140;p38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141" name="Google Shape;6141;p38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38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38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144" name="Google Shape;6144;p38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38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6" name="Google Shape;6146;p38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147" name="Google Shape;6147;p38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38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38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38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151" name="Google Shape;6151;p38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38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3" name="Google Shape;6153;p38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4" name="Google Shape;6154;p38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155" name="Google Shape;6155;p38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38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38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8" name="Google Shape;6158;p38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159" name="Google Shape;6159;p38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38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38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162" name="Google Shape;6162;p38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38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38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165" name="Google Shape;6165;p38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38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38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8" name="Google Shape;6168;p38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72" name="Shape 6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3" name="Google Shape;6173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74" name="Google Shape;6174;p39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175" name="Google Shape;6175;p39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39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39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178" name="Google Shape;6178;p39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39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39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39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182" name="Google Shape;6182;p39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39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39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39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39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39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188" name="Google Shape;6188;p39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39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39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39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2" name="Google Shape;6192;p39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3" name="Google Shape;6193;p39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194" name="Google Shape;6194;p39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39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39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39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198" name="Google Shape;6198;p39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39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39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39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202" name="Google Shape;6202;p39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39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4" name="Google Shape;6204;p39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5" name="Google Shape;6205;p39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206" name="Google Shape;6206;p39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39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39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9" name="Google Shape;6209;p39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0" name="Google Shape;6210;p39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211" name="Google Shape;6211;p39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39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39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39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39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216" name="Google Shape;6216;p39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39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39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39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39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221" name="Google Shape;6221;p39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39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39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39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225" name="Google Shape;6225;p39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39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39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228" name="Google Shape;6228;p39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39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0" name="Google Shape;6230;p39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1" name="Google Shape;6231;p39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232" name="Google Shape;6232;p39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39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4" name="Google Shape;6234;p39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5" name="Google Shape;6235;p39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236" name="Google Shape;6236;p39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39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39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39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240" name="Google Shape;6240;p39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39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39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39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39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245" name="Google Shape;6245;p39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39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39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39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9" name="Google Shape;6249;p39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0" name="Google Shape;6250;p39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251" name="Google Shape;6251;p3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3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3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4" name="Google Shape;6254;p39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5" name="Google Shape;6255;p39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256" name="Google Shape;6256;p39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39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39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39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39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39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39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39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39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39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39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7" name="Google Shape;6267;p39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268" name="Google Shape;6268;p39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39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39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1" name="Google Shape;6271;p39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2" name="Google Shape;6272;p39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3" name="Google Shape;6273;p39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274" name="Google Shape;6274;p39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39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39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39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278" name="Google Shape;6278;p39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39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39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39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282" name="Google Shape;6282;p39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39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39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5" name="Google Shape;6285;p39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286" name="Google Shape;6286;p39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39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8" name="Google Shape;6288;p39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9" name="Google Shape;6289;p39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0" name="Google Shape;6290;p39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291" name="Google Shape;6291;p39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39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39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39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39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39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39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39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39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39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39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39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303" name="Google Shape;6303;p39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39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39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39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307" name="Google Shape;6307;p39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39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39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39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1" name="Google Shape;6311;p39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2" name="Google Shape;6312;p39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313" name="Google Shape;6313;p39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39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39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316" name="Google Shape;6316;p39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39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39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39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39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39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322" name="Google Shape;6322;p39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39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39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39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6" name="Google Shape;6326;p39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7" name="Google Shape;6327;p39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8" name="Google Shape;6328;p39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9" name="Google Shape;6329;p39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330" name="Google Shape;6330;p39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39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39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333" name="Google Shape;6333;p39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39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39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39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39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338" name="Google Shape;6338;p39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39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39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39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342" name="Google Shape;6342;p39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39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39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39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346" name="Google Shape;6346;p39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39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39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39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39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39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39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39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354" name="Google Shape;6354;p39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39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39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39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39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39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39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1" name="Google Shape;6361;p39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2" name="Google Shape;6362;p39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363" name="Google Shape;6363;p39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39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39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39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39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39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369" name="Google Shape;6369;p39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39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39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39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39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39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375" name="Google Shape;6375;p39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39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39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39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379" name="Google Shape;6379;p39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39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39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39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3" name="Google Shape;6383;p39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4" name="Google Shape;6384;p39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5" name="Google Shape;6385;p39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386" name="Google Shape;6386;p39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39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39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39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39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39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392" name="Google Shape;6392;p39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39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39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39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39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39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39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39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400" name="Google Shape;6400;p39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39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39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39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404" name="Google Shape;6404;p39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39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39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39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39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39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39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39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39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413" name="Google Shape;6413;p39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39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39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39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39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39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39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39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421" name="Google Shape;6421;p39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39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3" name="Google Shape;6423;p39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424" name="Google Shape;6424;p39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39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39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39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39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39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39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39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39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39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39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435" name="Google Shape;6435;p39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39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39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39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9" name="Google Shape;6439;p39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440" name="Google Shape;6440;p39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39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39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39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39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39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39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39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448" name="Google Shape;6448;p39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39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39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39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452" name="Google Shape;6452;p39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39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39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39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39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39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39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459" name="Google Shape;6459;p39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39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39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39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39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464" name="Google Shape;6464;p39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39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39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467" name="Google Shape;6467;p39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39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39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470" name="Google Shape;6470;p39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39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39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39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39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39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39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7" name="Google Shape;6477;p39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478" name="Google Shape;6478;p39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39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39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39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39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3" name="Google Shape;6483;p39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484" name="Google Shape;6484;p39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39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39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39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39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489" name="Google Shape;6489;p39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39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39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39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39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494" name="Google Shape;6494;p39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39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39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39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39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499" name="Google Shape;6499;p39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39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39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502" name="Google Shape;6502;p39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39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39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39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39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39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508" name="Google Shape;6508;p39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39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39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39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39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39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39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39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516" name="Google Shape;6516;p39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39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39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9" name="Google Shape;6519;p39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0" name="Google Shape;6520;p39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521" name="Google Shape;6521;p39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39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39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39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39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39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527" name="Google Shape;6527;p39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39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39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39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39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39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533" name="Google Shape;6533;p39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39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39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39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39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39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39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39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39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39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543" name="Google Shape;6543;p39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39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39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39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39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39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39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39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39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552" name="Google Shape;6552;p39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39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39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39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39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557" name="Google Shape;6557;p39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39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39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560" name="Google Shape;6560;p39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39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39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39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39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39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39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567" name="Google Shape;6567;p39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39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39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39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1" name="Google Shape;6571;p39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572" name="Google Shape;6572;p39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39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39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39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576" name="Google Shape;6576;p39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39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39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39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39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39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39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39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584" name="Google Shape;6584;p39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39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6" name="Google Shape;6586;p39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587" name="Google Shape;6587;p39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39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39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590" name="Google Shape;6590;p39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39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39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593" name="Google Shape;6593;p39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39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39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39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39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39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39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39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601" name="Google Shape;6601;p39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39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39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604" name="Google Shape;6604;p39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39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6" name="Google Shape;6606;p39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7" name="Google Shape;6607;p39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608" name="Google Shape;6608;p39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39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39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14" name="Shape 6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5" name="Google Shape;6615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16" name="Google Shape;6616;p40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7" name="Google Shape;6617;p40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618" name="Google Shape;6618;p40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40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40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621" name="Google Shape;6621;p40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0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40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40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625" name="Google Shape;6625;p40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0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0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40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0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40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631" name="Google Shape;6631;p40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40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0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40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0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40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637" name="Google Shape;6637;p40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40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0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0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40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40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0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40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40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40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0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40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40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650" name="Google Shape;6650;p40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0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40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653" name="Google Shape;6653;p40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40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40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0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7" name="Google Shape;6657;p40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8" name="Google Shape;6658;p40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659" name="Google Shape;6659;p40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0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0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0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0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40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5" name="Google Shape;6665;p40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6" name="Google Shape;6666;p40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7" name="Google Shape;6667;p40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668" name="Google Shape;6668;p40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0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40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0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0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40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674" name="Google Shape;6674;p40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0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0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40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40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0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40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40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40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683" name="Google Shape;6683;p40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40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40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686" name="Google Shape;6686;p40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0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0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9" name="Google Shape;6689;p40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690" name="Google Shape;6690;p40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0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40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693" name="Google Shape;6693;p40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40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40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0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0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0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0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40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701" name="Google Shape;6701;p40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0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40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704" name="Google Shape;6704;p4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4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40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708" name="Google Shape;6708;p40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0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40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711" name="Google Shape;6711;p40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40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0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4" name="Google Shape;6714;p40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5" name="Google Shape;6715;p40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6" name="Google Shape;6716;p40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717" name="Google Shape;6717;p40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40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0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0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40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0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3" name="Google Shape;6723;p40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4" name="Google Shape;6724;p40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725" name="Google Shape;6725;p40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0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0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40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729" name="Google Shape;6729;p40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40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1" name="Google Shape;6731;p40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2" name="Google Shape;6732;p40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733" name="Google Shape;6733;p40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0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40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40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737" name="Google Shape;6737;p40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0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9" name="Google Shape;6739;p40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0" name="Google Shape;6740;p40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1" name="Google Shape;6741;p40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2" name="Google Shape;6742;p40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743" name="Google Shape;6743;p40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0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5" name="Google Shape;6745;p40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6" name="Google Shape;6746;p40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747" name="Google Shape;6747;p40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0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9" name="Google Shape;6749;p40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0" name="Google Shape;6750;p40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1" name="Google Shape;6751;p40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40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753" name="Google Shape;6753;p40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0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0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40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757" name="Google Shape;6757;p40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0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9" name="Google Shape;6759;p40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760" name="Google Shape;6760;p40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0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2" name="Google Shape;6762;p40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3" name="Google Shape;6763;p40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764" name="Google Shape;6764;p40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40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0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0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40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0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0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0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0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3" name="Google Shape;6773;p40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4" name="Google Shape;6774;p40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775" name="Google Shape;6775;p40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0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0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0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40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780" name="Google Shape;6780;p40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0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40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783" name="Google Shape;6783;p40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0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5" name="Google Shape;6785;p40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6" name="Google Shape;6786;p40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787" name="Google Shape;6787;p4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4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40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791" name="Google Shape;6791;p4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4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40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798" name="Google Shape;6798;p4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40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801" name="Google Shape;6801;p4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3" name="Google Shape;6803;p40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804" name="Google Shape;6804;p4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40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810" name="Google Shape;6810;p4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4" name="Google Shape;6814;p40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5" name="Google Shape;6815;p40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816" name="Google Shape;6816;p4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40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821" name="Google Shape;6821;p4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40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825" name="Google Shape;6825;p4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40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829" name="Google Shape;6829;p4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4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4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8" name="Google Shape;6838;p40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9" name="Google Shape;6839;p40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840" name="Google Shape;6840;p4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40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844" name="Google Shape;6844;p4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40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847" name="Google Shape;6847;p4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9" name="Google Shape;6849;p40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0" name="Google Shape;6850;p40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851" name="Google Shape;6851;p4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40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854" name="Google Shape;6854;p4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40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857" name="Google Shape;6857;p4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9" name="Google Shape;6859;p40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860" name="Google Shape;6860;p4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40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863" name="Google Shape;6863;p4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40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868" name="Google Shape;6868;p4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40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871" name="Google Shape;6871;p4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40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874" name="Google Shape;6874;p4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4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40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880" name="Google Shape;6880;p4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4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4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40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889" name="Google Shape;6889;p4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40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893" name="Google Shape;6893;p4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7" name="Google Shape;6897;p40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898" name="Google Shape;6898;p4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0" name="Google Shape;6900;p40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1" name="Google Shape;6901;p40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902" name="Google Shape;6902;p4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4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4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40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907" name="Google Shape;6907;p4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4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4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4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40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912" name="Google Shape;6912;p4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4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40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916" name="Google Shape;6916;p4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4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40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919" name="Google Shape;6919;p4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4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4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40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923" name="Google Shape;6923;p4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4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40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926" name="Google Shape;6926;p4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4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40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929" name="Google Shape;6929;p4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4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4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4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3" name="Google Shape;6933;p40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4" name="Google Shape;6934;p40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935" name="Google Shape;6935;p4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4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8" name="Google Shape;6938;p40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9" name="Google Shape;6939;p40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940" name="Google Shape;6940;p4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4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4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3" name="Google Shape;6943;p40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4" name="Google Shape;6944;p40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945" name="Google Shape;6945;p4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4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4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40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949" name="Google Shape;6949;p4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4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40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953" name="Google Shape;6953;p4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8" name="Google Shape;6958;p40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9" name="Google Shape;6959;p40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960" name="Google Shape;6960;p4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4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3" name="Google Shape;6963;p40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4" name="Google Shape;6964;p40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965" name="Google Shape;6965;p4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4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4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4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4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6" name="Google Shape;6976;p40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80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82" name="Google Shape;6982;p41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3" name="Google Shape;6983;p41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6984" name="Google Shape;6984;p41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1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41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41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6988" name="Google Shape;6988;p41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1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1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1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1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41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41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1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1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1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1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41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0" name="Google Shape;7000;p41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1" name="Google Shape;7001;p41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2" name="Google Shape;7002;p41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3" name="Google Shape;7003;p41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004" name="Google Shape;7004;p41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1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1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41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8" name="Google Shape;7008;p41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9" name="Google Shape;7009;p41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010" name="Google Shape;7010;p41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41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41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41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41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5" name="Google Shape;7015;p41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6" name="Google Shape;7016;p41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7" name="Google Shape;7017;p41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8" name="Google Shape;7018;p41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019" name="Google Shape;7019;p41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1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41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022" name="Google Shape;7022;p41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1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1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41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6" name="Google Shape;7026;p41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7" name="Google Shape;7027;p41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8" name="Google Shape;7028;p41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029" name="Google Shape;7029;p41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41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41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2" name="Google Shape;7032;p41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3" name="Google Shape;7033;p41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034" name="Google Shape;7034;p41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1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41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7" name="Google Shape;7037;p41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8" name="Google Shape;7038;p41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9" name="Google Shape;7039;p41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040" name="Google Shape;7040;p41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41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41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043" name="Google Shape;7043;p41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41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41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046" name="Google Shape;7046;p41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41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41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049" name="Google Shape;7049;p41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1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41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41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1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41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41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1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1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41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059" name="Google Shape;7059;p41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1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1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41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063" name="Google Shape;7063;p41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41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41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41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1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41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1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1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41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072" name="Google Shape;7072;p41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1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1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41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41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1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1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41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080" name="Google Shape;7080;p41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1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2" name="Google Shape;7082;p41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3" name="Google Shape;7083;p41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084" name="Google Shape;7084;p41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41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41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1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1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1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1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41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092" name="Google Shape;7092;p41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41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41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41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096" name="Google Shape;7096;p41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1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41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9" name="Google Shape;7099;p41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0" name="Google Shape;7100;p41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101" name="Google Shape;7101;p41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41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41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41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105" name="Google Shape;7105;p41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1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41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8" name="Google Shape;7108;p41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9" name="Google Shape;7109;p41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0" name="Google Shape;7110;p41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111" name="Google Shape;7111;p41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1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1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41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1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41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117" name="Google Shape;7117;p41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41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1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1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1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1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41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124" name="Google Shape;7124;p41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41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41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41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128" name="Google Shape;7128;p41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41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41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131" name="Google Shape;7131;p41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1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41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41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135" name="Google Shape;7135;p41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41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1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1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41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0" name="Google Shape;7140;p41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1" name="Google Shape;7141;p41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2" name="Google Shape;7142;p41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3" name="Google Shape;7143;p41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4" name="Google Shape;7144;p41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145" name="Google Shape;7145;p41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41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41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41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41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150" name="Google Shape;7150;p41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1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1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1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1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41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1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1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1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1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41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41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41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163" name="Google Shape;7163;p41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41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1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1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41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41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1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1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1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41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173" name="Google Shape;7173;p41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1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1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41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177" name="Google Shape;7177;p41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41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1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41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41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1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41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184" name="Google Shape;7184;p41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1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1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1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41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41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190" name="Google Shape;7190;p41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1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1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1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1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41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41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41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198" name="Google Shape;7198;p41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1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1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1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41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41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41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205" name="Google Shape;7205;p41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41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1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41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41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1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1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1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41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41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215" name="Google Shape;7215;p41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1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1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8" name="Google Shape;7218;p41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219" name="Google Shape;7219;p41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1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1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41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41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224" name="Google Shape;7224;p41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1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41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227" name="Google Shape;7227;p41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1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1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1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41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232" name="Google Shape;7232;p41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1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1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1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41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237" name="Google Shape;7237;p41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1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1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41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41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1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1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1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41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41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247" name="Google Shape;7247;p41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41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41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250" name="Google Shape;7250;p41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41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1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1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41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1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1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41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258" name="Google Shape;7258;p41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41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1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1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1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1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1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1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1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1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41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1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41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1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1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1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1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41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276" name="Google Shape;7276;p41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41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41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1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1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1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41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283" name="Google Shape;7283;p41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41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41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286" name="Google Shape;7286;p41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1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1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41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41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41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1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41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294" name="Google Shape;7294;p41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1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41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1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1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41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41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301" name="Google Shape;7301;p41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1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1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1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1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41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307" name="Google Shape;7307;p41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1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1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1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41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41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1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41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315" name="Google Shape;7315;p41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41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41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1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41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320" name="Google Shape;7320;p41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1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41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41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324" name="Google Shape;7324;p41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1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1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41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328" name="Google Shape;7328;p41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41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41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1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1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41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41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1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1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7" name="Google Shape;7337;p41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8" name="Google Shape;7338;p41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339" name="Google Shape;7339;p41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41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41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1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1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1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1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41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347" name="Google Shape;7347;p41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1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41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41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1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1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41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354" name="Google Shape;7354;p41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41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41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41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1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1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41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41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2" name="Google Shape;7362;p41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363" name="Google Shape;7363;p41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1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1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1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1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41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369" name="Google Shape;7369;p41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1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41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1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1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1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41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376" name="Google Shape;7376;p41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1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41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41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380" name="Google Shape;7380;p41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1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1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41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41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41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41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41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388" name="Google Shape;7388;p41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1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41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1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1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41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41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41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396" name="Google Shape;7396;p41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41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41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1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1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41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1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41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404" name="Google Shape;7404;p41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1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1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1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1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41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410" name="Google Shape;7410;p41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41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1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41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414" name="Google Shape;7414;p41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41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1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41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41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41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420" name="Google Shape;7420;p41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1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1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1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1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1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41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427" name="Google Shape;7427;p41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1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41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1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1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41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41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41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435" name="Google Shape;7435;p41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41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1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41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41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440" name="Google Shape;7440;p41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1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1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41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41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41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1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41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448" name="Google Shape;7448;p41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1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1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41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2" name="Google Shape;7452;p41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3" name="Google Shape;7453;p41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454" name="Google Shape;7454;p41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1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41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41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8" name="Google Shape;7458;p41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9" name="Google Shape;7459;p41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460" name="Google Shape;7460;p41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1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41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63" name="Google Shape;7463;p41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464" name="Google Shape;7464;p41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5" name="Google Shape;7465;p41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466" name="Google Shape;7466;p41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467" name="Google Shape;7467;p41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41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1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1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41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41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41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4" name="Google Shape;7474;p41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475" name="Google Shape;7475;p41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41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41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1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1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480" name="Google Shape;7480;p41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84" name="Shape 7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5" name="Google Shape;7485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486" name="Google Shape;7486;p42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487" name="Google Shape;7487;p4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4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4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2" name="Google Shape;7492;p42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3" name="Google Shape;7493;p42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4" name="Google Shape;7494;p42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495" name="Google Shape;7495;p4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4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42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499" name="Google Shape;7499;p4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4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1" name="Google Shape;7501;p42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502" name="Google Shape;7502;p4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6" name="Google Shape;7506;p42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7" name="Google Shape;7507;p42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508" name="Google Shape;7508;p4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0" name="Google Shape;7510;p42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1" name="Google Shape;7511;p42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512" name="Google Shape;7512;p4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42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515" name="Google Shape;7515;p4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4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4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4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3" name="Google Shape;7523;p42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524" name="Google Shape;7524;p4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4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42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527" name="Google Shape;7527;p4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4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4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0" name="Google Shape;7530;p42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1" name="Google Shape;7531;p42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2" name="Google Shape;7532;p42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533" name="Google Shape;7533;p4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4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42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536" name="Google Shape;7536;p4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4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4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2" name="Google Shape;7542;p42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3" name="Google Shape;7543;p42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544" name="Google Shape;7544;p4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4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4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4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42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549" name="Google Shape;7549;p4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4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2" name="Google Shape;7552;p42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3" name="Google Shape;7553;p42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554" name="Google Shape;7554;p4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4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4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4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2" name="Google Shape;7562;p42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3" name="Google Shape;7563;p42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564" name="Google Shape;7564;p4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4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4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8" name="Google Shape;7568;p42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9" name="Google Shape;7569;p42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0" name="Google Shape;7570;p42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571" name="Google Shape;7571;p4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42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574" name="Google Shape;7574;p4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4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4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7" name="Google Shape;7577;p42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8" name="Google Shape;7578;p42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579" name="Google Shape;7579;p4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4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42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583" name="Google Shape;7583;p4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4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4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4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4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42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590" name="Google Shape;7590;p4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4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4" name="Google Shape;7594;p42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595" name="Google Shape;7595;p4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7" name="Google Shape;7597;p42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8" name="Google Shape;7598;p42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599" name="Google Shape;7599;p4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5" name="Google Shape;7605;p42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606" name="Google Shape;7606;p4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42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609" name="Google Shape;7609;p4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1" name="Google Shape;7611;p42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2" name="Google Shape;7612;p42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3" name="Google Shape;7613;p42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614" name="Google Shape;7614;p42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2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42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617" name="Google Shape;7617;p42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42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2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2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2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2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3" name="Google Shape;7623;p42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4" name="Google Shape;7624;p42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625" name="Google Shape;7625;p42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42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42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42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629" name="Google Shape;7629;p42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2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2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2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2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42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42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42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637" name="Google Shape;7637;p42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42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2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2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2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42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42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644" name="Google Shape;7644;p42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2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42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42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2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2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42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651" name="Google Shape;7651;p42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42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42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42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655" name="Google Shape;7655;p42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2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2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42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42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42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661" name="Google Shape;7661;p42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2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42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42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2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2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42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668" name="Google Shape;7668;p42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2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42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42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2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42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674" name="Google Shape;7674;p42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2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2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42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42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2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2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2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2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2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4" name="Google Shape;7684;p42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685" name="Google Shape;7685;p42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2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42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42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42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2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2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2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2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2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2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42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697" name="Google Shape;7697;p42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2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2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2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2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2" name="Google Shape;7702;p42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3" name="Google Shape;7703;p42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704" name="Google Shape;7704;p42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42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42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2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2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2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2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2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42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42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2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42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716" name="Google Shape;7716;p42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2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2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42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42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2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2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42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42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725" name="Google Shape;7725;p42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2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2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42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729" name="Google Shape;7729;p42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42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42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42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733" name="Google Shape;7733;p42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2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2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42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42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2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42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740" name="Google Shape;7740;p42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42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2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2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2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2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42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747" name="Google Shape;7747;p42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42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2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2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1" name="Google Shape;7751;p42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752" name="Google Shape;7752;p42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42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42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42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756" name="Google Shape;7756;p42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42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2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42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42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761" name="Google Shape;7761;p42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42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2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2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42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42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42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42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769" name="Google Shape;7769;p42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42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42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42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42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42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42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776" name="Google Shape;7776;p42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2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42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42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42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42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782" name="Google Shape;7782;p42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42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42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2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42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2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42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42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2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42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792" name="Google Shape;7792;p42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42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42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2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42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42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2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2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42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42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802" name="Google Shape;7802;p42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2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42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42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2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42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42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42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810" name="Google Shape;7810;p42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42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2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2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2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42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42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817" name="Google Shape;7817;p42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42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42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42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2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2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42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42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42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42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827" name="Google Shape;7827;p42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2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42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42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2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2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42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834" name="Google Shape;7834;p42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42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42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42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42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839" name="Google Shape;7839;p42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42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42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42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2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42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42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2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42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42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9" name="Google Shape;7849;p42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0" name="Google Shape;7850;p42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851" name="Google Shape;7851;p42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2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42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42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42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2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42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858" name="Google Shape;7858;p42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42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0" name="Google Shape;7860;p42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861" name="Google Shape;7861;p42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42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42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864" name="Google Shape;7864;p42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2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42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42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2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2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42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871" name="Google Shape;7871;p42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2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2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42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875" name="Google Shape;7875;p4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80" name="Shape 7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1" name="Google Shape;7881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82" name="Google Shape;7882;p43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3" name="Google Shape;7883;p43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884" name="Google Shape;7884;p43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3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6" name="Google Shape;7886;p43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7" name="Google Shape;7887;p43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888" name="Google Shape;7888;p43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43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0" name="Google Shape;7890;p43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1" name="Google Shape;7891;p43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892" name="Google Shape;7892;p43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3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43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895" name="Google Shape;7895;p4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4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43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899" name="Google Shape;7899;p43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43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3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43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43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43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905" name="Google Shape;7905;p43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43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3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3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43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3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3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43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3" name="Google Shape;7913;p43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4" name="Google Shape;7914;p43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5" name="Google Shape;7915;p43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6" name="Google Shape;7916;p43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917" name="Google Shape;7917;p43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3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3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3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43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922" name="Google Shape;7922;p43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43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43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925" name="Google Shape;7925;p43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43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43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928" name="Google Shape;7928;p43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43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43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43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3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43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934" name="Google Shape;7934;p43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43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3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43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938" name="Google Shape;7938;p43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43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3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3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43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43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43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43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946" name="Google Shape;7946;p43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43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43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43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950" name="Google Shape;7950;p4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4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4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4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4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4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4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43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959" name="Google Shape;7959;p43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3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43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43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3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3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3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43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3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43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969" name="Google Shape;7969;p43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3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43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7972" name="Google Shape;7972;p43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3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43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43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7976" name="Google Shape;7976;p43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43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3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9" name="Google Shape;7979;p43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0" name="Google Shape;7980;p43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7981" name="Google Shape;7981;p43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43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3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3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3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3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43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8" name="Google Shape;7988;p43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9" name="Google Shape;7989;p43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7990" name="Google Shape;7990;p43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43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43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7993" name="Google Shape;7993;p43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3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43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7996" name="Google Shape;7996;p43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3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3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43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43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001" name="Google Shape;8001;p43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43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43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004" name="Google Shape;8004;p43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3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43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007" name="Google Shape;8007;p43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3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43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010" name="Google Shape;8010;p43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43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2" name="Google Shape;8012;p43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3" name="Google Shape;8013;p43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4" name="Google Shape;8014;p43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015" name="Google Shape;8015;p43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3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43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018" name="Google Shape;8018;p43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43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43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43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022" name="Google Shape;8022;p43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3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3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5" name="Google Shape;8025;p43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6" name="Google Shape;8026;p43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7" name="Google Shape;8027;p43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028" name="Google Shape;8028;p43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3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43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3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3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3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3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43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036" name="Google Shape;8036;p43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3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3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43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43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041" name="Google Shape;8041;p43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3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3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3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43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046" name="Google Shape;8046;p43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3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3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43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0" name="Google Shape;8050;p43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1" name="Google Shape;8051;p43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052" name="Google Shape;8052;p4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4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4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4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4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43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059" name="Google Shape;8059;p43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3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3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43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063" name="Google Shape;8063;p43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3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43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066" name="Google Shape;8066;p43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43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43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43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43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43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072" name="Google Shape;8072;p43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43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43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3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43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43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43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43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3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3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3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3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4" name="Google Shape;8084;p43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5" name="Google Shape;8085;p43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086" name="Google Shape;8086;p43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3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3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43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090" name="Google Shape;8090;p43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43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43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3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3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3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43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097" name="Google Shape;8097;p43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43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43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43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43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102" name="Google Shape;8102;p43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3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3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3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43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107" name="Google Shape;8107;p43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43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43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110" name="Google Shape;8110;p43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3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43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3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43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115" name="Google Shape;8115;p43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43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43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43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119" name="Google Shape;8119;p4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4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43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123" name="Google Shape;8123;p43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3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3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43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43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128" name="Google Shape;8128;p43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43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3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43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132" name="Google Shape;8132;p43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3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3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43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136" name="Google Shape;8136;p43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3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43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139" name="Google Shape;8139;p43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3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43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3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3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43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145" name="Google Shape;8145;p43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43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43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148" name="Google Shape;8148;p43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43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43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3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43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153" name="Google Shape;8153;p43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43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3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3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3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3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43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43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43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43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163" name="Google Shape;8163;p43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43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43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166" name="Google Shape;8166;p43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3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3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43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170" name="Google Shape;8170;p43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43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43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43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43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175" name="Google Shape;8175;p43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3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43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178" name="Google Shape;8178;p43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43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3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43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182" name="Google Shape;8182;p43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43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3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3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43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187" name="Google Shape;8187;p43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3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43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190" name="Google Shape;8190;p43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3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3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3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43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195" name="Google Shape;8195;p43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3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43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198" name="Google Shape;8198;p43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3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3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43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43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3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43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43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206" name="Google Shape;8206;p43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3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43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3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43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43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212" name="Google Shape;8212;p43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43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43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215" name="Google Shape;8215;p43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43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43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43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3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43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3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3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43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43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225" name="Google Shape;8225;p43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43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43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8" name="Google Shape;8228;p43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229" name="Google Shape;8229;p43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3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43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232" name="Google Shape;8232;p43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233" name="Google Shape;8233;p43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43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43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3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3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43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239" name="Google Shape;8239;p43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43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3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43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243" name="Google Shape;8243;p43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43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43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43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43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248" name="Google Shape;8248;p43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3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43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251" name="Google Shape;8251;p43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3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3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3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43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43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3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43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259" name="Google Shape;8259;p43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43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43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43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263" name="Google Shape;8263;p43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3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3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43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43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43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43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43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271" name="Google Shape;8271;p43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43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3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43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43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43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277" name="Google Shape;8277;p43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3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43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280" name="Google Shape;8280;p43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43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43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283" name="Google Shape;8283;p43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3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43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43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287" name="Google Shape;8287;p43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43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43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43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43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43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293" name="Google Shape;8293;p43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43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43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43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297" name="Google Shape;8297;p43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43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43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3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43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302" name="Google Shape;8302;p43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43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43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3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3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43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43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309" name="Google Shape;8309;p43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3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43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312" name="Google Shape;8312;p43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3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17" name="Shape 8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8" name="Google Shape;8318;p44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19" name="Google Shape;8319;p44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320" name="Google Shape;8320;p4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4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4" name="Google Shape;8324;p44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325" name="Google Shape;8325;p4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4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8" name="Google Shape;8328;p44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9" name="Google Shape;8329;p44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330" name="Google Shape;8330;p4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4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44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333" name="Google Shape;8333;p4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4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5" name="Google Shape;8335;p44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6" name="Google Shape;8336;p44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337" name="Google Shape;8337;p4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4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4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0" name="Google Shape;8340;p44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1" name="Google Shape;8341;p44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2" name="Google Shape;8342;p44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3" name="Google Shape;8343;p44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4" name="Google Shape;8344;p44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345" name="Google Shape;8345;p4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4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44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350" name="Google Shape;8350;p4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44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353" name="Google Shape;8353;p4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4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44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357" name="Google Shape;8357;p4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9" name="Google Shape;8359;p44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0" name="Google Shape;8360;p44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361" name="Google Shape;8361;p4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4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6" name="Google Shape;8366;p44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7" name="Google Shape;8367;p44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8" name="Google Shape;8368;p44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369" name="Google Shape;8369;p4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4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4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44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374" name="Google Shape;8374;p4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6" name="Google Shape;8376;p44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7" name="Google Shape;8377;p44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378" name="Google Shape;8378;p4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4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4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2" name="Google Shape;8382;p44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3" name="Google Shape;8383;p44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4" name="Google Shape;8384;p44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5" name="Google Shape;8385;p44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386" name="Google Shape;8386;p4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44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389" name="Google Shape;8389;p4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44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44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394" name="Google Shape;8394;p4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4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4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4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44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400" name="Google Shape;8400;p4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4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44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405" name="Google Shape;8405;p4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4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7" name="Google Shape;8407;p44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8" name="Google Shape;8408;p44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409" name="Google Shape;8409;p4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4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4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44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413" name="Google Shape;8413;p4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4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5" name="Google Shape;8415;p44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6" name="Google Shape;8416;p44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417" name="Google Shape;8417;p4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4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4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4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4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4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5" name="Google Shape;8425;p44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6" name="Google Shape;8426;p44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427" name="Google Shape;8427;p4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4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44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430" name="Google Shape;8430;p4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4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4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4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44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435" name="Google Shape;8435;p4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4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4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4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44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440" name="Google Shape;8440;p4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4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44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443" name="Google Shape;8443;p4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44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448" name="Google Shape;8448;p4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4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4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44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453" name="Google Shape;8453;p4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4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4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4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4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4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4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4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4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4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4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44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470" name="Google Shape;8470;p4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4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4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3" name="Google Shape;8473;p44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4" name="Google Shape;8474;p44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475" name="Google Shape;8475;p4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4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4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4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44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481" name="Google Shape;8481;p4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3" name="Google Shape;8483;p44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4" name="Google Shape;8484;p44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485" name="Google Shape;8485;p44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44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44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44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489" name="Google Shape;8489;p44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44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44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4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4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44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495" name="Google Shape;8495;p44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4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4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4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44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44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44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44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503" name="Google Shape;8503;p44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44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44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44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507" name="Google Shape;8507;p44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4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44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44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511" name="Google Shape;8511;p44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4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4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44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44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516" name="Google Shape;8516;p44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44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44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4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4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44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522" name="Google Shape;8522;p44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4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44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525" name="Google Shape;8525;p44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44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4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44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4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44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44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44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533" name="Google Shape;8533;p44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44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44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44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4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44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44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44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541" name="Google Shape;8541;p44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44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44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44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4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44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547" name="Google Shape;8547;p44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4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4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4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44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44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44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554" name="Google Shape;8554;p44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44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4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44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44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559" name="Google Shape;8559;p44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4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4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4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44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44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4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44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44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568" name="Google Shape;8568;p44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44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44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44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4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44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574" name="Google Shape;8574;p44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4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4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4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44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579" name="Google Shape;8579;p44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44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4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44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44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44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585" name="Google Shape;8585;p44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44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4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44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44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44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44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4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4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4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44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44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44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598" name="Google Shape;8598;p44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4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4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4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44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44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44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605" name="Google Shape;8605;p44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44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4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4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4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44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44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44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613" name="Google Shape;8613;p44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44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44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6" name="Google Shape;8616;p44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7" name="Google Shape;8617;p44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618" name="Google Shape;8618;p44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4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4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4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44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623" name="Google Shape;8623;p44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44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4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4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44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8" name="Google Shape;8628;p44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9" name="Google Shape;8629;p44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630" name="Google Shape;8630;p44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4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44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44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634" name="Google Shape;8634;p44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44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4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4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4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4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44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641" name="Google Shape;8641;p44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4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44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44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44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4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44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44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649" name="Google Shape;8649;p44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4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4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44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653" name="Google Shape;8653;p44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4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4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44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4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4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44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660" name="Google Shape;8660;p44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44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44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44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664" name="Google Shape;8664;p44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4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4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44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668" name="Google Shape;8668;p44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4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4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44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672" name="Google Shape;8672;p44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44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4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4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4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4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4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4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44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681" name="Google Shape;8681;p44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44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4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4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4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44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44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4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44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690" name="Google Shape;8690;p44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4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44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44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694" name="Google Shape;8694;p44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44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44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44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4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4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4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44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44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703" name="Google Shape;8703;p44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44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44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4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4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44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44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4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44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712" name="Google Shape;8712;p44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44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44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44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44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717" name="Google Shape;8717;p44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44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44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44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44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4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44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44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725" name="Google Shape;8725;p44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44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4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44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44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44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44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732" name="Google Shape;8732;p44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44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44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44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44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44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738" name="Google Shape;8738;p44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4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44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44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742" name="Google Shape;8742;p44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44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44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44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44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44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44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44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750" name="Google Shape;8750;p44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44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44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44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754" name="Google Shape;8754;p44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44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44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44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44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9" name="Google Shape;8759;p44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760" name="Google Shape;8760;p44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44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4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44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44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765" name="Google Shape;8765;p44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44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44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44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44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44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771" name="Google Shape;8771;p44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44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44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44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44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44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44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44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779" name="Google Shape;8779;p44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44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44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44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44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44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88" name="Shape 8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89" name="Google Shape;8789;p4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Egyptian History Thesi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